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compatMode="1" strictFirstAndLastChars="0" saveSubsetFonts="1" autoCompressPictures="0">
  <p:sldMasterIdLst>
    <p:sldMasterId id="2147483653" r:id="rId1"/>
  </p:sldMasterIdLst>
  <p:notesMasterIdLst>
    <p:notesMasterId r:id="rId41"/>
  </p:notesMasterIdLst>
  <p:handoutMasterIdLst>
    <p:handoutMasterId r:id="rId42"/>
  </p:handoutMasterIdLst>
  <p:sldIdLst>
    <p:sldId id="837" r:id="rId2"/>
    <p:sldId id="811" r:id="rId3"/>
    <p:sldId id="514" r:id="rId4"/>
    <p:sldId id="521" r:id="rId5"/>
    <p:sldId id="825" r:id="rId6"/>
    <p:sldId id="643" r:id="rId7"/>
    <p:sldId id="642" r:id="rId8"/>
    <p:sldId id="815" r:id="rId9"/>
    <p:sldId id="810" r:id="rId10"/>
    <p:sldId id="809" r:id="rId11"/>
    <p:sldId id="661" r:id="rId12"/>
    <p:sldId id="835" r:id="rId13"/>
    <p:sldId id="662" r:id="rId14"/>
    <p:sldId id="838" r:id="rId15"/>
    <p:sldId id="839" r:id="rId16"/>
    <p:sldId id="817" r:id="rId17"/>
    <p:sldId id="791" r:id="rId18"/>
    <p:sldId id="828" r:id="rId19"/>
    <p:sldId id="818" r:id="rId20"/>
    <p:sldId id="829" r:id="rId21"/>
    <p:sldId id="746" r:id="rId22"/>
    <p:sldId id="820" r:id="rId23"/>
    <p:sldId id="803" r:id="rId24"/>
    <p:sldId id="831" r:id="rId25"/>
    <p:sldId id="830" r:id="rId26"/>
    <p:sldId id="834" r:id="rId27"/>
    <p:sldId id="727" r:id="rId28"/>
    <p:sldId id="760" r:id="rId29"/>
    <p:sldId id="822" r:id="rId30"/>
    <p:sldId id="761" r:id="rId31"/>
    <p:sldId id="763" r:id="rId32"/>
    <p:sldId id="765" r:id="rId33"/>
    <p:sldId id="764" r:id="rId34"/>
    <p:sldId id="824" r:id="rId35"/>
    <p:sldId id="788" r:id="rId36"/>
    <p:sldId id="784" r:id="rId37"/>
    <p:sldId id="785" r:id="rId38"/>
    <p:sldId id="795" r:id="rId39"/>
    <p:sldId id="744" r:id="rId40"/>
  </p:sldIdLst>
  <p:sldSz cx="9144000" cy="6858000" type="screen4x3"/>
  <p:notesSz cx="7315200" cy="9601200"/>
  <p:defaultTextStyle>
    <a:defPPr>
      <a:defRPr lang="en-US"/>
    </a:defPPr>
    <a:lvl1pPr algn="l" rtl="0" fontAlgn="base">
      <a:spcBef>
        <a:spcPct val="0"/>
      </a:spcBef>
      <a:spcAft>
        <a:spcPct val="0"/>
      </a:spcAft>
      <a:defRPr sz="1600" kern="1200">
        <a:solidFill>
          <a:srgbClr val="46BA9C"/>
        </a:solidFill>
        <a:latin typeface="Arial" panose="020B0604020202020204" pitchFamily="34" charset="0"/>
        <a:ea typeface="ＭＳ Ｐゴシック" panose="020B0600070205080204" pitchFamily="34" charset="-128"/>
        <a:cs typeface="+mn-cs"/>
      </a:defRPr>
    </a:lvl1pPr>
    <a:lvl2pPr marL="457200" algn="l" rtl="0" fontAlgn="base">
      <a:spcBef>
        <a:spcPct val="0"/>
      </a:spcBef>
      <a:spcAft>
        <a:spcPct val="0"/>
      </a:spcAft>
      <a:defRPr sz="1600" kern="1200">
        <a:solidFill>
          <a:srgbClr val="46BA9C"/>
        </a:solidFill>
        <a:latin typeface="Arial" panose="020B0604020202020204" pitchFamily="34" charset="0"/>
        <a:ea typeface="ＭＳ Ｐゴシック" panose="020B0600070205080204" pitchFamily="34" charset="-128"/>
        <a:cs typeface="+mn-cs"/>
      </a:defRPr>
    </a:lvl2pPr>
    <a:lvl3pPr marL="914400" algn="l" rtl="0" fontAlgn="base">
      <a:spcBef>
        <a:spcPct val="0"/>
      </a:spcBef>
      <a:spcAft>
        <a:spcPct val="0"/>
      </a:spcAft>
      <a:defRPr sz="1600" kern="1200">
        <a:solidFill>
          <a:srgbClr val="46BA9C"/>
        </a:solidFill>
        <a:latin typeface="Arial" panose="020B0604020202020204" pitchFamily="34" charset="0"/>
        <a:ea typeface="ＭＳ Ｐゴシック" panose="020B0600070205080204" pitchFamily="34" charset="-128"/>
        <a:cs typeface="+mn-cs"/>
      </a:defRPr>
    </a:lvl3pPr>
    <a:lvl4pPr marL="1371600" algn="l" rtl="0" fontAlgn="base">
      <a:spcBef>
        <a:spcPct val="0"/>
      </a:spcBef>
      <a:spcAft>
        <a:spcPct val="0"/>
      </a:spcAft>
      <a:defRPr sz="1600" kern="1200">
        <a:solidFill>
          <a:srgbClr val="46BA9C"/>
        </a:solidFill>
        <a:latin typeface="Arial" panose="020B0604020202020204" pitchFamily="34" charset="0"/>
        <a:ea typeface="ＭＳ Ｐゴシック" panose="020B0600070205080204" pitchFamily="34" charset="-128"/>
        <a:cs typeface="+mn-cs"/>
      </a:defRPr>
    </a:lvl4pPr>
    <a:lvl5pPr marL="1828800" algn="l" rtl="0" fontAlgn="base">
      <a:spcBef>
        <a:spcPct val="0"/>
      </a:spcBef>
      <a:spcAft>
        <a:spcPct val="0"/>
      </a:spcAft>
      <a:defRPr sz="1600" kern="1200">
        <a:solidFill>
          <a:srgbClr val="46BA9C"/>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1600" kern="1200">
        <a:solidFill>
          <a:srgbClr val="46BA9C"/>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1600" kern="1200">
        <a:solidFill>
          <a:srgbClr val="46BA9C"/>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1600" kern="1200">
        <a:solidFill>
          <a:srgbClr val="46BA9C"/>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1600" kern="1200">
        <a:solidFill>
          <a:srgbClr val="46BA9C"/>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4176">
          <p15:clr>
            <a:srgbClr val="A4A3A4"/>
          </p15:clr>
        </p15:guide>
        <p15:guide id="2" orient="horz" pos="144">
          <p15:clr>
            <a:srgbClr val="A4A3A4"/>
          </p15:clr>
        </p15:guide>
        <p15:guide id="3" pos="5616">
          <p15:clr>
            <a:srgbClr val="A4A3A4"/>
          </p15:clr>
        </p15:guide>
        <p15:guide id="4" pos="144">
          <p15:clr>
            <a:srgbClr val="A4A3A4"/>
          </p15:clr>
        </p15:guide>
      </p15:sldGuideLst>
    </p:ext>
    <p:ext uri="{2D200454-40CA-4A62-9FC3-DE9A4176ACB9}">
      <p15:notesGuideLst xmlns:p15="http://schemas.microsoft.com/office/powerpoint/2012/main">
        <p15:guide id="1" orient="horz" pos="3025">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58"/>
  </p:normalViewPr>
  <p:slideViewPr>
    <p:cSldViewPr snapToGrid="0">
      <p:cViewPr varScale="1">
        <p:scale>
          <a:sx n="120" d="100"/>
          <a:sy n="120" d="100"/>
        </p:scale>
        <p:origin x="1944" y="184"/>
      </p:cViewPr>
      <p:guideLst>
        <p:guide orient="horz" pos="4176"/>
        <p:guide orient="horz" pos="144"/>
        <p:guide pos="5616"/>
        <p:guide pos="144"/>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47" d="100"/>
          <a:sy n="47" d="100"/>
        </p:scale>
        <p:origin x="-1950" y="-102"/>
      </p:cViewPr>
      <p:guideLst>
        <p:guide orient="horz" pos="3025"/>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8D721529-E89A-852E-3A7A-070877F254D6}"/>
              </a:ext>
            </a:extLst>
          </p:cNvPr>
          <p:cNvSpPr>
            <a:spLocks noGrp="1" noChangeArrowheads="1"/>
          </p:cNvSpPr>
          <p:nvPr>
            <p:ph type="hdr" sz="quarter"/>
          </p:nvPr>
        </p:nvSpPr>
        <p:spPr bwMode="auto">
          <a:xfrm>
            <a:off x="0" y="0"/>
            <a:ext cx="3159125" cy="509588"/>
          </a:xfrm>
          <a:prstGeom prst="rect">
            <a:avLst/>
          </a:prstGeom>
          <a:noFill/>
          <a:ln>
            <a:noFill/>
          </a:ln>
          <a:effectLst/>
          <a:extLst>
            <a:ext uri="{909E8E84-426E-40dd-AFC4-6F175D3DCCD1}">
              <a14:hiddenFill xmlns:a14="http://schemas.microsoft.com/office/drawing/2010/main" xmlns="">
                <a:solidFill>
                  <a:srgbClr val="B2E2D5"/>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folHlink">
                      <a:alpha val="74998"/>
                    </a:schemeClr>
                  </a:outerShdw>
                </a:effectLst>
              </a14:hiddenEffects>
            </a:ext>
            <a:ext uri="{FAA26D3D-D897-4be2-8F04-BA451C77F1D7}">
              <ma14:placeholderFlag xmlns:ma14="http://schemas.microsoft.com/office/mac/drawingml/2011/main" xmlns="" val="1"/>
            </a:ext>
          </a:extLst>
        </p:spPr>
        <p:txBody>
          <a:bodyPr vert="horz" wrap="none" lIns="94849" tIns="47424" rIns="94849" bIns="47424" numCol="1" anchor="ctr" anchorCtr="0" compatLnSpc="1">
            <a:prstTxWarp prst="textNoShape">
              <a:avLst/>
            </a:prstTxWarp>
          </a:bodyPr>
          <a:lstStyle>
            <a:lvl1pPr defTabSz="947738" eaLnBrk="0" hangingPunct="0">
              <a:defRPr sz="1300" b="1">
                <a:latin typeface="Arial Narrow" charset="0"/>
                <a:ea typeface="ＭＳ Ｐゴシック" charset="0"/>
                <a:cs typeface="Arial" charset="0"/>
              </a:defRPr>
            </a:lvl1pPr>
          </a:lstStyle>
          <a:p>
            <a:pPr>
              <a:defRPr/>
            </a:pPr>
            <a:endParaRPr lang="en-US"/>
          </a:p>
        </p:txBody>
      </p:sp>
      <p:sp>
        <p:nvSpPr>
          <p:cNvPr id="11267" name="Rectangle 3">
            <a:extLst>
              <a:ext uri="{FF2B5EF4-FFF2-40B4-BE49-F238E27FC236}">
                <a16:creationId xmlns:a16="http://schemas.microsoft.com/office/drawing/2014/main" id="{2C76F27B-5A36-3F29-8ED8-FC480F7C252E}"/>
              </a:ext>
            </a:extLst>
          </p:cNvPr>
          <p:cNvSpPr>
            <a:spLocks noGrp="1" noChangeArrowheads="1"/>
          </p:cNvSpPr>
          <p:nvPr>
            <p:ph type="dt" sz="quarter" idx="1"/>
          </p:nvPr>
        </p:nvSpPr>
        <p:spPr bwMode="auto">
          <a:xfrm>
            <a:off x="4156075" y="0"/>
            <a:ext cx="3159125" cy="509588"/>
          </a:xfrm>
          <a:prstGeom prst="rect">
            <a:avLst/>
          </a:prstGeom>
          <a:noFill/>
          <a:ln>
            <a:noFill/>
          </a:ln>
          <a:effectLst/>
          <a:extLst>
            <a:ext uri="{909E8E84-426E-40dd-AFC4-6F175D3DCCD1}">
              <a14:hiddenFill xmlns:a14="http://schemas.microsoft.com/office/drawing/2010/main" xmlns="">
                <a:solidFill>
                  <a:srgbClr val="B2E2D5"/>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folHlink">
                      <a:alpha val="74998"/>
                    </a:schemeClr>
                  </a:outerShdw>
                </a:effectLst>
              </a14:hiddenEffects>
            </a:ext>
            <a:ext uri="{FAA26D3D-D897-4be2-8F04-BA451C77F1D7}">
              <ma14:placeholderFlag xmlns:ma14="http://schemas.microsoft.com/office/mac/drawingml/2011/main" xmlns="" val="1"/>
            </a:ext>
          </a:extLst>
        </p:spPr>
        <p:txBody>
          <a:bodyPr vert="horz" wrap="none" lIns="94849" tIns="47424" rIns="94849" bIns="47424" numCol="1" anchor="ctr" anchorCtr="0" compatLnSpc="1">
            <a:prstTxWarp prst="textNoShape">
              <a:avLst/>
            </a:prstTxWarp>
          </a:bodyPr>
          <a:lstStyle>
            <a:lvl1pPr algn="r" defTabSz="947738" eaLnBrk="0" hangingPunct="0">
              <a:defRPr sz="1300" b="1">
                <a:latin typeface="Arial Narrow" charset="0"/>
                <a:ea typeface="ＭＳ Ｐゴシック" charset="0"/>
                <a:cs typeface="Arial" charset="0"/>
              </a:defRPr>
            </a:lvl1pPr>
          </a:lstStyle>
          <a:p>
            <a:pPr>
              <a:defRPr/>
            </a:pPr>
            <a:endParaRPr lang="en-US"/>
          </a:p>
        </p:txBody>
      </p:sp>
      <p:sp>
        <p:nvSpPr>
          <p:cNvPr id="11268" name="Rectangle 4">
            <a:extLst>
              <a:ext uri="{FF2B5EF4-FFF2-40B4-BE49-F238E27FC236}">
                <a16:creationId xmlns:a16="http://schemas.microsoft.com/office/drawing/2014/main" id="{81125A9E-F2A1-0368-3DF3-A26DBE91E62D}"/>
              </a:ext>
            </a:extLst>
          </p:cNvPr>
          <p:cNvSpPr>
            <a:spLocks noGrp="1" noChangeArrowheads="1"/>
          </p:cNvSpPr>
          <p:nvPr>
            <p:ph type="ftr" sz="quarter" idx="2"/>
          </p:nvPr>
        </p:nvSpPr>
        <p:spPr bwMode="auto">
          <a:xfrm>
            <a:off x="0" y="9091613"/>
            <a:ext cx="3159125" cy="509587"/>
          </a:xfrm>
          <a:prstGeom prst="rect">
            <a:avLst/>
          </a:prstGeom>
          <a:noFill/>
          <a:ln>
            <a:noFill/>
          </a:ln>
          <a:effectLst/>
          <a:extLst>
            <a:ext uri="{909E8E84-426E-40dd-AFC4-6F175D3DCCD1}">
              <a14:hiddenFill xmlns:a14="http://schemas.microsoft.com/office/drawing/2010/main" xmlns="">
                <a:solidFill>
                  <a:srgbClr val="B2E2D5"/>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folHlink">
                      <a:alpha val="74998"/>
                    </a:schemeClr>
                  </a:outerShdw>
                </a:effectLst>
              </a14:hiddenEffects>
            </a:ext>
            <a:ext uri="{FAA26D3D-D897-4be2-8F04-BA451C77F1D7}">
              <ma14:placeholderFlag xmlns:ma14="http://schemas.microsoft.com/office/mac/drawingml/2011/main" xmlns="" val="1"/>
            </a:ext>
          </a:extLst>
        </p:spPr>
        <p:txBody>
          <a:bodyPr vert="horz" wrap="none" lIns="94849" tIns="47424" rIns="94849" bIns="47424" numCol="1" anchor="b" anchorCtr="0" compatLnSpc="1">
            <a:prstTxWarp prst="textNoShape">
              <a:avLst/>
            </a:prstTxWarp>
          </a:bodyPr>
          <a:lstStyle>
            <a:lvl1pPr defTabSz="947738" eaLnBrk="0" hangingPunct="0">
              <a:defRPr sz="1300" b="1">
                <a:latin typeface="Arial Narrow" charset="0"/>
                <a:ea typeface="ＭＳ Ｐゴシック" charset="0"/>
                <a:cs typeface="Arial" charset="0"/>
              </a:defRPr>
            </a:lvl1pPr>
          </a:lstStyle>
          <a:p>
            <a:pPr>
              <a:defRPr/>
            </a:pPr>
            <a:endParaRPr lang="en-US"/>
          </a:p>
        </p:txBody>
      </p:sp>
      <p:sp>
        <p:nvSpPr>
          <p:cNvPr id="11269" name="Rectangle 5">
            <a:extLst>
              <a:ext uri="{FF2B5EF4-FFF2-40B4-BE49-F238E27FC236}">
                <a16:creationId xmlns:a16="http://schemas.microsoft.com/office/drawing/2014/main" id="{8A912497-193E-0436-E16D-BEB01CCE37D3}"/>
              </a:ext>
            </a:extLst>
          </p:cNvPr>
          <p:cNvSpPr>
            <a:spLocks noGrp="1" noChangeArrowheads="1"/>
          </p:cNvSpPr>
          <p:nvPr>
            <p:ph type="sldNum" sz="quarter" idx="3"/>
          </p:nvPr>
        </p:nvSpPr>
        <p:spPr bwMode="auto">
          <a:xfrm>
            <a:off x="4156075" y="9091613"/>
            <a:ext cx="3159125" cy="509587"/>
          </a:xfrm>
          <a:prstGeom prst="rect">
            <a:avLst/>
          </a:prstGeom>
          <a:noFill/>
          <a:ln>
            <a:noFill/>
          </a:ln>
          <a:effectLst/>
          <a:extLst>
            <a:ext uri="{909E8E84-426E-40dd-AFC4-6F175D3DCCD1}">
              <a14:hiddenFill xmlns:a14="http://schemas.microsoft.com/office/drawing/2010/main" xmlns="">
                <a:solidFill>
                  <a:srgbClr val="B2E2D5"/>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folHlink">
                      <a:alpha val="74998"/>
                    </a:schemeClr>
                  </a:outerShdw>
                </a:effectLst>
              </a14:hiddenEffects>
            </a:ext>
            <a:ext uri="{FAA26D3D-D897-4be2-8F04-BA451C77F1D7}">
              <ma14:placeholderFlag xmlns:ma14="http://schemas.microsoft.com/office/mac/drawingml/2011/main" xmlns="" val="1"/>
            </a:ext>
          </a:extLst>
        </p:spPr>
        <p:txBody>
          <a:bodyPr vert="horz" wrap="none" lIns="94849" tIns="47424" rIns="94849" bIns="47424" numCol="1" anchor="b" anchorCtr="0" compatLnSpc="1">
            <a:prstTxWarp prst="textNoShape">
              <a:avLst/>
            </a:prstTxWarp>
          </a:bodyPr>
          <a:lstStyle>
            <a:lvl1pPr algn="r" defTabSz="947738" eaLnBrk="0" hangingPunct="0">
              <a:defRPr sz="1300" b="1">
                <a:latin typeface="Arial Narrow" panose="020B0604020202020204" pitchFamily="34" charset="0"/>
                <a:cs typeface="Arial" panose="020B0604020202020204" pitchFamily="34" charset="0"/>
              </a:defRPr>
            </a:lvl1pPr>
          </a:lstStyle>
          <a:p>
            <a:fld id="{7FDE7EB8-8575-FC44-B6C4-8D3483ED9C3E}" type="slidenum">
              <a:rPr lang="en-US" altLang="en-US"/>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28B755F8-5307-860E-EA33-81B293C365E8}"/>
              </a:ext>
            </a:extLst>
          </p:cNvPr>
          <p:cNvSpPr>
            <a:spLocks noGrp="1" noChangeArrowheads="1"/>
          </p:cNvSpPr>
          <p:nvPr>
            <p:ph type="hdr" sz="quarter"/>
          </p:nvPr>
        </p:nvSpPr>
        <p:spPr bwMode="auto">
          <a:xfrm>
            <a:off x="0" y="0"/>
            <a:ext cx="3159125" cy="509588"/>
          </a:xfrm>
          <a:prstGeom prst="rect">
            <a:avLst/>
          </a:prstGeom>
          <a:noFill/>
          <a:ln>
            <a:noFill/>
          </a:ln>
          <a:effectLst/>
          <a:extLst>
            <a:ext uri="{909E8E84-426E-40dd-AFC4-6F175D3DCCD1}">
              <a14:hiddenFill xmlns:a14="http://schemas.microsoft.com/office/drawing/2010/main" xmlns="">
                <a:solidFill>
                  <a:srgbClr val="B2E2D5"/>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folHlink">
                      <a:alpha val="74998"/>
                    </a:schemeClr>
                  </a:outerShdw>
                </a:effectLst>
              </a14:hiddenEffects>
            </a:ext>
            <a:ext uri="{FAA26D3D-D897-4be2-8F04-BA451C77F1D7}">
              <ma14:placeholderFlag xmlns:ma14="http://schemas.microsoft.com/office/mac/drawingml/2011/main" xmlns="" val="1"/>
            </a:ext>
          </a:extLst>
        </p:spPr>
        <p:txBody>
          <a:bodyPr vert="horz" wrap="none" lIns="94849" tIns="47424" rIns="94849" bIns="47424" numCol="1" anchor="ctr" anchorCtr="0" compatLnSpc="1">
            <a:prstTxWarp prst="textNoShape">
              <a:avLst/>
            </a:prstTxWarp>
          </a:bodyPr>
          <a:lstStyle>
            <a:lvl1pPr defTabSz="947738" eaLnBrk="0" hangingPunct="0">
              <a:defRPr sz="1300" b="1">
                <a:latin typeface="Arial Narrow" charset="0"/>
                <a:ea typeface="ＭＳ Ｐゴシック" charset="0"/>
                <a:cs typeface="Arial" charset="0"/>
              </a:defRPr>
            </a:lvl1pPr>
          </a:lstStyle>
          <a:p>
            <a:pPr>
              <a:defRPr/>
            </a:pPr>
            <a:endParaRPr lang="en-US"/>
          </a:p>
        </p:txBody>
      </p:sp>
      <p:sp>
        <p:nvSpPr>
          <p:cNvPr id="44035" name="Rectangle 3">
            <a:extLst>
              <a:ext uri="{FF2B5EF4-FFF2-40B4-BE49-F238E27FC236}">
                <a16:creationId xmlns:a16="http://schemas.microsoft.com/office/drawing/2014/main" id="{3C3813D9-9BFF-61B5-567C-42400DD99B80}"/>
              </a:ext>
            </a:extLst>
          </p:cNvPr>
          <p:cNvSpPr>
            <a:spLocks noGrp="1" noChangeArrowheads="1"/>
          </p:cNvSpPr>
          <p:nvPr>
            <p:ph type="dt" idx="1"/>
          </p:nvPr>
        </p:nvSpPr>
        <p:spPr bwMode="auto">
          <a:xfrm>
            <a:off x="4156075" y="0"/>
            <a:ext cx="3159125" cy="509588"/>
          </a:xfrm>
          <a:prstGeom prst="rect">
            <a:avLst/>
          </a:prstGeom>
          <a:noFill/>
          <a:ln>
            <a:noFill/>
          </a:ln>
          <a:effectLst/>
          <a:extLst>
            <a:ext uri="{909E8E84-426E-40dd-AFC4-6F175D3DCCD1}">
              <a14:hiddenFill xmlns:a14="http://schemas.microsoft.com/office/drawing/2010/main" xmlns="">
                <a:solidFill>
                  <a:srgbClr val="B2E2D5"/>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folHlink">
                      <a:alpha val="74998"/>
                    </a:schemeClr>
                  </a:outerShdw>
                </a:effectLst>
              </a14:hiddenEffects>
            </a:ext>
            <a:ext uri="{FAA26D3D-D897-4be2-8F04-BA451C77F1D7}">
              <ma14:placeholderFlag xmlns:ma14="http://schemas.microsoft.com/office/mac/drawingml/2011/main" xmlns="" val="1"/>
            </a:ext>
          </a:extLst>
        </p:spPr>
        <p:txBody>
          <a:bodyPr vert="horz" wrap="none" lIns="94849" tIns="47424" rIns="94849" bIns="47424" numCol="1" anchor="ctr" anchorCtr="0" compatLnSpc="1">
            <a:prstTxWarp prst="textNoShape">
              <a:avLst/>
            </a:prstTxWarp>
          </a:bodyPr>
          <a:lstStyle>
            <a:lvl1pPr algn="r" defTabSz="947738" eaLnBrk="0" hangingPunct="0">
              <a:defRPr sz="1300" b="1">
                <a:latin typeface="Arial Narrow" charset="0"/>
                <a:ea typeface="ＭＳ Ｐゴシック" charset="0"/>
                <a:cs typeface="Arial" charset="0"/>
              </a:defRPr>
            </a:lvl1pPr>
          </a:lstStyle>
          <a:p>
            <a:pPr>
              <a:defRPr/>
            </a:pPr>
            <a:endParaRPr lang="en-US"/>
          </a:p>
        </p:txBody>
      </p:sp>
      <p:sp>
        <p:nvSpPr>
          <p:cNvPr id="44036" name="Rectangle 4">
            <a:extLst>
              <a:ext uri="{FF2B5EF4-FFF2-40B4-BE49-F238E27FC236}">
                <a16:creationId xmlns:a16="http://schemas.microsoft.com/office/drawing/2014/main" id="{95ACFB98-711D-157E-C94C-D17014192F82}"/>
              </a:ext>
            </a:extLst>
          </p:cNvPr>
          <p:cNvSpPr>
            <a:spLocks noGrp="1" noRot="1" noChangeAspect="1" noChangeArrowheads="1" noTextEdit="1"/>
          </p:cNvSpPr>
          <p:nvPr>
            <p:ph type="sldImg" idx="2"/>
          </p:nvPr>
        </p:nvSpPr>
        <p:spPr bwMode="auto">
          <a:xfrm>
            <a:off x="1284288" y="727075"/>
            <a:ext cx="4751387" cy="3563938"/>
          </a:xfrm>
          <a:prstGeom prst="rect">
            <a:avLst/>
          </a:prstGeom>
          <a:no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53640926-AAD7-44d8-BBD7-CCE9431645EC}">
              <a14:shadowObscured xmlns:a14="http://schemas.microsoft.com/office/drawing/2010/main" xmlns="" val="1"/>
            </a:ext>
          </a:extLst>
        </p:spPr>
      </p:sp>
      <p:sp>
        <p:nvSpPr>
          <p:cNvPr id="44037" name="Rectangle 5">
            <a:extLst>
              <a:ext uri="{FF2B5EF4-FFF2-40B4-BE49-F238E27FC236}">
                <a16:creationId xmlns:a16="http://schemas.microsoft.com/office/drawing/2014/main" id="{02651517-112D-40CE-6CB4-7E0B34565653}"/>
              </a:ext>
            </a:extLst>
          </p:cNvPr>
          <p:cNvSpPr>
            <a:spLocks noGrp="1" noChangeArrowheads="1"/>
          </p:cNvSpPr>
          <p:nvPr>
            <p:ph type="body" sz="quarter" idx="3"/>
          </p:nvPr>
        </p:nvSpPr>
        <p:spPr bwMode="auto">
          <a:xfrm>
            <a:off x="996950" y="4583113"/>
            <a:ext cx="5321300" cy="4291012"/>
          </a:xfrm>
          <a:prstGeom prst="rect">
            <a:avLst/>
          </a:prstGeom>
          <a:noFill/>
          <a:ln>
            <a:noFill/>
          </a:ln>
          <a:effectLst/>
          <a:extLst>
            <a:ext uri="{909E8E84-426E-40dd-AFC4-6F175D3DCCD1}">
              <a14:hiddenFill xmlns:a14="http://schemas.microsoft.com/office/drawing/2010/main" xmlns="">
                <a:solidFill>
                  <a:srgbClr val="B2E2D5"/>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folHlink">
                      <a:alpha val="74998"/>
                    </a:schemeClr>
                  </a:outerShdw>
                </a:effectLst>
              </a14:hiddenEffects>
            </a:ext>
            <a:ext uri="{FAA26D3D-D897-4be2-8F04-BA451C77F1D7}">
              <ma14:placeholderFlag xmlns:ma14="http://schemas.microsoft.com/office/mac/drawingml/2011/main" xmlns="" val="1"/>
            </a:ext>
          </a:extLst>
        </p:spPr>
        <p:txBody>
          <a:bodyPr vert="horz" wrap="none" lIns="94849" tIns="47424" rIns="94849" bIns="47424" numCol="1" anchor="ctr"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4038" name="Rectangle 6">
            <a:extLst>
              <a:ext uri="{FF2B5EF4-FFF2-40B4-BE49-F238E27FC236}">
                <a16:creationId xmlns:a16="http://schemas.microsoft.com/office/drawing/2014/main" id="{26A54A20-CF9D-BB18-F6E7-B9C03C4E1228}"/>
              </a:ext>
            </a:extLst>
          </p:cNvPr>
          <p:cNvSpPr>
            <a:spLocks noGrp="1" noChangeArrowheads="1"/>
          </p:cNvSpPr>
          <p:nvPr>
            <p:ph type="ftr" sz="quarter" idx="4"/>
          </p:nvPr>
        </p:nvSpPr>
        <p:spPr bwMode="auto">
          <a:xfrm>
            <a:off x="0" y="9091613"/>
            <a:ext cx="3159125" cy="509587"/>
          </a:xfrm>
          <a:prstGeom prst="rect">
            <a:avLst/>
          </a:prstGeom>
          <a:noFill/>
          <a:ln>
            <a:noFill/>
          </a:ln>
          <a:effectLst/>
          <a:extLst>
            <a:ext uri="{909E8E84-426E-40dd-AFC4-6F175D3DCCD1}">
              <a14:hiddenFill xmlns:a14="http://schemas.microsoft.com/office/drawing/2010/main" xmlns="">
                <a:solidFill>
                  <a:srgbClr val="B2E2D5"/>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folHlink">
                      <a:alpha val="74998"/>
                    </a:schemeClr>
                  </a:outerShdw>
                </a:effectLst>
              </a14:hiddenEffects>
            </a:ext>
            <a:ext uri="{FAA26D3D-D897-4be2-8F04-BA451C77F1D7}">
              <ma14:placeholderFlag xmlns:ma14="http://schemas.microsoft.com/office/mac/drawingml/2011/main" xmlns="" val="1"/>
            </a:ext>
          </a:extLst>
        </p:spPr>
        <p:txBody>
          <a:bodyPr vert="horz" wrap="none" lIns="94849" tIns="47424" rIns="94849" bIns="47424" numCol="1" anchor="b" anchorCtr="0" compatLnSpc="1">
            <a:prstTxWarp prst="textNoShape">
              <a:avLst/>
            </a:prstTxWarp>
          </a:bodyPr>
          <a:lstStyle>
            <a:lvl1pPr defTabSz="947738" eaLnBrk="0" hangingPunct="0">
              <a:defRPr sz="1300" b="1">
                <a:latin typeface="Arial Narrow" charset="0"/>
                <a:ea typeface="ＭＳ Ｐゴシック" charset="0"/>
                <a:cs typeface="Arial" charset="0"/>
              </a:defRPr>
            </a:lvl1pPr>
          </a:lstStyle>
          <a:p>
            <a:pPr>
              <a:defRPr/>
            </a:pPr>
            <a:endParaRPr lang="en-US"/>
          </a:p>
        </p:txBody>
      </p:sp>
      <p:sp>
        <p:nvSpPr>
          <p:cNvPr id="44039" name="Rectangle 7">
            <a:extLst>
              <a:ext uri="{FF2B5EF4-FFF2-40B4-BE49-F238E27FC236}">
                <a16:creationId xmlns:a16="http://schemas.microsoft.com/office/drawing/2014/main" id="{CFF61334-F4A4-C4C9-5564-3829D72D8554}"/>
              </a:ext>
            </a:extLst>
          </p:cNvPr>
          <p:cNvSpPr>
            <a:spLocks noGrp="1" noChangeArrowheads="1"/>
          </p:cNvSpPr>
          <p:nvPr>
            <p:ph type="sldNum" sz="quarter" idx="5"/>
          </p:nvPr>
        </p:nvSpPr>
        <p:spPr bwMode="auto">
          <a:xfrm>
            <a:off x="4156075" y="9091613"/>
            <a:ext cx="3159125" cy="509587"/>
          </a:xfrm>
          <a:prstGeom prst="rect">
            <a:avLst/>
          </a:prstGeom>
          <a:noFill/>
          <a:ln>
            <a:noFill/>
          </a:ln>
          <a:effectLst/>
          <a:extLst>
            <a:ext uri="{909E8E84-426E-40dd-AFC4-6F175D3DCCD1}">
              <a14:hiddenFill xmlns:a14="http://schemas.microsoft.com/office/drawing/2010/main" xmlns="">
                <a:solidFill>
                  <a:srgbClr val="B2E2D5"/>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folHlink">
                      <a:alpha val="74998"/>
                    </a:schemeClr>
                  </a:outerShdw>
                </a:effectLst>
              </a14:hiddenEffects>
            </a:ext>
            <a:ext uri="{FAA26D3D-D897-4be2-8F04-BA451C77F1D7}">
              <ma14:placeholderFlag xmlns:ma14="http://schemas.microsoft.com/office/mac/drawingml/2011/main" xmlns="" val="1"/>
            </a:ext>
          </a:extLst>
        </p:spPr>
        <p:txBody>
          <a:bodyPr vert="horz" wrap="none" lIns="94849" tIns="47424" rIns="94849" bIns="47424" numCol="1" anchor="b" anchorCtr="0" compatLnSpc="1">
            <a:prstTxWarp prst="textNoShape">
              <a:avLst/>
            </a:prstTxWarp>
          </a:bodyPr>
          <a:lstStyle>
            <a:lvl1pPr algn="r" defTabSz="947738" eaLnBrk="0" hangingPunct="0">
              <a:defRPr sz="1300" b="1">
                <a:latin typeface="Arial Narrow" panose="020B0604020202020204" pitchFamily="34" charset="0"/>
                <a:cs typeface="Arial" panose="020B0604020202020204" pitchFamily="34" charset="0"/>
              </a:defRPr>
            </a:lvl1pPr>
          </a:lstStyle>
          <a:p>
            <a:fld id="{F1E800DD-0FED-0045-BB03-6FF14482CDA9}"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ＭＳ Ｐゴシック" charset="0"/>
        <a:cs typeface="Arial" charset="0"/>
      </a:defRPr>
    </a:lvl1pPr>
    <a:lvl2pPr marL="457200" algn="l" rtl="0" eaLnBrk="0" fontAlgn="base" hangingPunct="0">
      <a:spcBef>
        <a:spcPct val="30000"/>
      </a:spcBef>
      <a:spcAft>
        <a:spcPct val="0"/>
      </a:spcAft>
      <a:defRPr sz="1200" kern="1200">
        <a:solidFill>
          <a:schemeClr val="tx1"/>
        </a:solidFill>
        <a:latin typeface="Times New Roman" charset="0"/>
        <a:ea typeface="Arial" charset="0"/>
        <a:cs typeface="Arial" charset="0"/>
      </a:defRPr>
    </a:lvl2pPr>
    <a:lvl3pPr marL="914400" algn="l" rtl="0" eaLnBrk="0" fontAlgn="base" hangingPunct="0">
      <a:spcBef>
        <a:spcPct val="30000"/>
      </a:spcBef>
      <a:spcAft>
        <a:spcPct val="0"/>
      </a:spcAft>
      <a:defRPr sz="1200" kern="1200">
        <a:solidFill>
          <a:schemeClr val="tx1"/>
        </a:solidFill>
        <a:latin typeface="Times New Roman" charset="0"/>
        <a:ea typeface="Arial" charset="0"/>
        <a:cs typeface="Arial" charset="0"/>
      </a:defRPr>
    </a:lvl3pPr>
    <a:lvl4pPr marL="1371600" algn="l" rtl="0" eaLnBrk="0" fontAlgn="base" hangingPunct="0">
      <a:spcBef>
        <a:spcPct val="30000"/>
      </a:spcBef>
      <a:spcAft>
        <a:spcPct val="0"/>
      </a:spcAft>
      <a:defRPr sz="1200" kern="1200">
        <a:solidFill>
          <a:schemeClr val="tx1"/>
        </a:solidFill>
        <a:latin typeface="Times New Roman" charset="0"/>
        <a:ea typeface="Arial" charset="0"/>
        <a:cs typeface="Arial" charset="0"/>
      </a:defRPr>
    </a:lvl4pPr>
    <a:lvl5pPr marL="1828800" algn="l" rtl="0" eaLnBrk="0" fontAlgn="base" hangingPunct="0">
      <a:spcBef>
        <a:spcPct val="30000"/>
      </a:spcBef>
      <a:spcAft>
        <a:spcPct val="0"/>
      </a:spcAft>
      <a:defRPr sz="1200" kern="1200">
        <a:solidFill>
          <a:schemeClr val="tx1"/>
        </a:solidFill>
        <a:latin typeface="Times New Roman" charset="0"/>
        <a:ea typeface="Arial" charset="0"/>
        <a:cs typeface="Arial"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2A33FD13-58CA-45D6-8CF6-6172B95E46C3}"/>
              </a:ext>
            </a:extLst>
          </p:cNvPr>
          <p:cNvSpPr>
            <a:spLocks noGrp="1" noChangeArrowheads="1"/>
          </p:cNvSpPr>
          <p:nvPr>
            <p:ph type="sldNum" sz="quarter" idx="5"/>
          </p:nvPr>
        </p:nvSpPr>
        <p:spPr>
          <a:extLst>
            <a:ext uri="{909E8E84-426E-40dd-AFC4-6F175D3DCCD1}">
              <a14:hiddenFill xmlns:a14="http://schemas.microsoft.com/office/drawing/2010/main" xmlns="">
                <a:solidFill>
                  <a:srgbClr val="B2E2D5"/>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folHlink">
                      <a:alpha val="74998"/>
                    </a:schemeClr>
                  </a:outerShdw>
                </a:effectLst>
              </a14:hiddenEffects>
            </a:ext>
            <a:ext uri="{FAA26D3D-D897-4be2-8F04-BA451C77F1D7}">
              <ma14:placeholderFlag xmlns:ma14="http://schemas.microsoft.com/office/mac/drawingml/2011/main" xmlns="" val="1"/>
            </a:ext>
          </a:extLst>
        </p:spPr>
        <p:txBody>
          <a:bodyPr/>
          <a:lstStyle>
            <a:lvl1pPr defTabSz="947738" eaLnBrk="0" hangingPunct="0">
              <a:defRPr sz="1600">
                <a:solidFill>
                  <a:srgbClr val="46BA9C"/>
                </a:solidFill>
                <a:latin typeface="Arial" panose="020B0604020202020204" pitchFamily="34" charset="0"/>
                <a:ea typeface="ＭＳ Ｐゴシック" panose="020B0600070205080204" pitchFamily="34" charset="-128"/>
              </a:defRPr>
            </a:lvl1pPr>
            <a:lvl2pPr marL="742950" indent="-285750" defTabSz="947738" eaLnBrk="0" hangingPunct="0">
              <a:defRPr sz="1600">
                <a:solidFill>
                  <a:srgbClr val="46BA9C"/>
                </a:solidFill>
                <a:latin typeface="Arial" panose="020B0604020202020204" pitchFamily="34" charset="0"/>
                <a:ea typeface="ＭＳ Ｐゴシック" panose="020B0600070205080204" pitchFamily="34" charset="-128"/>
              </a:defRPr>
            </a:lvl2pPr>
            <a:lvl3pPr marL="1143000" indent="-228600" defTabSz="947738" eaLnBrk="0" hangingPunct="0">
              <a:defRPr sz="1600">
                <a:solidFill>
                  <a:srgbClr val="46BA9C"/>
                </a:solidFill>
                <a:latin typeface="Arial" panose="020B0604020202020204" pitchFamily="34" charset="0"/>
                <a:ea typeface="ＭＳ Ｐゴシック" panose="020B0600070205080204" pitchFamily="34" charset="-128"/>
              </a:defRPr>
            </a:lvl3pPr>
            <a:lvl4pPr marL="1600200" indent="-228600" defTabSz="947738" eaLnBrk="0" hangingPunct="0">
              <a:defRPr sz="1600">
                <a:solidFill>
                  <a:srgbClr val="46BA9C"/>
                </a:solidFill>
                <a:latin typeface="Arial" panose="020B0604020202020204" pitchFamily="34" charset="0"/>
                <a:ea typeface="ＭＳ Ｐゴシック" panose="020B0600070205080204" pitchFamily="34" charset="-128"/>
              </a:defRPr>
            </a:lvl4pPr>
            <a:lvl5pPr marL="2057400" indent="-228600" defTabSz="947738" eaLnBrk="0" hangingPunct="0">
              <a:defRPr sz="1600">
                <a:solidFill>
                  <a:srgbClr val="46BA9C"/>
                </a:solidFill>
                <a:latin typeface="Arial" panose="020B0604020202020204" pitchFamily="34" charset="0"/>
                <a:ea typeface="ＭＳ Ｐゴシック" panose="020B0600070205080204" pitchFamily="34" charset="-128"/>
              </a:defRPr>
            </a:lvl5pPr>
            <a:lvl6pPr marL="2514600" indent="-228600" defTabSz="947738" eaLnBrk="0" fontAlgn="base" hangingPunct="0">
              <a:spcBef>
                <a:spcPct val="0"/>
              </a:spcBef>
              <a:spcAft>
                <a:spcPct val="0"/>
              </a:spcAft>
              <a:defRPr sz="1600">
                <a:solidFill>
                  <a:srgbClr val="46BA9C"/>
                </a:solidFill>
                <a:latin typeface="Arial" panose="020B0604020202020204" pitchFamily="34" charset="0"/>
                <a:ea typeface="ＭＳ Ｐゴシック" panose="020B0600070205080204" pitchFamily="34" charset="-128"/>
              </a:defRPr>
            </a:lvl6pPr>
            <a:lvl7pPr marL="2971800" indent="-228600" defTabSz="947738" eaLnBrk="0" fontAlgn="base" hangingPunct="0">
              <a:spcBef>
                <a:spcPct val="0"/>
              </a:spcBef>
              <a:spcAft>
                <a:spcPct val="0"/>
              </a:spcAft>
              <a:defRPr sz="1600">
                <a:solidFill>
                  <a:srgbClr val="46BA9C"/>
                </a:solidFill>
                <a:latin typeface="Arial" panose="020B0604020202020204" pitchFamily="34" charset="0"/>
                <a:ea typeface="ＭＳ Ｐゴシック" panose="020B0600070205080204" pitchFamily="34" charset="-128"/>
              </a:defRPr>
            </a:lvl7pPr>
            <a:lvl8pPr marL="3429000" indent="-228600" defTabSz="947738" eaLnBrk="0" fontAlgn="base" hangingPunct="0">
              <a:spcBef>
                <a:spcPct val="0"/>
              </a:spcBef>
              <a:spcAft>
                <a:spcPct val="0"/>
              </a:spcAft>
              <a:defRPr sz="1600">
                <a:solidFill>
                  <a:srgbClr val="46BA9C"/>
                </a:solidFill>
                <a:latin typeface="Arial" panose="020B0604020202020204" pitchFamily="34" charset="0"/>
                <a:ea typeface="ＭＳ Ｐゴシック" panose="020B0600070205080204" pitchFamily="34" charset="-128"/>
              </a:defRPr>
            </a:lvl8pPr>
            <a:lvl9pPr marL="3886200" indent="-228600" defTabSz="947738" eaLnBrk="0" fontAlgn="base" hangingPunct="0">
              <a:spcBef>
                <a:spcPct val="0"/>
              </a:spcBef>
              <a:spcAft>
                <a:spcPct val="0"/>
              </a:spcAft>
              <a:defRPr sz="1600">
                <a:solidFill>
                  <a:srgbClr val="46BA9C"/>
                </a:solidFill>
                <a:latin typeface="Arial" panose="020B0604020202020204" pitchFamily="34" charset="0"/>
                <a:ea typeface="ＭＳ Ｐゴシック" panose="020B0600070205080204" pitchFamily="34" charset="-128"/>
              </a:defRPr>
            </a:lvl9pPr>
          </a:lstStyle>
          <a:p>
            <a:fld id="{7E6D57CF-5496-A045-BF8B-A16F68B1BE86}" type="slidenum">
              <a:rPr lang="en-US" altLang="en-US" sz="1300">
                <a:latin typeface="Arial Narrow" panose="020B0604020202020204" pitchFamily="34" charset="0"/>
              </a:rPr>
              <a:pPr/>
              <a:t>2</a:t>
            </a:fld>
            <a:endParaRPr lang="en-US" altLang="en-US" sz="1300">
              <a:latin typeface="Arial Narrow" panose="020B0604020202020204" pitchFamily="34" charset="0"/>
            </a:endParaRPr>
          </a:p>
        </p:txBody>
      </p:sp>
      <p:sp>
        <p:nvSpPr>
          <p:cNvPr id="838658" name="Rectangle 2">
            <a:extLst>
              <a:ext uri="{FF2B5EF4-FFF2-40B4-BE49-F238E27FC236}">
                <a16:creationId xmlns:a16="http://schemas.microsoft.com/office/drawing/2014/main" id="{FF07C852-C7D3-8CF3-17AB-F2BEE1C958EF}"/>
              </a:ext>
            </a:extLst>
          </p:cNvPr>
          <p:cNvSpPr>
            <a:spLocks noGrp="1" noRot="1" noChangeAspect="1" noChangeArrowheads="1" noTextEdit="1"/>
          </p:cNvSpPr>
          <p:nvPr>
            <p:ph type="sldImg"/>
          </p:nvPr>
        </p:nvSpPr>
        <p:spPr>
          <a:xfrm>
            <a:off x="1257300" y="719138"/>
            <a:ext cx="4802188" cy="3602037"/>
          </a:xfrm>
          <a:ln/>
          <a:extLst>
            <a:ext uri="{FAA26D3D-D897-4be2-8F04-BA451C77F1D7}">
              <ma14:placeholderFlag xmlns:ma14="http://schemas.microsoft.com/office/mac/drawingml/2011/main" xmlns="" val="1"/>
            </a:ext>
          </a:extLst>
        </p:spPr>
      </p:sp>
      <p:sp>
        <p:nvSpPr>
          <p:cNvPr id="838659" name="Rectangle 3">
            <a:extLst>
              <a:ext uri="{FF2B5EF4-FFF2-40B4-BE49-F238E27FC236}">
                <a16:creationId xmlns:a16="http://schemas.microsoft.com/office/drawing/2014/main" id="{9F777646-1C6C-4976-162D-F93B8115FEC7}"/>
              </a:ext>
            </a:extLst>
          </p:cNvPr>
          <p:cNvSpPr>
            <a:spLocks noGrp="1" noChangeArrowheads="1"/>
          </p:cNvSpPr>
          <p:nvPr>
            <p:ph type="body" idx="1"/>
          </p:nvPr>
        </p:nvSpPr>
        <p:spPr>
          <a:xfrm>
            <a:off x="731838" y="4560888"/>
            <a:ext cx="5851525" cy="4321175"/>
          </a:xfrm>
        </p:spPr>
        <p:txBody>
          <a:bodyPr/>
          <a:lstStyle/>
          <a:p>
            <a:pPr eaLnBrk="1" hangingPunct="1"/>
            <a:r>
              <a:rPr lang="en-US" altLang="en-US">
                <a:latin typeface="Times New Roman" panose="02020603050405020304" pitchFamily="18" charset="0"/>
                <a:ea typeface="ＭＳ Ｐゴシック" panose="020B0600070205080204" pitchFamily="34" charset="-128"/>
              </a:rPr>
              <a:t>Although MRL conforms in many ways to this model, we have not been quite as explicit in thinking about these stages, especially in terms of the management of project flow across the organization.</a:t>
            </a:r>
          </a:p>
          <a:p>
            <a:pPr eaLnBrk="1" hangingPunct="1"/>
            <a:endParaRPr lang="en-US" altLang="en-US">
              <a:latin typeface="Times New Roman" panose="02020603050405020304" pitchFamily="18" charset="0"/>
              <a:ea typeface="ＭＳ Ｐゴシック" panose="020B0600070205080204" pitchFamily="34" charset="-128"/>
            </a:endParaRPr>
          </a:p>
          <a:p>
            <a:pPr eaLnBrk="1" hangingPunct="1"/>
            <a:r>
              <a:rPr lang="en-US" altLang="en-US">
                <a:latin typeface="Times New Roman" panose="02020603050405020304" pitchFamily="18" charset="0"/>
                <a:ea typeface="ＭＳ Ｐゴシック" panose="020B0600070205080204" pitchFamily="34" charset="-128"/>
              </a:rPr>
              <a:t>There are some good reasons to think of these more discretely particularly in that Each stage is described….</a:t>
            </a:r>
          </a:p>
          <a:p>
            <a:pPr eaLnBrk="1" hangingPunct="1"/>
            <a:endParaRPr lang="en-US" altLang="en-US">
              <a:latin typeface="Times New Roman" panose="02020603050405020304" pitchFamily="18" charset="0"/>
              <a:ea typeface="ＭＳ Ｐゴシック" panose="020B0600070205080204" pitchFamily="34" charset="-128"/>
            </a:endParaRPr>
          </a:p>
          <a:p>
            <a:pPr eaLnBrk="1" hangingPunct="1"/>
            <a:r>
              <a:rPr lang="en-US" altLang="en-US">
                <a:latin typeface="Times New Roman" panose="02020603050405020304" pitchFamily="18" charset="0"/>
                <a:ea typeface="ＭＳ Ｐゴシック" panose="020B0600070205080204" pitchFamily="34" charset="-128"/>
              </a:rPr>
              <a:t>Transitions between these stages provide a natural cue for reflection and criticism of the likelihood of success at the next stage and ideally POS all the way through to clinical POC </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EFD07607-8527-86C9-2A1E-76ECC4CB8A86}"/>
              </a:ext>
            </a:extLst>
          </p:cNvPr>
          <p:cNvSpPr>
            <a:spLocks noGrp="1" noChangeArrowheads="1"/>
          </p:cNvSpPr>
          <p:nvPr>
            <p:ph type="sldNum" sz="quarter" idx="5"/>
          </p:nvPr>
        </p:nvSpPr>
        <p:spPr>
          <a:extLst>
            <a:ext uri="{909E8E84-426E-40dd-AFC4-6F175D3DCCD1}">
              <a14:hiddenFill xmlns:a14="http://schemas.microsoft.com/office/drawing/2010/main" xmlns="">
                <a:solidFill>
                  <a:srgbClr val="B2E2D5"/>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folHlink">
                      <a:alpha val="74998"/>
                    </a:schemeClr>
                  </a:outerShdw>
                </a:effectLst>
              </a14:hiddenEffects>
            </a:ext>
            <a:ext uri="{FAA26D3D-D897-4be2-8F04-BA451C77F1D7}">
              <ma14:placeholderFlag xmlns:ma14="http://schemas.microsoft.com/office/mac/drawingml/2011/main" xmlns="" val="1"/>
            </a:ext>
          </a:extLst>
        </p:spPr>
        <p:txBody>
          <a:bodyPr/>
          <a:lstStyle>
            <a:lvl1pPr defTabSz="947738" eaLnBrk="0" hangingPunct="0">
              <a:defRPr sz="1600">
                <a:solidFill>
                  <a:srgbClr val="46BA9C"/>
                </a:solidFill>
                <a:latin typeface="Arial" panose="020B0604020202020204" pitchFamily="34" charset="0"/>
                <a:ea typeface="ＭＳ Ｐゴシック" panose="020B0600070205080204" pitchFamily="34" charset="-128"/>
              </a:defRPr>
            </a:lvl1pPr>
            <a:lvl2pPr marL="742950" indent="-285750" defTabSz="947738" eaLnBrk="0" hangingPunct="0">
              <a:defRPr sz="1600">
                <a:solidFill>
                  <a:srgbClr val="46BA9C"/>
                </a:solidFill>
                <a:latin typeface="Arial" panose="020B0604020202020204" pitchFamily="34" charset="0"/>
                <a:ea typeface="ＭＳ Ｐゴシック" panose="020B0600070205080204" pitchFamily="34" charset="-128"/>
              </a:defRPr>
            </a:lvl2pPr>
            <a:lvl3pPr marL="1143000" indent="-228600" defTabSz="947738" eaLnBrk="0" hangingPunct="0">
              <a:defRPr sz="1600">
                <a:solidFill>
                  <a:srgbClr val="46BA9C"/>
                </a:solidFill>
                <a:latin typeface="Arial" panose="020B0604020202020204" pitchFamily="34" charset="0"/>
                <a:ea typeface="ＭＳ Ｐゴシック" panose="020B0600070205080204" pitchFamily="34" charset="-128"/>
              </a:defRPr>
            </a:lvl3pPr>
            <a:lvl4pPr marL="1600200" indent="-228600" defTabSz="947738" eaLnBrk="0" hangingPunct="0">
              <a:defRPr sz="1600">
                <a:solidFill>
                  <a:srgbClr val="46BA9C"/>
                </a:solidFill>
                <a:latin typeface="Arial" panose="020B0604020202020204" pitchFamily="34" charset="0"/>
                <a:ea typeface="ＭＳ Ｐゴシック" panose="020B0600070205080204" pitchFamily="34" charset="-128"/>
              </a:defRPr>
            </a:lvl4pPr>
            <a:lvl5pPr marL="2057400" indent="-228600" defTabSz="947738" eaLnBrk="0" hangingPunct="0">
              <a:defRPr sz="1600">
                <a:solidFill>
                  <a:srgbClr val="46BA9C"/>
                </a:solidFill>
                <a:latin typeface="Arial" panose="020B0604020202020204" pitchFamily="34" charset="0"/>
                <a:ea typeface="ＭＳ Ｐゴシック" panose="020B0600070205080204" pitchFamily="34" charset="-128"/>
              </a:defRPr>
            </a:lvl5pPr>
            <a:lvl6pPr marL="2514600" indent="-228600" defTabSz="947738" eaLnBrk="0" fontAlgn="base" hangingPunct="0">
              <a:spcBef>
                <a:spcPct val="0"/>
              </a:spcBef>
              <a:spcAft>
                <a:spcPct val="0"/>
              </a:spcAft>
              <a:defRPr sz="1600">
                <a:solidFill>
                  <a:srgbClr val="46BA9C"/>
                </a:solidFill>
                <a:latin typeface="Arial" panose="020B0604020202020204" pitchFamily="34" charset="0"/>
                <a:ea typeface="ＭＳ Ｐゴシック" panose="020B0600070205080204" pitchFamily="34" charset="-128"/>
              </a:defRPr>
            </a:lvl6pPr>
            <a:lvl7pPr marL="2971800" indent="-228600" defTabSz="947738" eaLnBrk="0" fontAlgn="base" hangingPunct="0">
              <a:spcBef>
                <a:spcPct val="0"/>
              </a:spcBef>
              <a:spcAft>
                <a:spcPct val="0"/>
              </a:spcAft>
              <a:defRPr sz="1600">
                <a:solidFill>
                  <a:srgbClr val="46BA9C"/>
                </a:solidFill>
                <a:latin typeface="Arial" panose="020B0604020202020204" pitchFamily="34" charset="0"/>
                <a:ea typeface="ＭＳ Ｐゴシック" panose="020B0600070205080204" pitchFamily="34" charset="-128"/>
              </a:defRPr>
            </a:lvl7pPr>
            <a:lvl8pPr marL="3429000" indent="-228600" defTabSz="947738" eaLnBrk="0" fontAlgn="base" hangingPunct="0">
              <a:spcBef>
                <a:spcPct val="0"/>
              </a:spcBef>
              <a:spcAft>
                <a:spcPct val="0"/>
              </a:spcAft>
              <a:defRPr sz="1600">
                <a:solidFill>
                  <a:srgbClr val="46BA9C"/>
                </a:solidFill>
                <a:latin typeface="Arial" panose="020B0604020202020204" pitchFamily="34" charset="0"/>
                <a:ea typeface="ＭＳ Ｐゴシック" panose="020B0600070205080204" pitchFamily="34" charset="-128"/>
              </a:defRPr>
            </a:lvl8pPr>
            <a:lvl9pPr marL="3886200" indent="-228600" defTabSz="947738" eaLnBrk="0" fontAlgn="base" hangingPunct="0">
              <a:spcBef>
                <a:spcPct val="0"/>
              </a:spcBef>
              <a:spcAft>
                <a:spcPct val="0"/>
              </a:spcAft>
              <a:defRPr sz="1600">
                <a:solidFill>
                  <a:srgbClr val="46BA9C"/>
                </a:solidFill>
                <a:latin typeface="Arial" panose="020B0604020202020204" pitchFamily="34" charset="0"/>
                <a:ea typeface="ＭＳ Ｐゴシック" panose="020B0600070205080204" pitchFamily="34" charset="-128"/>
              </a:defRPr>
            </a:lvl9pPr>
          </a:lstStyle>
          <a:p>
            <a:fld id="{50DE4A9B-54FC-384D-BBD9-39A1BEA483F4}" type="slidenum">
              <a:rPr lang="en-US" altLang="en-US" sz="1300">
                <a:latin typeface="Arial Narrow" panose="020B0604020202020204" pitchFamily="34" charset="0"/>
              </a:rPr>
              <a:pPr/>
              <a:t>27</a:t>
            </a:fld>
            <a:endParaRPr lang="en-US" altLang="en-US" sz="1300">
              <a:latin typeface="Arial Narrow" panose="020B0604020202020204" pitchFamily="34" charset="0"/>
            </a:endParaRPr>
          </a:p>
        </p:txBody>
      </p:sp>
      <p:sp>
        <p:nvSpPr>
          <p:cNvPr id="709634" name="Rectangle 2">
            <a:extLst>
              <a:ext uri="{FF2B5EF4-FFF2-40B4-BE49-F238E27FC236}">
                <a16:creationId xmlns:a16="http://schemas.microsoft.com/office/drawing/2014/main" id="{73F06963-EA64-8D8D-8ED8-9102F89705BB}"/>
              </a:ext>
            </a:extLst>
          </p:cNvPr>
          <p:cNvSpPr>
            <a:spLocks noGrp="1" noRot="1" noChangeAspect="1" noChangeArrowheads="1" noTextEdit="1"/>
          </p:cNvSpPr>
          <p:nvPr>
            <p:ph type="sldImg"/>
          </p:nvPr>
        </p:nvSpPr>
        <p:spPr>
          <a:xfrm>
            <a:off x="1257300" y="719138"/>
            <a:ext cx="4802188" cy="3602037"/>
          </a:xfrm>
          <a:ln/>
          <a:extLst>
            <a:ext uri="{FAA26D3D-D897-4be2-8F04-BA451C77F1D7}">
              <ma14:placeholderFlag xmlns:ma14="http://schemas.microsoft.com/office/mac/drawingml/2011/main" xmlns="" val="1"/>
            </a:ext>
          </a:extLst>
        </p:spPr>
      </p:sp>
      <p:sp>
        <p:nvSpPr>
          <p:cNvPr id="709635" name="Rectangle 3">
            <a:extLst>
              <a:ext uri="{FF2B5EF4-FFF2-40B4-BE49-F238E27FC236}">
                <a16:creationId xmlns:a16="http://schemas.microsoft.com/office/drawing/2014/main" id="{C2CE4BB5-7685-56FC-4DCD-2FF6798523F9}"/>
              </a:ext>
            </a:extLst>
          </p:cNvPr>
          <p:cNvSpPr>
            <a:spLocks noGrp="1" noChangeArrowheads="1"/>
          </p:cNvSpPr>
          <p:nvPr>
            <p:ph type="body" idx="1"/>
          </p:nvPr>
        </p:nvSpPr>
        <p:spPr>
          <a:xfrm>
            <a:off x="731838" y="4560888"/>
            <a:ext cx="5851525" cy="4321175"/>
          </a:xfrm>
        </p:spPr>
        <p:txBody>
          <a:bodyPr/>
          <a:lstStyle/>
          <a:p>
            <a:pPr eaLnBrk="1" hangingPunct="1">
              <a:defRPr/>
            </a:pPr>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B30D0330-296C-8D1A-7426-205685D1BE64}"/>
              </a:ext>
            </a:extLst>
          </p:cNvPr>
          <p:cNvSpPr>
            <a:spLocks noGrp="1" noChangeArrowheads="1"/>
          </p:cNvSpPr>
          <p:nvPr>
            <p:ph type="sldNum" sz="quarter" idx="5"/>
          </p:nvPr>
        </p:nvSpPr>
        <p:spPr>
          <a:extLst>
            <a:ext uri="{909E8E84-426E-40dd-AFC4-6F175D3DCCD1}">
              <a14:hiddenFill xmlns:a14="http://schemas.microsoft.com/office/drawing/2010/main" xmlns="">
                <a:solidFill>
                  <a:srgbClr val="B2E2D5"/>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folHlink">
                      <a:alpha val="74998"/>
                    </a:schemeClr>
                  </a:outerShdw>
                </a:effectLst>
              </a14:hiddenEffects>
            </a:ext>
            <a:ext uri="{FAA26D3D-D897-4be2-8F04-BA451C77F1D7}">
              <ma14:placeholderFlag xmlns:ma14="http://schemas.microsoft.com/office/mac/drawingml/2011/main" xmlns="" val="1"/>
            </a:ext>
          </a:extLst>
        </p:spPr>
        <p:txBody>
          <a:bodyPr/>
          <a:lstStyle>
            <a:lvl1pPr defTabSz="947738" eaLnBrk="0" hangingPunct="0">
              <a:defRPr sz="1600">
                <a:solidFill>
                  <a:srgbClr val="46BA9C"/>
                </a:solidFill>
                <a:latin typeface="Arial" panose="020B0604020202020204" pitchFamily="34" charset="0"/>
                <a:ea typeface="ＭＳ Ｐゴシック" panose="020B0600070205080204" pitchFamily="34" charset="-128"/>
              </a:defRPr>
            </a:lvl1pPr>
            <a:lvl2pPr marL="742950" indent="-285750" defTabSz="947738" eaLnBrk="0" hangingPunct="0">
              <a:defRPr sz="1600">
                <a:solidFill>
                  <a:srgbClr val="46BA9C"/>
                </a:solidFill>
                <a:latin typeface="Arial" panose="020B0604020202020204" pitchFamily="34" charset="0"/>
                <a:ea typeface="ＭＳ Ｐゴシック" panose="020B0600070205080204" pitchFamily="34" charset="-128"/>
              </a:defRPr>
            </a:lvl2pPr>
            <a:lvl3pPr marL="1143000" indent="-228600" defTabSz="947738" eaLnBrk="0" hangingPunct="0">
              <a:defRPr sz="1600">
                <a:solidFill>
                  <a:srgbClr val="46BA9C"/>
                </a:solidFill>
                <a:latin typeface="Arial" panose="020B0604020202020204" pitchFamily="34" charset="0"/>
                <a:ea typeface="ＭＳ Ｐゴシック" panose="020B0600070205080204" pitchFamily="34" charset="-128"/>
              </a:defRPr>
            </a:lvl3pPr>
            <a:lvl4pPr marL="1600200" indent="-228600" defTabSz="947738" eaLnBrk="0" hangingPunct="0">
              <a:defRPr sz="1600">
                <a:solidFill>
                  <a:srgbClr val="46BA9C"/>
                </a:solidFill>
                <a:latin typeface="Arial" panose="020B0604020202020204" pitchFamily="34" charset="0"/>
                <a:ea typeface="ＭＳ Ｐゴシック" panose="020B0600070205080204" pitchFamily="34" charset="-128"/>
              </a:defRPr>
            </a:lvl4pPr>
            <a:lvl5pPr marL="2057400" indent="-228600" defTabSz="947738" eaLnBrk="0" hangingPunct="0">
              <a:defRPr sz="1600">
                <a:solidFill>
                  <a:srgbClr val="46BA9C"/>
                </a:solidFill>
                <a:latin typeface="Arial" panose="020B0604020202020204" pitchFamily="34" charset="0"/>
                <a:ea typeface="ＭＳ Ｐゴシック" panose="020B0600070205080204" pitchFamily="34" charset="-128"/>
              </a:defRPr>
            </a:lvl5pPr>
            <a:lvl6pPr marL="2514600" indent="-228600" defTabSz="947738" eaLnBrk="0" fontAlgn="base" hangingPunct="0">
              <a:spcBef>
                <a:spcPct val="0"/>
              </a:spcBef>
              <a:spcAft>
                <a:spcPct val="0"/>
              </a:spcAft>
              <a:defRPr sz="1600">
                <a:solidFill>
                  <a:srgbClr val="46BA9C"/>
                </a:solidFill>
                <a:latin typeface="Arial" panose="020B0604020202020204" pitchFamily="34" charset="0"/>
                <a:ea typeface="ＭＳ Ｐゴシック" panose="020B0600070205080204" pitchFamily="34" charset="-128"/>
              </a:defRPr>
            </a:lvl6pPr>
            <a:lvl7pPr marL="2971800" indent="-228600" defTabSz="947738" eaLnBrk="0" fontAlgn="base" hangingPunct="0">
              <a:spcBef>
                <a:spcPct val="0"/>
              </a:spcBef>
              <a:spcAft>
                <a:spcPct val="0"/>
              </a:spcAft>
              <a:defRPr sz="1600">
                <a:solidFill>
                  <a:srgbClr val="46BA9C"/>
                </a:solidFill>
                <a:latin typeface="Arial" panose="020B0604020202020204" pitchFamily="34" charset="0"/>
                <a:ea typeface="ＭＳ Ｐゴシック" panose="020B0600070205080204" pitchFamily="34" charset="-128"/>
              </a:defRPr>
            </a:lvl7pPr>
            <a:lvl8pPr marL="3429000" indent="-228600" defTabSz="947738" eaLnBrk="0" fontAlgn="base" hangingPunct="0">
              <a:spcBef>
                <a:spcPct val="0"/>
              </a:spcBef>
              <a:spcAft>
                <a:spcPct val="0"/>
              </a:spcAft>
              <a:defRPr sz="1600">
                <a:solidFill>
                  <a:srgbClr val="46BA9C"/>
                </a:solidFill>
                <a:latin typeface="Arial" panose="020B0604020202020204" pitchFamily="34" charset="0"/>
                <a:ea typeface="ＭＳ Ｐゴシック" panose="020B0600070205080204" pitchFamily="34" charset="-128"/>
              </a:defRPr>
            </a:lvl8pPr>
            <a:lvl9pPr marL="3886200" indent="-228600" defTabSz="947738" eaLnBrk="0" fontAlgn="base" hangingPunct="0">
              <a:spcBef>
                <a:spcPct val="0"/>
              </a:spcBef>
              <a:spcAft>
                <a:spcPct val="0"/>
              </a:spcAft>
              <a:defRPr sz="1600">
                <a:solidFill>
                  <a:srgbClr val="46BA9C"/>
                </a:solidFill>
                <a:latin typeface="Arial" panose="020B0604020202020204" pitchFamily="34" charset="0"/>
                <a:ea typeface="ＭＳ Ｐゴシック" panose="020B0600070205080204" pitchFamily="34" charset="-128"/>
              </a:defRPr>
            </a:lvl9pPr>
          </a:lstStyle>
          <a:p>
            <a:fld id="{45C4FA5A-4B84-3F44-94E5-13FB086F5D2C}" type="slidenum">
              <a:rPr lang="en-US" altLang="en-US" sz="1300">
                <a:latin typeface="Arial Narrow" panose="020B0604020202020204" pitchFamily="34" charset="0"/>
              </a:rPr>
              <a:pPr/>
              <a:t>28</a:t>
            </a:fld>
            <a:endParaRPr lang="en-US" altLang="en-US" sz="1300">
              <a:latin typeface="Arial Narrow" panose="020B0604020202020204" pitchFamily="34" charset="0"/>
            </a:endParaRPr>
          </a:p>
        </p:txBody>
      </p:sp>
      <p:sp>
        <p:nvSpPr>
          <p:cNvPr id="758786" name="Rectangle 2">
            <a:extLst>
              <a:ext uri="{FF2B5EF4-FFF2-40B4-BE49-F238E27FC236}">
                <a16:creationId xmlns:a16="http://schemas.microsoft.com/office/drawing/2014/main" id="{96A06698-6425-6F5E-C8A5-CA6722116CBB}"/>
              </a:ext>
            </a:extLst>
          </p:cNvPr>
          <p:cNvSpPr>
            <a:spLocks noGrp="1" noRot="1" noChangeAspect="1" noChangeArrowheads="1" noTextEdit="1"/>
          </p:cNvSpPr>
          <p:nvPr>
            <p:ph type="sldImg"/>
          </p:nvPr>
        </p:nvSpPr>
        <p:spPr>
          <a:xfrm>
            <a:off x="1257300" y="720725"/>
            <a:ext cx="4800600" cy="3600450"/>
          </a:xfrm>
          <a:ln/>
          <a:extLst>
            <a:ext uri="{FAA26D3D-D897-4be2-8F04-BA451C77F1D7}">
              <ma14:placeholderFlag xmlns:ma14="http://schemas.microsoft.com/office/mac/drawingml/2011/main" xmlns="" val="1"/>
            </a:ext>
          </a:extLst>
        </p:spPr>
      </p:sp>
      <p:sp>
        <p:nvSpPr>
          <p:cNvPr id="758787" name="Rectangle 3">
            <a:extLst>
              <a:ext uri="{FF2B5EF4-FFF2-40B4-BE49-F238E27FC236}">
                <a16:creationId xmlns:a16="http://schemas.microsoft.com/office/drawing/2014/main" id="{C1C495FA-BD30-E5FD-8168-FBB41B37C22B}"/>
              </a:ext>
            </a:extLst>
          </p:cNvPr>
          <p:cNvSpPr>
            <a:spLocks noGrp="1" noChangeArrowheads="1"/>
          </p:cNvSpPr>
          <p:nvPr>
            <p:ph type="body" idx="1"/>
          </p:nvPr>
        </p:nvSpPr>
        <p:spPr>
          <a:xfrm>
            <a:off x="731838" y="4560888"/>
            <a:ext cx="5851525" cy="4319587"/>
          </a:xfrm>
        </p:spPr>
        <p:txBody>
          <a:bodyPr/>
          <a:lstStyle/>
          <a:p>
            <a:pPr eaLnBrk="1" hangingPunct="1">
              <a:defRPr/>
            </a:pPr>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223F1A4A-5842-5BDC-F03B-123C12F30C97}"/>
              </a:ext>
            </a:extLst>
          </p:cNvPr>
          <p:cNvSpPr>
            <a:spLocks noGrp="1" noChangeArrowheads="1"/>
          </p:cNvSpPr>
          <p:nvPr>
            <p:ph type="sldNum" sz="quarter" idx="5"/>
          </p:nvPr>
        </p:nvSpPr>
        <p:spPr>
          <a:extLst>
            <a:ext uri="{909E8E84-426E-40dd-AFC4-6F175D3DCCD1}">
              <a14:hiddenFill xmlns:a14="http://schemas.microsoft.com/office/drawing/2010/main" xmlns="">
                <a:solidFill>
                  <a:srgbClr val="B2E2D5"/>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folHlink">
                      <a:alpha val="74998"/>
                    </a:schemeClr>
                  </a:outerShdw>
                </a:effectLst>
              </a14:hiddenEffects>
            </a:ext>
            <a:ext uri="{FAA26D3D-D897-4be2-8F04-BA451C77F1D7}">
              <ma14:placeholderFlag xmlns:ma14="http://schemas.microsoft.com/office/mac/drawingml/2011/main" xmlns="" val="1"/>
            </a:ext>
          </a:extLst>
        </p:spPr>
        <p:txBody>
          <a:bodyPr/>
          <a:lstStyle>
            <a:lvl1pPr defTabSz="947738" eaLnBrk="0" hangingPunct="0">
              <a:defRPr sz="1600">
                <a:solidFill>
                  <a:srgbClr val="46BA9C"/>
                </a:solidFill>
                <a:latin typeface="Arial" panose="020B0604020202020204" pitchFamily="34" charset="0"/>
                <a:ea typeface="ＭＳ Ｐゴシック" panose="020B0600070205080204" pitchFamily="34" charset="-128"/>
              </a:defRPr>
            </a:lvl1pPr>
            <a:lvl2pPr marL="742950" indent="-285750" defTabSz="947738" eaLnBrk="0" hangingPunct="0">
              <a:defRPr sz="1600">
                <a:solidFill>
                  <a:srgbClr val="46BA9C"/>
                </a:solidFill>
                <a:latin typeface="Arial" panose="020B0604020202020204" pitchFamily="34" charset="0"/>
                <a:ea typeface="ＭＳ Ｐゴシック" panose="020B0600070205080204" pitchFamily="34" charset="-128"/>
              </a:defRPr>
            </a:lvl2pPr>
            <a:lvl3pPr marL="1143000" indent="-228600" defTabSz="947738" eaLnBrk="0" hangingPunct="0">
              <a:defRPr sz="1600">
                <a:solidFill>
                  <a:srgbClr val="46BA9C"/>
                </a:solidFill>
                <a:latin typeface="Arial" panose="020B0604020202020204" pitchFamily="34" charset="0"/>
                <a:ea typeface="ＭＳ Ｐゴシック" panose="020B0600070205080204" pitchFamily="34" charset="-128"/>
              </a:defRPr>
            </a:lvl3pPr>
            <a:lvl4pPr marL="1600200" indent="-228600" defTabSz="947738" eaLnBrk="0" hangingPunct="0">
              <a:defRPr sz="1600">
                <a:solidFill>
                  <a:srgbClr val="46BA9C"/>
                </a:solidFill>
                <a:latin typeface="Arial" panose="020B0604020202020204" pitchFamily="34" charset="0"/>
                <a:ea typeface="ＭＳ Ｐゴシック" panose="020B0600070205080204" pitchFamily="34" charset="-128"/>
              </a:defRPr>
            </a:lvl4pPr>
            <a:lvl5pPr marL="2057400" indent="-228600" defTabSz="947738" eaLnBrk="0" hangingPunct="0">
              <a:defRPr sz="1600">
                <a:solidFill>
                  <a:srgbClr val="46BA9C"/>
                </a:solidFill>
                <a:latin typeface="Arial" panose="020B0604020202020204" pitchFamily="34" charset="0"/>
                <a:ea typeface="ＭＳ Ｐゴシック" panose="020B0600070205080204" pitchFamily="34" charset="-128"/>
              </a:defRPr>
            </a:lvl5pPr>
            <a:lvl6pPr marL="2514600" indent="-228600" defTabSz="947738" eaLnBrk="0" fontAlgn="base" hangingPunct="0">
              <a:spcBef>
                <a:spcPct val="0"/>
              </a:spcBef>
              <a:spcAft>
                <a:spcPct val="0"/>
              </a:spcAft>
              <a:defRPr sz="1600">
                <a:solidFill>
                  <a:srgbClr val="46BA9C"/>
                </a:solidFill>
                <a:latin typeface="Arial" panose="020B0604020202020204" pitchFamily="34" charset="0"/>
                <a:ea typeface="ＭＳ Ｐゴシック" panose="020B0600070205080204" pitchFamily="34" charset="-128"/>
              </a:defRPr>
            </a:lvl6pPr>
            <a:lvl7pPr marL="2971800" indent="-228600" defTabSz="947738" eaLnBrk="0" fontAlgn="base" hangingPunct="0">
              <a:spcBef>
                <a:spcPct val="0"/>
              </a:spcBef>
              <a:spcAft>
                <a:spcPct val="0"/>
              </a:spcAft>
              <a:defRPr sz="1600">
                <a:solidFill>
                  <a:srgbClr val="46BA9C"/>
                </a:solidFill>
                <a:latin typeface="Arial" panose="020B0604020202020204" pitchFamily="34" charset="0"/>
                <a:ea typeface="ＭＳ Ｐゴシック" panose="020B0600070205080204" pitchFamily="34" charset="-128"/>
              </a:defRPr>
            </a:lvl7pPr>
            <a:lvl8pPr marL="3429000" indent="-228600" defTabSz="947738" eaLnBrk="0" fontAlgn="base" hangingPunct="0">
              <a:spcBef>
                <a:spcPct val="0"/>
              </a:spcBef>
              <a:spcAft>
                <a:spcPct val="0"/>
              </a:spcAft>
              <a:defRPr sz="1600">
                <a:solidFill>
                  <a:srgbClr val="46BA9C"/>
                </a:solidFill>
                <a:latin typeface="Arial" panose="020B0604020202020204" pitchFamily="34" charset="0"/>
                <a:ea typeface="ＭＳ Ｐゴシック" panose="020B0600070205080204" pitchFamily="34" charset="-128"/>
              </a:defRPr>
            </a:lvl8pPr>
            <a:lvl9pPr marL="3886200" indent="-228600" defTabSz="947738" eaLnBrk="0" fontAlgn="base" hangingPunct="0">
              <a:spcBef>
                <a:spcPct val="0"/>
              </a:spcBef>
              <a:spcAft>
                <a:spcPct val="0"/>
              </a:spcAft>
              <a:defRPr sz="1600">
                <a:solidFill>
                  <a:srgbClr val="46BA9C"/>
                </a:solidFill>
                <a:latin typeface="Arial" panose="020B0604020202020204" pitchFamily="34" charset="0"/>
                <a:ea typeface="ＭＳ Ｐゴシック" panose="020B0600070205080204" pitchFamily="34" charset="-128"/>
              </a:defRPr>
            </a:lvl9pPr>
          </a:lstStyle>
          <a:p>
            <a:fld id="{BDC720C4-8AFC-1A40-B825-7CDD3FCA9907}" type="slidenum">
              <a:rPr lang="en-US" altLang="en-US" sz="1300">
                <a:latin typeface="Arial Narrow" panose="020B0604020202020204" pitchFamily="34" charset="0"/>
              </a:rPr>
              <a:pPr/>
              <a:t>38</a:t>
            </a:fld>
            <a:endParaRPr lang="en-US" altLang="en-US" sz="1300">
              <a:latin typeface="Arial Narrow" panose="020B0604020202020204" pitchFamily="34" charset="0"/>
            </a:endParaRPr>
          </a:p>
        </p:txBody>
      </p:sp>
      <p:sp>
        <p:nvSpPr>
          <p:cNvPr id="813058" name="Rectangle 2">
            <a:extLst>
              <a:ext uri="{FF2B5EF4-FFF2-40B4-BE49-F238E27FC236}">
                <a16:creationId xmlns:a16="http://schemas.microsoft.com/office/drawing/2014/main" id="{AD85F2B5-826E-2EAC-1348-10FA31ACAE47}"/>
              </a:ext>
            </a:extLst>
          </p:cNvPr>
          <p:cNvSpPr>
            <a:spLocks noGrp="1" noRot="1" noChangeAspect="1" noChangeArrowheads="1" noTextEdit="1"/>
          </p:cNvSpPr>
          <p:nvPr>
            <p:ph type="sldImg"/>
          </p:nvPr>
        </p:nvSpPr>
        <p:spPr>
          <a:xfrm>
            <a:off x="1257300" y="719138"/>
            <a:ext cx="4802188" cy="3602037"/>
          </a:xfrm>
          <a:ln/>
          <a:extLst>
            <a:ext uri="{FAA26D3D-D897-4be2-8F04-BA451C77F1D7}">
              <ma14:placeholderFlag xmlns:ma14="http://schemas.microsoft.com/office/mac/drawingml/2011/main" xmlns="" val="1"/>
            </a:ext>
          </a:extLst>
        </p:spPr>
      </p:sp>
      <p:sp>
        <p:nvSpPr>
          <p:cNvPr id="813059" name="Rectangle 3">
            <a:extLst>
              <a:ext uri="{FF2B5EF4-FFF2-40B4-BE49-F238E27FC236}">
                <a16:creationId xmlns:a16="http://schemas.microsoft.com/office/drawing/2014/main" id="{8ABCD1B2-B9A9-B5B4-5797-D0B18FC73069}"/>
              </a:ext>
            </a:extLst>
          </p:cNvPr>
          <p:cNvSpPr>
            <a:spLocks noGrp="1" noChangeArrowheads="1"/>
          </p:cNvSpPr>
          <p:nvPr>
            <p:ph type="body" idx="1"/>
          </p:nvPr>
        </p:nvSpPr>
        <p:spPr>
          <a:xfrm>
            <a:off x="731838" y="4560888"/>
            <a:ext cx="5851525" cy="4321175"/>
          </a:xfrm>
        </p:spPr>
        <p:txBody>
          <a:bodyPr/>
          <a:lstStyle/>
          <a:p>
            <a:pPr eaLnBrk="1" hangingPunct="1">
              <a:defRPr/>
            </a:pPr>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A2EE6D3A-C7C8-DA19-BCB7-46079AEB8174}"/>
              </a:ext>
            </a:extLst>
          </p:cNvPr>
          <p:cNvSpPr>
            <a:spLocks noGrp="1" noChangeArrowheads="1"/>
          </p:cNvSpPr>
          <p:nvPr>
            <p:ph type="sldNum" sz="quarter" idx="5"/>
          </p:nvPr>
        </p:nvSpPr>
        <p:spPr>
          <a:extLst>
            <a:ext uri="{909E8E84-426E-40dd-AFC4-6F175D3DCCD1}">
              <a14:hiddenFill xmlns:a14="http://schemas.microsoft.com/office/drawing/2010/main" xmlns="">
                <a:solidFill>
                  <a:srgbClr val="B2E2D5"/>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folHlink">
                      <a:alpha val="74998"/>
                    </a:schemeClr>
                  </a:outerShdw>
                </a:effectLst>
              </a14:hiddenEffects>
            </a:ext>
            <a:ext uri="{FAA26D3D-D897-4be2-8F04-BA451C77F1D7}">
              <ma14:placeholderFlag xmlns:ma14="http://schemas.microsoft.com/office/mac/drawingml/2011/main" xmlns="" val="1"/>
            </a:ext>
          </a:extLst>
        </p:spPr>
        <p:txBody>
          <a:bodyPr/>
          <a:lstStyle>
            <a:lvl1pPr defTabSz="947738" eaLnBrk="0" hangingPunct="0">
              <a:defRPr sz="1600">
                <a:solidFill>
                  <a:srgbClr val="46BA9C"/>
                </a:solidFill>
                <a:latin typeface="Arial" panose="020B0604020202020204" pitchFamily="34" charset="0"/>
                <a:ea typeface="ＭＳ Ｐゴシック" panose="020B0600070205080204" pitchFamily="34" charset="-128"/>
              </a:defRPr>
            </a:lvl1pPr>
            <a:lvl2pPr marL="742950" indent="-285750" defTabSz="947738" eaLnBrk="0" hangingPunct="0">
              <a:defRPr sz="1600">
                <a:solidFill>
                  <a:srgbClr val="46BA9C"/>
                </a:solidFill>
                <a:latin typeface="Arial" panose="020B0604020202020204" pitchFamily="34" charset="0"/>
                <a:ea typeface="ＭＳ Ｐゴシック" panose="020B0600070205080204" pitchFamily="34" charset="-128"/>
              </a:defRPr>
            </a:lvl2pPr>
            <a:lvl3pPr marL="1143000" indent="-228600" defTabSz="947738" eaLnBrk="0" hangingPunct="0">
              <a:defRPr sz="1600">
                <a:solidFill>
                  <a:srgbClr val="46BA9C"/>
                </a:solidFill>
                <a:latin typeface="Arial" panose="020B0604020202020204" pitchFamily="34" charset="0"/>
                <a:ea typeface="ＭＳ Ｐゴシック" panose="020B0600070205080204" pitchFamily="34" charset="-128"/>
              </a:defRPr>
            </a:lvl3pPr>
            <a:lvl4pPr marL="1600200" indent="-228600" defTabSz="947738" eaLnBrk="0" hangingPunct="0">
              <a:defRPr sz="1600">
                <a:solidFill>
                  <a:srgbClr val="46BA9C"/>
                </a:solidFill>
                <a:latin typeface="Arial" panose="020B0604020202020204" pitchFamily="34" charset="0"/>
                <a:ea typeface="ＭＳ Ｐゴシック" panose="020B0600070205080204" pitchFamily="34" charset="-128"/>
              </a:defRPr>
            </a:lvl4pPr>
            <a:lvl5pPr marL="2057400" indent="-228600" defTabSz="947738" eaLnBrk="0" hangingPunct="0">
              <a:defRPr sz="1600">
                <a:solidFill>
                  <a:srgbClr val="46BA9C"/>
                </a:solidFill>
                <a:latin typeface="Arial" panose="020B0604020202020204" pitchFamily="34" charset="0"/>
                <a:ea typeface="ＭＳ Ｐゴシック" panose="020B0600070205080204" pitchFamily="34" charset="-128"/>
              </a:defRPr>
            </a:lvl5pPr>
            <a:lvl6pPr marL="2514600" indent="-228600" defTabSz="947738" eaLnBrk="0" fontAlgn="base" hangingPunct="0">
              <a:spcBef>
                <a:spcPct val="0"/>
              </a:spcBef>
              <a:spcAft>
                <a:spcPct val="0"/>
              </a:spcAft>
              <a:defRPr sz="1600">
                <a:solidFill>
                  <a:srgbClr val="46BA9C"/>
                </a:solidFill>
                <a:latin typeface="Arial" panose="020B0604020202020204" pitchFamily="34" charset="0"/>
                <a:ea typeface="ＭＳ Ｐゴシック" panose="020B0600070205080204" pitchFamily="34" charset="-128"/>
              </a:defRPr>
            </a:lvl6pPr>
            <a:lvl7pPr marL="2971800" indent="-228600" defTabSz="947738" eaLnBrk="0" fontAlgn="base" hangingPunct="0">
              <a:spcBef>
                <a:spcPct val="0"/>
              </a:spcBef>
              <a:spcAft>
                <a:spcPct val="0"/>
              </a:spcAft>
              <a:defRPr sz="1600">
                <a:solidFill>
                  <a:srgbClr val="46BA9C"/>
                </a:solidFill>
                <a:latin typeface="Arial" panose="020B0604020202020204" pitchFamily="34" charset="0"/>
                <a:ea typeface="ＭＳ Ｐゴシック" panose="020B0600070205080204" pitchFamily="34" charset="-128"/>
              </a:defRPr>
            </a:lvl7pPr>
            <a:lvl8pPr marL="3429000" indent="-228600" defTabSz="947738" eaLnBrk="0" fontAlgn="base" hangingPunct="0">
              <a:spcBef>
                <a:spcPct val="0"/>
              </a:spcBef>
              <a:spcAft>
                <a:spcPct val="0"/>
              </a:spcAft>
              <a:defRPr sz="1600">
                <a:solidFill>
                  <a:srgbClr val="46BA9C"/>
                </a:solidFill>
                <a:latin typeface="Arial" panose="020B0604020202020204" pitchFamily="34" charset="0"/>
                <a:ea typeface="ＭＳ Ｐゴシック" panose="020B0600070205080204" pitchFamily="34" charset="-128"/>
              </a:defRPr>
            </a:lvl8pPr>
            <a:lvl9pPr marL="3886200" indent="-228600" defTabSz="947738" eaLnBrk="0" fontAlgn="base" hangingPunct="0">
              <a:spcBef>
                <a:spcPct val="0"/>
              </a:spcBef>
              <a:spcAft>
                <a:spcPct val="0"/>
              </a:spcAft>
              <a:defRPr sz="1600">
                <a:solidFill>
                  <a:srgbClr val="46BA9C"/>
                </a:solidFill>
                <a:latin typeface="Arial" panose="020B0604020202020204" pitchFamily="34" charset="0"/>
                <a:ea typeface="ＭＳ Ｐゴシック" panose="020B0600070205080204" pitchFamily="34" charset="-128"/>
              </a:defRPr>
            </a:lvl9pPr>
          </a:lstStyle>
          <a:p>
            <a:fld id="{DEE72E39-3461-5446-B916-F4D52B74F8FD}" type="slidenum">
              <a:rPr lang="en-US" altLang="en-US" sz="1300">
                <a:latin typeface="Arial Narrow" panose="020B0604020202020204" pitchFamily="34" charset="0"/>
              </a:rPr>
              <a:pPr/>
              <a:t>6</a:t>
            </a:fld>
            <a:endParaRPr lang="en-US" altLang="en-US" sz="1300">
              <a:latin typeface="Arial Narrow" panose="020B0604020202020204" pitchFamily="34" charset="0"/>
            </a:endParaRPr>
          </a:p>
        </p:txBody>
      </p:sp>
      <p:sp>
        <p:nvSpPr>
          <p:cNvPr id="593922" name="Rectangle 2">
            <a:extLst>
              <a:ext uri="{FF2B5EF4-FFF2-40B4-BE49-F238E27FC236}">
                <a16:creationId xmlns:a16="http://schemas.microsoft.com/office/drawing/2014/main" id="{C27DFED4-CBF5-FDA9-EB34-D2C345D465F0}"/>
              </a:ext>
            </a:extLst>
          </p:cNvPr>
          <p:cNvSpPr>
            <a:spLocks noGrp="1" noRot="1" noChangeAspect="1" noChangeArrowheads="1" noTextEdit="1"/>
          </p:cNvSpPr>
          <p:nvPr>
            <p:ph type="sldImg"/>
          </p:nvPr>
        </p:nvSpPr>
        <p:spPr>
          <a:xfrm>
            <a:off x="1257300" y="719138"/>
            <a:ext cx="4802188" cy="3602037"/>
          </a:xfrm>
          <a:ln/>
          <a:extLst>
            <a:ext uri="{FAA26D3D-D897-4be2-8F04-BA451C77F1D7}">
              <ma14:placeholderFlag xmlns:ma14="http://schemas.microsoft.com/office/mac/drawingml/2011/main" xmlns="" val="1"/>
            </a:ext>
          </a:extLst>
        </p:spPr>
      </p:sp>
      <p:sp>
        <p:nvSpPr>
          <p:cNvPr id="593923" name="Rectangle 3">
            <a:extLst>
              <a:ext uri="{FF2B5EF4-FFF2-40B4-BE49-F238E27FC236}">
                <a16:creationId xmlns:a16="http://schemas.microsoft.com/office/drawing/2014/main" id="{9F9EAF9F-2AFE-5C97-6E86-101E8C834B69}"/>
              </a:ext>
            </a:extLst>
          </p:cNvPr>
          <p:cNvSpPr>
            <a:spLocks noGrp="1" noChangeArrowheads="1"/>
          </p:cNvSpPr>
          <p:nvPr>
            <p:ph type="body" idx="1"/>
          </p:nvPr>
        </p:nvSpPr>
        <p:spPr>
          <a:xfrm>
            <a:off x="731838" y="4560888"/>
            <a:ext cx="5851525" cy="4321175"/>
          </a:xfrm>
        </p:spPr>
        <p:txBody>
          <a:bodyPr/>
          <a:lstStyle/>
          <a:p>
            <a:pPr eaLnBrk="1" hangingPunct="1">
              <a:defRPr/>
            </a:pPr>
            <a:endParaRPr lang="ja-JP" altLang="en-US">
              <a:cs typeface="ＭＳ Ｐゴシック"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B0A9FD84-0CB1-1B57-E4AA-AC745641A713}"/>
              </a:ext>
            </a:extLst>
          </p:cNvPr>
          <p:cNvSpPr>
            <a:spLocks noGrp="1" noChangeArrowheads="1"/>
          </p:cNvSpPr>
          <p:nvPr>
            <p:ph type="sldNum" sz="quarter" idx="5"/>
          </p:nvPr>
        </p:nvSpPr>
        <p:spPr>
          <a:extLst>
            <a:ext uri="{909E8E84-426E-40dd-AFC4-6F175D3DCCD1}">
              <a14:hiddenFill xmlns:a14="http://schemas.microsoft.com/office/drawing/2010/main" xmlns="">
                <a:solidFill>
                  <a:srgbClr val="B2E2D5"/>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folHlink">
                      <a:alpha val="74998"/>
                    </a:schemeClr>
                  </a:outerShdw>
                </a:effectLst>
              </a14:hiddenEffects>
            </a:ext>
            <a:ext uri="{FAA26D3D-D897-4be2-8F04-BA451C77F1D7}">
              <ma14:placeholderFlag xmlns:ma14="http://schemas.microsoft.com/office/mac/drawingml/2011/main" xmlns="" val="1"/>
            </a:ext>
          </a:extLst>
        </p:spPr>
        <p:txBody>
          <a:bodyPr/>
          <a:lstStyle>
            <a:lvl1pPr defTabSz="947738" eaLnBrk="0" hangingPunct="0">
              <a:defRPr sz="1600">
                <a:solidFill>
                  <a:srgbClr val="46BA9C"/>
                </a:solidFill>
                <a:latin typeface="Arial" panose="020B0604020202020204" pitchFamily="34" charset="0"/>
                <a:ea typeface="ＭＳ Ｐゴシック" panose="020B0600070205080204" pitchFamily="34" charset="-128"/>
              </a:defRPr>
            </a:lvl1pPr>
            <a:lvl2pPr marL="742950" indent="-285750" defTabSz="947738" eaLnBrk="0" hangingPunct="0">
              <a:defRPr sz="1600">
                <a:solidFill>
                  <a:srgbClr val="46BA9C"/>
                </a:solidFill>
                <a:latin typeface="Arial" panose="020B0604020202020204" pitchFamily="34" charset="0"/>
                <a:ea typeface="ＭＳ Ｐゴシック" panose="020B0600070205080204" pitchFamily="34" charset="-128"/>
              </a:defRPr>
            </a:lvl2pPr>
            <a:lvl3pPr marL="1143000" indent="-228600" defTabSz="947738" eaLnBrk="0" hangingPunct="0">
              <a:defRPr sz="1600">
                <a:solidFill>
                  <a:srgbClr val="46BA9C"/>
                </a:solidFill>
                <a:latin typeface="Arial" panose="020B0604020202020204" pitchFamily="34" charset="0"/>
                <a:ea typeface="ＭＳ Ｐゴシック" panose="020B0600070205080204" pitchFamily="34" charset="-128"/>
              </a:defRPr>
            </a:lvl3pPr>
            <a:lvl4pPr marL="1600200" indent="-228600" defTabSz="947738" eaLnBrk="0" hangingPunct="0">
              <a:defRPr sz="1600">
                <a:solidFill>
                  <a:srgbClr val="46BA9C"/>
                </a:solidFill>
                <a:latin typeface="Arial" panose="020B0604020202020204" pitchFamily="34" charset="0"/>
                <a:ea typeface="ＭＳ Ｐゴシック" panose="020B0600070205080204" pitchFamily="34" charset="-128"/>
              </a:defRPr>
            </a:lvl4pPr>
            <a:lvl5pPr marL="2057400" indent="-228600" defTabSz="947738" eaLnBrk="0" hangingPunct="0">
              <a:defRPr sz="1600">
                <a:solidFill>
                  <a:srgbClr val="46BA9C"/>
                </a:solidFill>
                <a:latin typeface="Arial" panose="020B0604020202020204" pitchFamily="34" charset="0"/>
                <a:ea typeface="ＭＳ Ｐゴシック" panose="020B0600070205080204" pitchFamily="34" charset="-128"/>
              </a:defRPr>
            </a:lvl5pPr>
            <a:lvl6pPr marL="2514600" indent="-228600" defTabSz="947738" eaLnBrk="0" fontAlgn="base" hangingPunct="0">
              <a:spcBef>
                <a:spcPct val="0"/>
              </a:spcBef>
              <a:spcAft>
                <a:spcPct val="0"/>
              </a:spcAft>
              <a:defRPr sz="1600">
                <a:solidFill>
                  <a:srgbClr val="46BA9C"/>
                </a:solidFill>
                <a:latin typeface="Arial" panose="020B0604020202020204" pitchFamily="34" charset="0"/>
                <a:ea typeface="ＭＳ Ｐゴシック" panose="020B0600070205080204" pitchFamily="34" charset="-128"/>
              </a:defRPr>
            </a:lvl6pPr>
            <a:lvl7pPr marL="2971800" indent="-228600" defTabSz="947738" eaLnBrk="0" fontAlgn="base" hangingPunct="0">
              <a:spcBef>
                <a:spcPct val="0"/>
              </a:spcBef>
              <a:spcAft>
                <a:spcPct val="0"/>
              </a:spcAft>
              <a:defRPr sz="1600">
                <a:solidFill>
                  <a:srgbClr val="46BA9C"/>
                </a:solidFill>
                <a:latin typeface="Arial" panose="020B0604020202020204" pitchFamily="34" charset="0"/>
                <a:ea typeface="ＭＳ Ｐゴシック" panose="020B0600070205080204" pitchFamily="34" charset="-128"/>
              </a:defRPr>
            </a:lvl7pPr>
            <a:lvl8pPr marL="3429000" indent="-228600" defTabSz="947738" eaLnBrk="0" fontAlgn="base" hangingPunct="0">
              <a:spcBef>
                <a:spcPct val="0"/>
              </a:spcBef>
              <a:spcAft>
                <a:spcPct val="0"/>
              </a:spcAft>
              <a:defRPr sz="1600">
                <a:solidFill>
                  <a:srgbClr val="46BA9C"/>
                </a:solidFill>
                <a:latin typeface="Arial" panose="020B0604020202020204" pitchFamily="34" charset="0"/>
                <a:ea typeface="ＭＳ Ｐゴシック" panose="020B0600070205080204" pitchFamily="34" charset="-128"/>
              </a:defRPr>
            </a:lvl8pPr>
            <a:lvl9pPr marL="3886200" indent="-228600" defTabSz="947738" eaLnBrk="0" fontAlgn="base" hangingPunct="0">
              <a:spcBef>
                <a:spcPct val="0"/>
              </a:spcBef>
              <a:spcAft>
                <a:spcPct val="0"/>
              </a:spcAft>
              <a:defRPr sz="1600">
                <a:solidFill>
                  <a:srgbClr val="46BA9C"/>
                </a:solidFill>
                <a:latin typeface="Arial" panose="020B0604020202020204" pitchFamily="34" charset="0"/>
                <a:ea typeface="ＭＳ Ｐゴシック" panose="020B0600070205080204" pitchFamily="34" charset="-128"/>
              </a:defRPr>
            </a:lvl9pPr>
          </a:lstStyle>
          <a:p>
            <a:fld id="{A13AAB07-22E9-0B44-A4C0-F7C679740CAB}" type="slidenum">
              <a:rPr lang="en-US" altLang="en-US" sz="1300">
                <a:latin typeface="Arial Narrow" panose="020B0604020202020204" pitchFamily="34" charset="0"/>
              </a:rPr>
              <a:pPr/>
              <a:t>7</a:t>
            </a:fld>
            <a:endParaRPr lang="en-US" altLang="en-US" sz="1300">
              <a:latin typeface="Arial Narrow" panose="020B0604020202020204" pitchFamily="34" charset="0"/>
            </a:endParaRPr>
          </a:p>
        </p:txBody>
      </p:sp>
      <p:sp>
        <p:nvSpPr>
          <p:cNvPr id="591874" name="Rectangle 2">
            <a:extLst>
              <a:ext uri="{FF2B5EF4-FFF2-40B4-BE49-F238E27FC236}">
                <a16:creationId xmlns:a16="http://schemas.microsoft.com/office/drawing/2014/main" id="{4CE1BC51-B20A-3A9A-5117-C978FBB73DF2}"/>
              </a:ext>
            </a:extLst>
          </p:cNvPr>
          <p:cNvSpPr>
            <a:spLocks noGrp="1" noRot="1" noChangeAspect="1" noChangeArrowheads="1" noTextEdit="1"/>
          </p:cNvSpPr>
          <p:nvPr>
            <p:ph type="sldImg"/>
          </p:nvPr>
        </p:nvSpPr>
        <p:spPr>
          <a:xfrm>
            <a:off x="1257300" y="719138"/>
            <a:ext cx="4802188" cy="3602037"/>
          </a:xfrm>
          <a:ln/>
          <a:extLst>
            <a:ext uri="{FAA26D3D-D897-4be2-8F04-BA451C77F1D7}">
              <ma14:placeholderFlag xmlns:ma14="http://schemas.microsoft.com/office/mac/drawingml/2011/main" xmlns="" val="1"/>
            </a:ext>
          </a:extLst>
        </p:spPr>
      </p:sp>
      <p:sp>
        <p:nvSpPr>
          <p:cNvPr id="591875" name="Rectangle 3">
            <a:extLst>
              <a:ext uri="{FF2B5EF4-FFF2-40B4-BE49-F238E27FC236}">
                <a16:creationId xmlns:a16="http://schemas.microsoft.com/office/drawing/2014/main" id="{83FD107A-9CB2-D6D5-3CA1-93FEACE50D7E}"/>
              </a:ext>
            </a:extLst>
          </p:cNvPr>
          <p:cNvSpPr>
            <a:spLocks noGrp="1" noChangeArrowheads="1"/>
          </p:cNvSpPr>
          <p:nvPr>
            <p:ph type="body" idx="1"/>
          </p:nvPr>
        </p:nvSpPr>
        <p:spPr>
          <a:xfrm>
            <a:off x="731838" y="4560888"/>
            <a:ext cx="5851525" cy="4321175"/>
          </a:xfrm>
        </p:spPr>
        <p:txBody>
          <a:bodyPr/>
          <a:lstStyle/>
          <a:p>
            <a:pPr eaLnBrk="1" hangingPunct="1">
              <a:defRPr/>
            </a:pPr>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925A5FAE-156D-4D50-3301-26287A516E58}"/>
              </a:ext>
            </a:extLst>
          </p:cNvPr>
          <p:cNvSpPr>
            <a:spLocks noGrp="1" noChangeArrowheads="1"/>
          </p:cNvSpPr>
          <p:nvPr>
            <p:ph type="sldNum" sz="quarter" idx="5"/>
          </p:nvPr>
        </p:nvSpPr>
        <p:spPr>
          <a:extLst>
            <a:ext uri="{909E8E84-426E-40dd-AFC4-6F175D3DCCD1}">
              <a14:hiddenFill xmlns:a14="http://schemas.microsoft.com/office/drawing/2010/main" xmlns="">
                <a:solidFill>
                  <a:srgbClr val="B2E2D5"/>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folHlink">
                      <a:alpha val="74998"/>
                    </a:schemeClr>
                  </a:outerShdw>
                </a:effectLst>
              </a14:hiddenEffects>
            </a:ext>
            <a:ext uri="{FAA26D3D-D897-4be2-8F04-BA451C77F1D7}">
              <ma14:placeholderFlag xmlns:ma14="http://schemas.microsoft.com/office/mac/drawingml/2011/main" xmlns="" val="1"/>
            </a:ext>
          </a:extLst>
        </p:spPr>
        <p:txBody>
          <a:bodyPr/>
          <a:lstStyle>
            <a:lvl1pPr defTabSz="947738" eaLnBrk="0" hangingPunct="0">
              <a:defRPr sz="1600">
                <a:solidFill>
                  <a:srgbClr val="46BA9C"/>
                </a:solidFill>
                <a:latin typeface="Arial" panose="020B0604020202020204" pitchFamily="34" charset="0"/>
                <a:ea typeface="ＭＳ Ｐゴシック" panose="020B0600070205080204" pitchFamily="34" charset="-128"/>
              </a:defRPr>
            </a:lvl1pPr>
            <a:lvl2pPr marL="742950" indent="-285750" defTabSz="947738" eaLnBrk="0" hangingPunct="0">
              <a:defRPr sz="1600">
                <a:solidFill>
                  <a:srgbClr val="46BA9C"/>
                </a:solidFill>
                <a:latin typeface="Arial" panose="020B0604020202020204" pitchFamily="34" charset="0"/>
                <a:ea typeface="ＭＳ Ｐゴシック" panose="020B0600070205080204" pitchFamily="34" charset="-128"/>
              </a:defRPr>
            </a:lvl2pPr>
            <a:lvl3pPr marL="1143000" indent="-228600" defTabSz="947738" eaLnBrk="0" hangingPunct="0">
              <a:defRPr sz="1600">
                <a:solidFill>
                  <a:srgbClr val="46BA9C"/>
                </a:solidFill>
                <a:latin typeface="Arial" panose="020B0604020202020204" pitchFamily="34" charset="0"/>
                <a:ea typeface="ＭＳ Ｐゴシック" panose="020B0600070205080204" pitchFamily="34" charset="-128"/>
              </a:defRPr>
            </a:lvl3pPr>
            <a:lvl4pPr marL="1600200" indent="-228600" defTabSz="947738" eaLnBrk="0" hangingPunct="0">
              <a:defRPr sz="1600">
                <a:solidFill>
                  <a:srgbClr val="46BA9C"/>
                </a:solidFill>
                <a:latin typeface="Arial" panose="020B0604020202020204" pitchFamily="34" charset="0"/>
                <a:ea typeface="ＭＳ Ｐゴシック" panose="020B0600070205080204" pitchFamily="34" charset="-128"/>
              </a:defRPr>
            </a:lvl4pPr>
            <a:lvl5pPr marL="2057400" indent="-228600" defTabSz="947738" eaLnBrk="0" hangingPunct="0">
              <a:defRPr sz="1600">
                <a:solidFill>
                  <a:srgbClr val="46BA9C"/>
                </a:solidFill>
                <a:latin typeface="Arial" panose="020B0604020202020204" pitchFamily="34" charset="0"/>
                <a:ea typeface="ＭＳ Ｐゴシック" panose="020B0600070205080204" pitchFamily="34" charset="-128"/>
              </a:defRPr>
            </a:lvl5pPr>
            <a:lvl6pPr marL="2514600" indent="-228600" defTabSz="947738" eaLnBrk="0" fontAlgn="base" hangingPunct="0">
              <a:spcBef>
                <a:spcPct val="0"/>
              </a:spcBef>
              <a:spcAft>
                <a:spcPct val="0"/>
              </a:spcAft>
              <a:defRPr sz="1600">
                <a:solidFill>
                  <a:srgbClr val="46BA9C"/>
                </a:solidFill>
                <a:latin typeface="Arial" panose="020B0604020202020204" pitchFamily="34" charset="0"/>
                <a:ea typeface="ＭＳ Ｐゴシック" panose="020B0600070205080204" pitchFamily="34" charset="-128"/>
              </a:defRPr>
            </a:lvl6pPr>
            <a:lvl7pPr marL="2971800" indent="-228600" defTabSz="947738" eaLnBrk="0" fontAlgn="base" hangingPunct="0">
              <a:spcBef>
                <a:spcPct val="0"/>
              </a:spcBef>
              <a:spcAft>
                <a:spcPct val="0"/>
              </a:spcAft>
              <a:defRPr sz="1600">
                <a:solidFill>
                  <a:srgbClr val="46BA9C"/>
                </a:solidFill>
                <a:latin typeface="Arial" panose="020B0604020202020204" pitchFamily="34" charset="0"/>
                <a:ea typeface="ＭＳ Ｐゴシック" panose="020B0600070205080204" pitchFamily="34" charset="-128"/>
              </a:defRPr>
            </a:lvl7pPr>
            <a:lvl8pPr marL="3429000" indent="-228600" defTabSz="947738" eaLnBrk="0" fontAlgn="base" hangingPunct="0">
              <a:spcBef>
                <a:spcPct val="0"/>
              </a:spcBef>
              <a:spcAft>
                <a:spcPct val="0"/>
              </a:spcAft>
              <a:defRPr sz="1600">
                <a:solidFill>
                  <a:srgbClr val="46BA9C"/>
                </a:solidFill>
                <a:latin typeface="Arial" panose="020B0604020202020204" pitchFamily="34" charset="0"/>
                <a:ea typeface="ＭＳ Ｐゴシック" panose="020B0600070205080204" pitchFamily="34" charset="-128"/>
              </a:defRPr>
            </a:lvl8pPr>
            <a:lvl9pPr marL="3886200" indent="-228600" defTabSz="947738" eaLnBrk="0" fontAlgn="base" hangingPunct="0">
              <a:spcBef>
                <a:spcPct val="0"/>
              </a:spcBef>
              <a:spcAft>
                <a:spcPct val="0"/>
              </a:spcAft>
              <a:defRPr sz="1600">
                <a:solidFill>
                  <a:srgbClr val="46BA9C"/>
                </a:solidFill>
                <a:latin typeface="Arial" panose="020B0604020202020204" pitchFamily="34" charset="0"/>
                <a:ea typeface="ＭＳ Ｐゴシック" panose="020B0600070205080204" pitchFamily="34" charset="-128"/>
              </a:defRPr>
            </a:lvl9pPr>
          </a:lstStyle>
          <a:p>
            <a:fld id="{B4B1F3AC-D9DF-D440-83A9-808AEB11DFDF}" type="slidenum">
              <a:rPr lang="en-US" altLang="en-US" sz="1300">
                <a:latin typeface="Arial Narrow" panose="020B0604020202020204" pitchFamily="34" charset="0"/>
              </a:rPr>
              <a:pPr/>
              <a:t>12</a:t>
            </a:fld>
            <a:endParaRPr lang="en-US" altLang="en-US" sz="1300">
              <a:latin typeface="Arial Narrow" panose="020B0604020202020204" pitchFamily="34" charset="0"/>
            </a:endParaRPr>
          </a:p>
        </p:txBody>
      </p:sp>
      <p:sp>
        <p:nvSpPr>
          <p:cNvPr id="874498" name="Rectangle 2">
            <a:extLst>
              <a:ext uri="{FF2B5EF4-FFF2-40B4-BE49-F238E27FC236}">
                <a16:creationId xmlns:a16="http://schemas.microsoft.com/office/drawing/2014/main" id="{A52E96D9-8107-8801-0E8A-8F0951E365B4}"/>
              </a:ext>
            </a:extLst>
          </p:cNvPr>
          <p:cNvSpPr>
            <a:spLocks noGrp="1" noRot="1" noChangeAspect="1" noChangeArrowheads="1" noTextEdit="1"/>
          </p:cNvSpPr>
          <p:nvPr>
            <p:ph type="sldImg"/>
          </p:nvPr>
        </p:nvSpPr>
        <p:spPr>
          <a:xfrm>
            <a:off x="1257300" y="720725"/>
            <a:ext cx="4800600" cy="3600450"/>
          </a:xfrm>
          <a:ln/>
          <a:extLst>
            <a:ext uri="{FAA26D3D-D897-4be2-8F04-BA451C77F1D7}">
              <ma14:placeholderFlag xmlns:ma14="http://schemas.microsoft.com/office/mac/drawingml/2011/main" xmlns="" val="1"/>
            </a:ext>
          </a:extLst>
        </p:spPr>
      </p:sp>
      <p:sp>
        <p:nvSpPr>
          <p:cNvPr id="874499" name="Rectangle 3">
            <a:extLst>
              <a:ext uri="{FF2B5EF4-FFF2-40B4-BE49-F238E27FC236}">
                <a16:creationId xmlns:a16="http://schemas.microsoft.com/office/drawing/2014/main" id="{2E927FCE-BB68-99AD-0B79-2DDB255A1A6C}"/>
              </a:ext>
            </a:extLst>
          </p:cNvPr>
          <p:cNvSpPr>
            <a:spLocks noGrp="1" noChangeArrowheads="1"/>
          </p:cNvSpPr>
          <p:nvPr>
            <p:ph type="body" idx="1"/>
          </p:nvPr>
        </p:nvSpPr>
        <p:spPr>
          <a:xfrm>
            <a:off x="974725" y="4559300"/>
            <a:ext cx="5365750" cy="4321175"/>
          </a:xfrm>
        </p:spPr>
        <p:txBody>
          <a:bodyPr wrap="square" lIns="94781" tIns="47389" rIns="94781" bIns="47389" anchor="t"/>
          <a:lstStyle/>
          <a:p>
            <a:pPr eaLnBrk="1" hangingPunct="1">
              <a:defRPr/>
            </a:pPr>
            <a:endParaRPr lang="ja-JP" altLang="en-US">
              <a:cs typeface="ＭＳ Ｐゴシック"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00CB0E2A-F6DA-C638-F64E-9245FEDC0B78}"/>
              </a:ext>
            </a:extLst>
          </p:cNvPr>
          <p:cNvSpPr>
            <a:spLocks noGrp="1" noChangeArrowheads="1"/>
          </p:cNvSpPr>
          <p:nvPr>
            <p:ph type="sldNum" sz="quarter" idx="5"/>
          </p:nvPr>
        </p:nvSpPr>
        <p:spPr>
          <a:extLst>
            <a:ext uri="{909E8E84-426E-40dd-AFC4-6F175D3DCCD1}">
              <a14:hiddenFill xmlns:a14="http://schemas.microsoft.com/office/drawing/2010/main" xmlns="">
                <a:solidFill>
                  <a:srgbClr val="B2E2D5"/>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folHlink">
                      <a:alpha val="74998"/>
                    </a:schemeClr>
                  </a:outerShdw>
                </a:effectLst>
              </a14:hiddenEffects>
            </a:ext>
            <a:ext uri="{FAA26D3D-D897-4be2-8F04-BA451C77F1D7}">
              <ma14:placeholderFlag xmlns:ma14="http://schemas.microsoft.com/office/mac/drawingml/2011/main" xmlns="" val="1"/>
            </a:ext>
          </a:extLst>
        </p:spPr>
        <p:txBody>
          <a:bodyPr/>
          <a:lstStyle>
            <a:lvl1pPr defTabSz="947738" eaLnBrk="0" hangingPunct="0">
              <a:defRPr sz="1600">
                <a:solidFill>
                  <a:srgbClr val="46BA9C"/>
                </a:solidFill>
                <a:latin typeface="Arial" panose="020B0604020202020204" pitchFamily="34" charset="0"/>
                <a:ea typeface="ＭＳ Ｐゴシック" panose="020B0600070205080204" pitchFamily="34" charset="-128"/>
              </a:defRPr>
            </a:lvl1pPr>
            <a:lvl2pPr marL="742950" indent="-285750" defTabSz="947738" eaLnBrk="0" hangingPunct="0">
              <a:defRPr sz="1600">
                <a:solidFill>
                  <a:srgbClr val="46BA9C"/>
                </a:solidFill>
                <a:latin typeface="Arial" panose="020B0604020202020204" pitchFamily="34" charset="0"/>
                <a:ea typeface="ＭＳ Ｐゴシック" panose="020B0600070205080204" pitchFamily="34" charset="-128"/>
              </a:defRPr>
            </a:lvl2pPr>
            <a:lvl3pPr marL="1143000" indent="-228600" defTabSz="947738" eaLnBrk="0" hangingPunct="0">
              <a:defRPr sz="1600">
                <a:solidFill>
                  <a:srgbClr val="46BA9C"/>
                </a:solidFill>
                <a:latin typeface="Arial" panose="020B0604020202020204" pitchFamily="34" charset="0"/>
                <a:ea typeface="ＭＳ Ｐゴシック" panose="020B0600070205080204" pitchFamily="34" charset="-128"/>
              </a:defRPr>
            </a:lvl3pPr>
            <a:lvl4pPr marL="1600200" indent="-228600" defTabSz="947738" eaLnBrk="0" hangingPunct="0">
              <a:defRPr sz="1600">
                <a:solidFill>
                  <a:srgbClr val="46BA9C"/>
                </a:solidFill>
                <a:latin typeface="Arial" panose="020B0604020202020204" pitchFamily="34" charset="0"/>
                <a:ea typeface="ＭＳ Ｐゴシック" panose="020B0600070205080204" pitchFamily="34" charset="-128"/>
              </a:defRPr>
            </a:lvl4pPr>
            <a:lvl5pPr marL="2057400" indent="-228600" defTabSz="947738" eaLnBrk="0" hangingPunct="0">
              <a:defRPr sz="1600">
                <a:solidFill>
                  <a:srgbClr val="46BA9C"/>
                </a:solidFill>
                <a:latin typeface="Arial" panose="020B0604020202020204" pitchFamily="34" charset="0"/>
                <a:ea typeface="ＭＳ Ｐゴシック" panose="020B0600070205080204" pitchFamily="34" charset="-128"/>
              </a:defRPr>
            </a:lvl5pPr>
            <a:lvl6pPr marL="2514600" indent="-228600" defTabSz="947738" eaLnBrk="0" fontAlgn="base" hangingPunct="0">
              <a:spcBef>
                <a:spcPct val="0"/>
              </a:spcBef>
              <a:spcAft>
                <a:spcPct val="0"/>
              </a:spcAft>
              <a:defRPr sz="1600">
                <a:solidFill>
                  <a:srgbClr val="46BA9C"/>
                </a:solidFill>
                <a:latin typeface="Arial" panose="020B0604020202020204" pitchFamily="34" charset="0"/>
                <a:ea typeface="ＭＳ Ｐゴシック" panose="020B0600070205080204" pitchFamily="34" charset="-128"/>
              </a:defRPr>
            </a:lvl6pPr>
            <a:lvl7pPr marL="2971800" indent="-228600" defTabSz="947738" eaLnBrk="0" fontAlgn="base" hangingPunct="0">
              <a:spcBef>
                <a:spcPct val="0"/>
              </a:spcBef>
              <a:spcAft>
                <a:spcPct val="0"/>
              </a:spcAft>
              <a:defRPr sz="1600">
                <a:solidFill>
                  <a:srgbClr val="46BA9C"/>
                </a:solidFill>
                <a:latin typeface="Arial" panose="020B0604020202020204" pitchFamily="34" charset="0"/>
                <a:ea typeface="ＭＳ Ｐゴシック" panose="020B0600070205080204" pitchFamily="34" charset="-128"/>
              </a:defRPr>
            </a:lvl7pPr>
            <a:lvl8pPr marL="3429000" indent="-228600" defTabSz="947738" eaLnBrk="0" fontAlgn="base" hangingPunct="0">
              <a:spcBef>
                <a:spcPct val="0"/>
              </a:spcBef>
              <a:spcAft>
                <a:spcPct val="0"/>
              </a:spcAft>
              <a:defRPr sz="1600">
                <a:solidFill>
                  <a:srgbClr val="46BA9C"/>
                </a:solidFill>
                <a:latin typeface="Arial" panose="020B0604020202020204" pitchFamily="34" charset="0"/>
                <a:ea typeface="ＭＳ Ｐゴシック" panose="020B0600070205080204" pitchFamily="34" charset="-128"/>
              </a:defRPr>
            </a:lvl8pPr>
            <a:lvl9pPr marL="3886200" indent="-228600" defTabSz="947738" eaLnBrk="0" fontAlgn="base" hangingPunct="0">
              <a:spcBef>
                <a:spcPct val="0"/>
              </a:spcBef>
              <a:spcAft>
                <a:spcPct val="0"/>
              </a:spcAft>
              <a:defRPr sz="1600">
                <a:solidFill>
                  <a:srgbClr val="46BA9C"/>
                </a:solidFill>
                <a:latin typeface="Arial" panose="020B0604020202020204" pitchFamily="34" charset="0"/>
                <a:ea typeface="ＭＳ Ｐゴシック" panose="020B0600070205080204" pitchFamily="34" charset="-128"/>
              </a:defRPr>
            </a:lvl9pPr>
          </a:lstStyle>
          <a:p>
            <a:fld id="{392A3F3D-AA5F-CA40-A5F0-3C35B558FAA1}" type="slidenum">
              <a:rPr lang="en-US" altLang="en-US" sz="1300">
                <a:latin typeface="Arial Narrow" panose="020B0604020202020204" pitchFamily="34" charset="0"/>
              </a:rPr>
              <a:pPr/>
              <a:t>18</a:t>
            </a:fld>
            <a:endParaRPr lang="en-US" altLang="en-US" sz="1300">
              <a:latin typeface="Arial Narrow" panose="020B0604020202020204" pitchFamily="34" charset="0"/>
            </a:endParaRPr>
          </a:p>
        </p:txBody>
      </p:sp>
      <p:sp>
        <p:nvSpPr>
          <p:cNvPr id="861186" name="Rectangle 2">
            <a:extLst>
              <a:ext uri="{FF2B5EF4-FFF2-40B4-BE49-F238E27FC236}">
                <a16:creationId xmlns:a16="http://schemas.microsoft.com/office/drawing/2014/main" id="{9707731F-E108-F98C-BC2E-978E894D793B}"/>
              </a:ext>
            </a:extLst>
          </p:cNvPr>
          <p:cNvSpPr>
            <a:spLocks noGrp="1" noRot="1" noChangeAspect="1" noChangeArrowheads="1" noTextEdit="1"/>
          </p:cNvSpPr>
          <p:nvPr>
            <p:ph type="sldImg"/>
          </p:nvPr>
        </p:nvSpPr>
        <p:spPr>
          <a:xfrm>
            <a:off x="1257300" y="719138"/>
            <a:ext cx="4800600" cy="3600450"/>
          </a:xfrm>
          <a:ln/>
          <a:extLst>
            <a:ext uri="{FAA26D3D-D897-4be2-8F04-BA451C77F1D7}">
              <ma14:placeholderFlag xmlns:ma14="http://schemas.microsoft.com/office/mac/drawingml/2011/main" xmlns="" val="1"/>
            </a:ext>
          </a:extLst>
        </p:spPr>
      </p:sp>
      <p:sp>
        <p:nvSpPr>
          <p:cNvPr id="861187" name="Rectangle 3">
            <a:extLst>
              <a:ext uri="{FF2B5EF4-FFF2-40B4-BE49-F238E27FC236}">
                <a16:creationId xmlns:a16="http://schemas.microsoft.com/office/drawing/2014/main" id="{F0E99E45-4283-54B0-FA8D-626547A211BF}"/>
              </a:ext>
            </a:extLst>
          </p:cNvPr>
          <p:cNvSpPr>
            <a:spLocks noGrp="1" noChangeArrowheads="1"/>
          </p:cNvSpPr>
          <p:nvPr>
            <p:ph type="body" idx="1"/>
          </p:nvPr>
        </p:nvSpPr>
        <p:spPr>
          <a:xfrm>
            <a:off x="731838" y="4560888"/>
            <a:ext cx="5851525" cy="4321175"/>
          </a:xfrm>
        </p:spPr>
        <p:txBody>
          <a:bodyPr/>
          <a:lstStyle/>
          <a:p>
            <a:pPr eaLnBrk="1" hangingPunct="1">
              <a:defRPr/>
            </a:pPr>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FFFA1EA9-78B0-6FC8-C903-183BE564CA31}"/>
              </a:ext>
            </a:extLst>
          </p:cNvPr>
          <p:cNvSpPr>
            <a:spLocks noGrp="1" noChangeArrowheads="1"/>
          </p:cNvSpPr>
          <p:nvPr>
            <p:ph type="sldNum" sz="quarter" idx="5"/>
          </p:nvPr>
        </p:nvSpPr>
        <p:spPr>
          <a:extLst>
            <a:ext uri="{909E8E84-426E-40dd-AFC4-6F175D3DCCD1}">
              <a14:hiddenFill xmlns:a14="http://schemas.microsoft.com/office/drawing/2010/main" xmlns="">
                <a:solidFill>
                  <a:srgbClr val="B2E2D5"/>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folHlink">
                      <a:alpha val="74998"/>
                    </a:schemeClr>
                  </a:outerShdw>
                </a:effectLst>
              </a14:hiddenEffects>
            </a:ext>
            <a:ext uri="{FAA26D3D-D897-4be2-8F04-BA451C77F1D7}">
              <ma14:placeholderFlag xmlns:ma14="http://schemas.microsoft.com/office/mac/drawingml/2011/main" xmlns="" val="1"/>
            </a:ext>
          </a:extLst>
        </p:spPr>
        <p:txBody>
          <a:bodyPr/>
          <a:lstStyle>
            <a:lvl1pPr defTabSz="947738" eaLnBrk="0" hangingPunct="0">
              <a:defRPr sz="1600">
                <a:solidFill>
                  <a:srgbClr val="46BA9C"/>
                </a:solidFill>
                <a:latin typeface="Arial" panose="020B0604020202020204" pitchFamily="34" charset="0"/>
                <a:ea typeface="ＭＳ Ｐゴシック" panose="020B0600070205080204" pitchFamily="34" charset="-128"/>
              </a:defRPr>
            </a:lvl1pPr>
            <a:lvl2pPr marL="742950" indent="-285750" defTabSz="947738" eaLnBrk="0" hangingPunct="0">
              <a:defRPr sz="1600">
                <a:solidFill>
                  <a:srgbClr val="46BA9C"/>
                </a:solidFill>
                <a:latin typeface="Arial" panose="020B0604020202020204" pitchFamily="34" charset="0"/>
                <a:ea typeface="ＭＳ Ｐゴシック" panose="020B0600070205080204" pitchFamily="34" charset="-128"/>
              </a:defRPr>
            </a:lvl2pPr>
            <a:lvl3pPr marL="1143000" indent="-228600" defTabSz="947738" eaLnBrk="0" hangingPunct="0">
              <a:defRPr sz="1600">
                <a:solidFill>
                  <a:srgbClr val="46BA9C"/>
                </a:solidFill>
                <a:latin typeface="Arial" panose="020B0604020202020204" pitchFamily="34" charset="0"/>
                <a:ea typeface="ＭＳ Ｐゴシック" panose="020B0600070205080204" pitchFamily="34" charset="-128"/>
              </a:defRPr>
            </a:lvl3pPr>
            <a:lvl4pPr marL="1600200" indent="-228600" defTabSz="947738" eaLnBrk="0" hangingPunct="0">
              <a:defRPr sz="1600">
                <a:solidFill>
                  <a:srgbClr val="46BA9C"/>
                </a:solidFill>
                <a:latin typeface="Arial" panose="020B0604020202020204" pitchFamily="34" charset="0"/>
                <a:ea typeface="ＭＳ Ｐゴシック" panose="020B0600070205080204" pitchFamily="34" charset="-128"/>
              </a:defRPr>
            </a:lvl4pPr>
            <a:lvl5pPr marL="2057400" indent="-228600" defTabSz="947738" eaLnBrk="0" hangingPunct="0">
              <a:defRPr sz="1600">
                <a:solidFill>
                  <a:srgbClr val="46BA9C"/>
                </a:solidFill>
                <a:latin typeface="Arial" panose="020B0604020202020204" pitchFamily="34" charset="0"/>
                <a:ea typeface="ＭＳ Ｐゴシック" panose="020B0600070205080204" pitchFamily="34" charset="-128"/>
              </a:defRPr>
            </a:lvl5pPr>
            <a:lvl6pPr marL="2514600" indent="-228600" defTabSz="947738" eaLnBrk="0" fontAlgn="base" hangingPunct="0">
              <a:spcBef>
                <a:spcPct val="0"/>
              </a:spcBef>
              <a:spcAft>
                <a:spcPct val="0"/>
              </a:spcAft>
              <a:defRPr sz="1600">
                <a:solidFill>
                  <a:srgbClr val="46BA9C"/>
                </a:solidFill>
                <a:latin typeface="Arial" panose="020B0604020202020204" pitchFamily="34" charset="0"/>
                <a:ea typeface="ＭＳ Ｐゴシック" panose="020B0600070205080204" pitchFamily="34" charset="-128"/>
              </a:defRPr>
            </a:lvl6pPr>
            <a:lvl7pPr marL="2971800" indent="-228600" defTabSz="947738" eaLnBrk="0" fontAlgn="base" hangingPunct="0">
              <a:spcBef>
                <a:spcPct val="0"/>
              </a:spcBef>
              <a:spcAft>
                <a:spcPct val="0"/>
              </a:spcAft>
              <a:defRPr sz="1600">
                <a:solidFill>
                  <a:srgbClr val="46BA9C"/>
                </a:solidFill>
                <a:latin typeface="Arial" panose="020B0604020202020204" pitchFamily="34" charset="0"/>
                <a:ea typeface="ＭＳ Ｐゴシック" panose="020B0600070205080204" pitchFamily="34" charset="-128"/>
              </a:defRPr>
            </a:lvl7pPr>
            <a:lvl8pPr marL="3429000" indent="-228600" defTabSz="947738" eaLnBrk="0" fontAlgn="base" hangingPunct="0">
              <a:spcBef>
                <a:spcPct val="0"/>
              </a:spcBef>
              <a:spcAft>
                <a:spcPct val="0"/>
              </a:spcAft>
              <a:defRPr sz="1600">
                <a:solidFill>
                  <a:srgbClr val="46BA9C"/>
                </a:solidFill>
                <a:latin typeface="Arial" panose="020B0604020202020204" pitchFamily="34" charset="0"/>
                <a:ea typeface="ＭＳ Ｐゴシック" panose="020B0600070205080204" pitchFamily="34" charset="-128"/>
              </a:defRPr>
            </a:lvl8pPr>
            <a:lvl9pPr marL="3886200" indent="-228600" defTabSz="947738" eaLnBrk="0" fontAlgn="base" hangingPunct="0">
              <a:spcBef>
                <a:spcPct val="0"/>
              </a:spcBef>
              <a:spcAft>
                <a:spcPct val="0"/>
              </a:spcAft>
              <a:defRPr sz="1600">
                <a:solidFill>
                  <a:srgbClr val="46BA9C"/>
                </a:solidFill>
                <a:latin typeface="Arial" panose="020B0604020202020204" pitchFamily="34" charset="0"/>
                <a:ea typeface="ＭＳ Ｐゴシック" panose="020B0600070205080204" pitchFamily="34" charset="-128"/>
              </a:defRPr>
            </a:lvl9pPr>
          </a:lstStyle>
          <a:p>
            <a:fld id="{7DBFF6CB-D40F-8B4A-AE1C-915082042403}" type="slidenum">
              <a:rPr lang="en-US" altLang="en-US" sz="1300">
                <a:latin typeface="Arial Narrow" panose="020B0604020202020204" pitchFamily="34" charset="0"/>
              </a:rPr>
              <a:pPr/>
              <a:t>20</a:t>
            </a:fld>
            <a:endParaRPr lang="en-US" altLang="en-US" sz="1300">
              <a:latin typeface="Arial Narrow" panose="020B0604020202020204" pitchFamily="34" charset="0"/>
            </a:endParaRPr>
          </a:p>
        </p:txBody>
      </p:sp>
      <p:sp>
        <p:nvSpPr>
          <p:cNvPr id="863234" name="Rectangle 2">
            <a:extLst>
              <a:ext uri="{FF2B5EF4-FFF2-40B4-BE49-F238E27FC236}">
                <a16:creationId xmlns:a16="http://schemas.microsoft.com/office/drawing/2014/main" id="{5197B951-095B-CCDB-9A91-0062F700E647}"/>
              </a:ext>
            </a:extLst>
          </p:cNvPr>
          <p:cNvSpPr>
            <a:spLocks noGrp="1" noRot="1" noChangeAspect="1" noChangeArrowheads="1" noTextEdit="1"/>
          </p:cNvSpPr>
          <p:nvPr>
            <p:ph type="sldImg"/>
          </p:nvPr>
        </p:nvSpPr>
        <p:spPr>
          <a:xfrm>
            <a:off x="1257300" y="719138"/>
            <a:ext cx="4800600" cy="3600450"/>
          </a:xfrm>
          <a:ln/>
          <a:extLst>
            <a:ext uri="{FAA26D3D-D897-4be2-8F04-BA451C77F1D7}">
              <ma14:placeholderFlag xmlns:ma14="http://schemas.microsoft.com/office/mac/drawingml/2011/main" xmlns="" val="1"/>
            </a:ext>
          </a:extLst>
        </p:spPr>
      </p:sp>
      <p:sp>
        <p:nvSpPr>
          <p:cNvPr id="863235" name="Rectangle 3">
            <a:extLst>
              <a:ext uri="{FF2B5EF4-FFF2-40B4-BE49-F238E27FC236}">
                <a16:creationId xmlns:a16="http://schemas.microsoft.com/office/drawing/2014/main" id="{DB7E6A53-6115-A94C-9BA7-1B14D3185C1C}"/>
              </a:ext>
            </a:extLst>
          </p:cNvPr>
          <p:cNvSpPr>
            <a:spLocks noGrp="1" noChangeArrowheads="1"/>
          </p:cNvSpPr>
          <p:nvPr>
            <p:ph type="body" idx="1"/>
          </p:nvPr>
        </p:nvSpPr>
        <p:spPr>
          <a:xfrm>
            <a:off x="731838" y="4560888"/>
            <a:ext cx="5851525" cy="4321175"/>
          </a:xfrm>
        </p:spPr>
        <p:txBody>
          <a:bodyPr/>
          <a:lstStyle/>
          <a:p>
            <a:pPr eaLnBrk="1" hangingPunct="1">
              <a:defRPr/>
            </a:pPr>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B33DA0A1-10CB-A144-D4CE-65491A2C8AA2}"/>
              </a:ext>
            </a:extLst>
          </p:cNvPr>
          <p:cNvSpPr>
            <a:spLocks noGrp="1" noChangeArrowheads="1"/>
          </p:cNvSpPr>
          <p:nvPr>
            <p:ph type="sldNum" sz="quarter" idx="5"/>
          </p:nvPr>
        </p:nvSpPr>
        <p:spPr>
          <a:extLst>
            <a:ext uri="{909E8E84-426E-40dd-AFC4-6F175D3DCCD1}">
              <a14:hiddenFill xmlns:a14="http://schemas.microsoft.com/office/drawing/2010/main" xmlns="">
                <a:solidFill>
                  <a:srgbClr val="B2E2D5"/>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folHlink">
                      <a:alpha val="74998"/>
                    </a:schemeClr>
                  </a:outerShdw>
                </a:effectLst>
              </a14:hiddenEffects>
            </a:ext>
            <a:ext uri="{FAA26D3D-D897-4be2-8F04-BA451C77F1D7}">
              <ma14:placeholderFlag xmlns:ma14="http://schemas.microsoft.com/office/mac/drawingml/2011/main" xmlns="" val="1"/>
            </a:ext>
          </a:extLst>
        </p:spPr>
        <p:txBody>
          <a:bodyPr/>
          <a:lstStyle>
            <a:lvl1pPr defTabSz="947738" eaLnBrk="0" hangingPunct="0">
              <a:defRPr sz="1600">
                <a:solidFill>
                  <a:srgbClr val="46BA9C"/>
                </a:solidFill>
                <a:latin typeface="Arial" panose="020B0604020202020204" pitchFamily="34" charset="0"/>
                <a:ea typeface="ＭＳ Ｐゴシック" panose="020B0600070205080204" pitchFamily="34" charset="-128"/>
              </a:defRPr>
            </a:lvl1pPr>
            <a:lvl2pPr marL="742950" indent="-285750" defTabSz="947738" eaLnBrk="0" hangingPunct="0">
              <a:defRPr sz="1600">
                <a:solidFill>
                  <a:srgbClr val="46BA9C"/>
                </a:solidFill>
                <a:latin typeface="Arial" panose="020B0604020202020204" pitchFamily="34" charset="0"/>
                <a:ea typeface="ＭＳ Ｐゴシック" panose="020B0600070205080204" pitchFamily="34" charset="-128"/>
              </a:defRPr>
            </a:lvl2pPr>
            <a:lvl3pPr marL="1143000" indent="-228600" defTabSz="947738" eaLnBrk="0" hangingPunct="0">
              <a:defRPr sz="1600">
                <a:solidFill>
                  <a:srgbClr val="46BA9C"/>
                </a:solidFill>
                <a:latin typeface="Arial" panose="020B0604020202020204" pitchFamily="34" charset="0"/>
                <a:ea typeface="ＭＳ Ｐゴシック" panose="020B0600070205080204" pitchFamily="34" charset="-128"/>
              </a:defRPr>
            </a:lvl3pPr>
            <a:lvl4pPr marL="1600200" indent="-228600" defTabSz="947738" eaLnBrk="0" hangingPunct="0">
              <a:defRPr sz="1600">
                <a:solidFill>
                  <a:srgbClr val="46BA9C"/>
                </a:solidFill>
                <a:latin typeface="Arial" panose="020B0604020202020204" pitchFamily="34" charset="0"/>
                <a:ea typeface="ＭＳ Ｐゴシック" panose="020B0600070205080204" pitchFamily="34" charset="-128"/>
              </a:defRPr>
            </a:lvl4pPr>
            <a:lvl5pPr marL="2057400" indent="-228600" defTabSz="947738" eaLnBrk="0" hangingPunct="0">
              <a:defRPr sz="1600">
                <a:solidFill>
                  <a:srgbClr val="46BA9C"/>
                </a:solidFill>
                <a:latin typeface="Arial" panose="020B0604020202020204" pitchFamily="34" charset="0"/>
                <a:ea typeface="ＭＳ Ｐゴシック" panose="020B0600070205080204" pitchFamily="34" charset="-128"/>
              </a:defRPr>
            </a:lvl5pPr>
            <a:lvl6pPr marL="2514600" indent="-228600" defTabSz="947738" eaLnBrk="0" fontAlgn="base" hangingPunct="0">
              <a:spcBef>
                <a:spcPct val="0"/>
              </a:spcBef>
              <a:spcAft>
                <a:spcPct val="0"/>
              </a:spcAft>
              <a:defRPr sz="1600">
                <a:solidFill>
                  <a:srgbClr val="46BA9C"/>
                </a:solidFill>
                <a:latin typeface="Arial" panose="020B0604020202020204" pitchFamily="34" charset="0"/>
                <a:ea typeface="ＭＳ Ｐゴシック" panose="020B0600070205080204" pitchFamily="34" charset="-128"/>
              </a:defRPr>
            </a:lvl6pPr>
            <a:lvl7pPr marL="2971800" indent="-228600" defTabSz="947738" eaLnBrk="0" fontAlgn="base" hangingPunct="0">
              <a:spcBef>
                <a:spcPct val="0"/>
              </a:spcBef>
              <a:spcAft>
                <a:spcPct val="0"/>
              </a:spcAft>
              <a:defRPr sz="1600">
                <a:solidFill>
                  <a:srgbClr val="46BA9C"/>
                </a:solidFill>
                <a:latin typeface="Arial" panose="020B0604020202020204" pitchFamily="34" charset="0"/>
                <a:ea typeface="ＭＳ Ｐゴシック" panose="020B0600070205080204" pitchFamily="34" charset="-128"/>
              </a:defRPr>
            </a:lvl7pPr>
            <a:lvl8pPr marL="3429000" indent="-228600" defTabSz="947738" eaLnBrk="0" fontAlgn="base" hangingPunct="0">
              <a:spcBef>
                <a:spcPct val="0"/>
              </a:spcBef>
              <a:spcAft>
                <a:spcPct val="0"/>
              </a:spcAft>
              <a:defRPr sz="1600">
                <a:solidFill>
                  <a:srgbClr val="46BA9C"/>
                </a:solidFill>
                <a:latin typeface="Arial" panose="020B0604020202020204" pitchFamily="34" charset="0"/>
                <a:ea typeface="ＭＳ Ｐゴシック" panose="020B0600070205080204" pitchFamily="34" charset="-128"/>
              </a:defRPr>
            </a:lvl8pPr>
            <a:lvl9pPr marL="3886200" indent="-228600" defTabSz="947738" eaLnBrk="0" fontAlgn="base" hangingPunct="0">
              <a:spcBef>
                <a:spcPct val="0"/>
              </a:spcBef>
              <a:spcAft>
                <a:spcPct val="0"/>
              </a:spcAft>
              <a:defRPr sz="1600">
                <a:solidFill>
                  <a:srgbClr val="46BA9C"/>
                </a:solidFill>
                <a:latin typeface="Arial" panose="020B0604020202020204" pitchFamily="34" charset="0"/>
                <a:ea typeface="ＭＳ Ｐゴシック" panose="020B0600070205080204" pitchFamily="34" charset="-128"/>
              </a:defRPr>
            </a:lvl9pPr>
          </a:lstStyle>
          <a:p>
            <a:fld id="{A5327048-6C0B-C540-8457-BEBF524E5DCB}" type="slidenum">
              <a:rPr lang="en-US" altLang="en-US" sz="1300">
                <a:latin typeface="Arial Narrow" panose="020B0604020202020204" pitchFamily="34" charset="0"/>
              </a:rPr>
              <a:pPr/>
              <a:t>21</a:t>
            </a:fld>
            <a:endParaRPr lang="en-US" altLang="en-US" sz="1300">
              <a:latin typeface="Arial Narrow" panose="020B0604020202020204" pitchFamily="34" charset="0"/>
            </a:endParaRPr>
          </a:p>
        </p:txBody>
      </p:sp>
      <p:sp>
        <p:nvSpPr>
          <p:cNvPr id="738306" name="Rectangle 2">
            <a:extLst>
              <a:ext uri="{FF2B5EF4-FFF2-40B4-BE49-F238E27FC236}">
                <a16:creationId xmlns:a16="http://schemas.microsoft.com/office/drawing/2014/main" id="{82DA24D0-F64C-AE5B-A639-16F0783E6989}"/>
              </a:ext>
            </a:extLst>
          </p:cNvPr>
          <p:cNvSpPr>
            <a:spLocks noGrp="1" noRot="1" noChangeAspect="1" noChangeArrowheads="1" noTextEdit="1"/>
          </p:cNvSpPr>
          <p:nvPr>
            <p:ph type="sldImg"/>
          </p:nvPr>
        </p:nvSpPr>
        <p:spPr>
          <a:xfrm>
            <a:off x="1257300" y="719138"/>
            <a:ext cx="4802188" cy="3602037"/>
          </a:xfrm>
          <a:ln/>
          <a:extLst>
            <a:ext uri="{FAA26D3D-D897-4be2-8F04-BA451C77F1D7}">
              <ma14:placeholderFlag xmlns:ma14="http://schemas.microsoft.com/office/mac/drawingml/2011/main" xmlns="" val="1"/>
            </a:ext>
          </a:extLst>
        </p:spPr>
      </p:sp>
      <p:sp>
        <p:nvSpPr>
          <p:cNvPr id="738307" name="Rectangle 3">
            <a:extLst>
              <a:ext uri="{FF2B5EF4-FFF2-40B4-BE49-F238E27FC236}">
                <a16:creationId xmlns:a16="http://schemas.microsoft.com/office/drawing/2014/main" id="{4C5194B2-5D8A-E183-769C-8E6BFE6CC96F}"/>
              </a:ext>
            </a:extLst>
          </p:cNvPr>
          <p:cNvSpPr>
            <a:spLocks noGrp="1" noChangeArrowheads="1"/>
          </p:cNvSpPr>
          <p:nvPr>
            <p:ph type="body" idx="1"/>
          </p:nvPr>
        </p:nvSpPr>
        <p:spPr>
          <a:xfrm>
            <a:off x="731838" y="4560888"/>
            <a:ext cx="5851525" cy="4321175"/>
          </a:xfrm>
        </p:spPr>
        <p:txBody>
          <a:bodyPr/>
          <a:lstStyle/>
          <a:p>
            <a:pPr eaLnBrk="1" hangingPunct="1">
              <a:defRPr/>
            </a:pPr>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8B679128-45B5-CB4F-376C-111B98ACA48B}"/>
              </a:ext>
            </a:extLst>
          </p:cNvPr>
          <p:cNvSpPr>
            <a:spLocks noGrp="1" noChangeArrowheads="1"/>
          </p:cNvSpPr>
          <p:nvPr>
            <p:ph type="sldNum" sz="quarter" idx="5"/>
          </p:nvPr>
        </p:nvSpPr>
        <p:spPr>
          <a:extLst>
            <a:ext uri="{909E8E84-426E-40dd-AFC4-6F175D3DCCD1}">
              <a14:hiddenFill xmlns:a14="http://schemas.microsoft.com/office/drawing/2010/main" xmlns="">
                <a:solidFill>
                  <a:srgbClr val="B2E2D5"/>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folHlink">
                      <a:alpha val="74998"/>
                    </a:schemeClr>
                  </a:outerShdw>
                </a:effectLst>
              </a14:hiddenEffects>
            </a:ext>
            <a:ext uri="{FAA26D3D-D897-4be2-8F04-BA451C77F1D7}">
              <ma14:placeholderFlag xmlns:ma14="http://schemas.microsoft.com/office/mac/drawingml/2011/main" xmlns="" val="1"/>
            </a:ext>
          </a:extLst>
        </p:spPr>
        <p:txBody>
          <a:bodyPr/>
          <a:lstStyle>
            <a:lvl1pPr defTabSz="947738" eaLnBrk="0" hangingPunct="0">
              <a:defRPr sz="1600">
                <a:solidFill>
                  <a:srgbClr val="46BA9C"/>
                </a:solidFill>
                <a:latin typeface="Arial" panose="020B0604020202020204" pitchFamily="34" charset="0"/>
                <a:ea typeface="ＭＳ Ｐゴシック" panose="020B0600070205080204" pitchFamily="34" charset="-128"/>
              </a:defRPr>
            </a:lvl1pPr>
            <a:lvl2pPr marL="742950" indent="-285750" defTabSz="947738" eaLnBrk="0" hangingPunct="0">
              <a:defRPr sz="1600">
                <a:solidFill>
                  <a:srgbClr val="46BA9C"/>
                </a:solidFill>
                <a:latin typeface="Arial" panose="020B0604020202020204" pitchFamily="34" charset="0"/>
                <a:ea typeface="ＭＳ Ｐゴシック" panose="020B0600070205080204" pitchFamily="34" charset="-128"/>
              </a:defRPr>
            </a:lvl2pPr>
            <a:lvl3pPr marL="1143000" indent="-228600" defTabSz="947738" eaLnBrk="0" hangingPunct="0">
              <a:defRPr sz="1600">
                <a:solidFill>
                  <a:srgbClr val="46BA9C"/>
                </a:solidFill>
                <a:latin typeface="Arial" panose="020B0604020202020204" pitchFamily="34" charset="0"/>
                <a:ea typeface="ＭＳ Ｐゴシック" panose="020B0600070205080204" pitchFamily="34" charset="-128"/>
              </a:defRPr>
            </a:lvl3pPr>
            <a:lvl4pPr marL="1600200" indent="-228600" defTabSz="947738" eaLnBrk="0" hangingPunct="0">
              <a:defRPr sz="1600">
                <a:solidFill>
                  <a:srgbClr val="46BA9C"/>
                </a:solidFill>
                <a:latin typeface="Arial" panose="020B0604020202020204" pitchFamily="34" charset="0"/>
                <a:ea typeface="ＭＳ Ｐゴシック" panose="020B0600070205080204" pitchFamily="34" charset="-128"/>
              </a:defRPr>
            </a:lvl4pPr>
            <a:lvl5pPr marL="2057400" indent="-228600" defTabSz="947738" eaLnBrk="0" hangingPunct="0">
              <a:defRPr sz="1600">
                <a:solidFill>
                  <a:srgbClr val="46BA9C"/>
                </a:solidFill>
                <a:latin typeface="Arial" panose="020B0604020202020204" pitchFamily="34" charset="0"/>
                <a:ea typeface="ＭＳ Ｐゴシック" panose="020B0600070205080204" pitchFamily="34" charset="-128"/>
              </a:defRPr>
            </a:lvl5pPr>
            <a:lvl6pPr marL="2514600" indent="-228600" defTabSz="947738" eaLnBrk="0" fontAlgn="base" hangingPunct="0">
              <a:spcBef>
                <a:spcPct val="0"/>
              </a:spcBef>
              <a:spcAft>
                <a:spcPct val="0"/>
              </a:spcAft>
              <a:defRPr sz="1600">
                <a:solidFill>
                  <a:srgbClr val="46BA9C"/>
                </a:solidFill>
                <a:latin typeface="Arial" panose="020B0604020202020204" pitchFamily="34" charset="0"/>
                <a:ea typeface="ＭＳ Ｐゴシック" panose="020B0600070205080204" pitchFamily="34" charset="-128"/>
              </a:defRPr>
            </a:lvl6pPr>
            <a:lvl7pPr marL="2971800" indent="-228600" defTabSz="947738" eaLnBrk="0" fontAlgn="base" hangingPunct="0">
              <a:spcBef>
                <a:spcPct val="0"/>
              </a:spcBef>
              <a:spcAft>
                <a:spcPct val="0"/>
              </a:spcAft>
              <a:defRPr sz="1600">
                <a:solidFill>
                  <a:srgbClr val="46BA9C"/>
                </a:solidFill>
                <a:latin typeface="Arial" panose="020B0604020202020204" pitchFamily="34" charset="0"/>
                <a:ea typeface="ＭＳ Ｐゴシック" panose="020B0600070205080204" pitchFamily="34" charset="-128"/>
              </a:defRPr>
            </a:lvl7pPr>
            <a:lvl8pPr marL="3429000" indent="-228600" defTabSz="947738" eaLnBrk="0" fontAlgn="base" hangingPunct="0">
              <a:spcBef>
                <a:spcPct val="0"/>
              </a:spcBef>
              <a:spcAft>
                <a:spcPct val="0"/>
              </a:spcAft>
              <a:defRPr sz="1600">
                <a:solidFill>
                  <a:srgbClr val="46BA9C"/>
                </a:solidFill>
                <a:latin typeface="Arial" panose="020B0604020202020204" pitchFamily="34" charset="0"/>
                <a:ea typeface="ＭＳ Ｐゴシック" panose="020B0600070205080204" pitchFamily="34" charset="-128"/>
              </a:defRPr>
            </a:lvl8pPr>
            <a:lvl9pPr marL="3886200" indent="-228600" defTabSz="947738" eaLnBrk="0" fontAlgn="base" hangingPunct="0">
              <a:spcBef>
                <a:spcPct val="0"/>
              </a:spcBef>
              <a:spcAft>
                <a:spcPct val="0"/>
              </a:spcAft>
              <a:defRPr sz="1600">
                <a:solidFill>
                  <a:srgbClr val="46BA9C"/>
                </a:solidFill>
                <a:latin typeface="Arial" panose="020B0604020202020204" pitchFamily="34" charset="0"/>
                <a:ea typeface="ＭＳ Ｐゴシック" panose="020B0600070205080204" pitchFamily="34" charset="-128"/>
              </a:defRPr>
            </a:lvl9pPr>
          </a:lstStyle>
          <a:p>
            <a:fld id="{D76621A2-CA7C-E543-9058-A12AD3CD0CA4}" type="slidenum">
              <a:rPr lang="en-US" altLang="en-US" sz="1300">
                <a:latin typeface="Arial Narrow" panose="020B0604020202020204" pitchFamily="34" charset="0"/>
              </a:rPr>
              <a:pPr/>
              <a:t>25</a:t>
            </a:fld>
            <a:endParaRPr lang="en-US" altLang="en-US" sz="1300">
              <a:latin typeface="Arial Narrow" panose="020B0604020202020204" pitchFamily="34" charset="0"/>
            </a:endParaRPr>
          </a:p>
        </p:txBody>
      </p:sp>
      <p:sp>
        <p:nvSpPr>
          <p:cNvPr id="865282" name="Rectangle 2">
            <a:extLst>
              <a:ext uri="{FF2B5EF4-FFF2-40B4-BE49-F238E27FC236}">
                <a16:creationId xmlns:a16="http://schemas.microsoft.com/office/drawing/2014/main" id="{8F1915DA-31CE-223E-3DB2-C11D1CA5FC44}"/>
              </a:ext>
            </a:extLst>
          </p:cNvPr>
          <p:cNvSpPr>
            <a:spLocks noGrp="1" noRot="1" noChangeAspect="1" noChangeArrowheads="1" noTextEdit="1"/>
          </p:cNvSpPr>
          <p:nvPr>
            <p:ph type="sldImg"/>
          </p:nvPr>
        </p:nvSpPr>
        <p:spPr>
          <a:xfrm>
            <a:off x="1257300" y="719138"/>
            <a:ext cx="4800600" cy="3600450"/>
          </a:xfrm>
          <a:ln/>
          <a:extLst>
            <a:ext uri="{FAA26D3D-D897-4be2-8F04-BA451C77F1D7}">
              <ma14:placeholderFlag xmlns:ma14="http://schemas.microsoft.com/office/mac/drawingml/2011/main" xmlns="" val="1"/>
            </a:ext>
          </a:extLst>
        </p:spPr>
      </p:sp>
      <p:sp>
        <p:nvSpPr>
          <p:cNvPr id="865283" name="Rectangle 3">
            <a:extLst>
              <a:ext uri="{FF2B5EF4-FFF2-40B4-BE49-F238E27FC236}">
                <a16:creationId xmlns:a16="http://schemas.microsoft.com/office/drawing/2014/main" id="{8BAAA884-659D-AA77-6A85-DA7F7F140951}"/>
              </a:ext>
            </a:extLst>
          </p:cNvPr>
          <p:cNvSpPr>
            <a:spLocks noGrp="1" noChangeArrowheads="1"/>
          </p:cNvSpPr>
          <p:nvPr>
            <p:ph type="body" idx="1"/>
          </p:nvPr>
        </p:nvSpPr>
        <p:spPr>
          <a:xfrm>
            <a:off x="731838" y="4560888"/>
            <a:ext cx="5851525" cy="4321175"/>
          </a:xfrm>
        </p:spPr>
        <p:txBody>
          <a:bodyPr/>
          <a:lstStyle/>
          <a:p>
            <a:pPr eaLnBrk="1" hangingPunct="1">
              <a:defRPr/>
            </a:pPr>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88B0D978-8564-480A-A8FF-7AF3CEB2EA3D}"/>
              </a:ext>
            </a:extLst>
          </p:cNvPr>
          <p:cNvSpPr>
            <a:spLocks noGrp="1" noChangeArrowheads="1"/>
          </p:cNvSpPr>
          <p:nvPr>
            <p:ph type="sldNum" sz="quarter" idx="5"/>
          </p:nvPr>
        </p:nvSpPr>
        <p:spPr>
          <a:extLst>
            <a:ext uri="{909E8E84-426E-40dd-AFC4-6F175D3DCCD1}">
              <a14:hiddenFill xmlns:a14="http://schemas.microsoft.com/office/drawing/2010/main" xmlns="">
                <a:solidFill>
                  <a:srgbClr val="B2E2D5"/>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folHlink">
                      <a:alpha val="74998"/>
                    </a:schemeClr>
                  </a:outerShdw>
                </a:effectLst>
              </a14:hiddenEffects>
            </a:ext>
            <a:ext uri="{FAA26D3D-D897-4be2-8F04-BA451C77F1D7}">
              <ma14:placeholderFlag xmlns:ma14="http://schemas.microsoft.com/office/mac/drawingml/2011/main" xmlns="" val="1"/>
            </a:ext>
          </a:extLst>
        </p:spPr>
        <p:txBody>
          <a:bodyPr/>
          <a:lstStyle>
            <a:lvl1pPr defTabSz="947738" eaLnBrk="0" hangingPunct="0">
              <a:defRPr sz="1600">
                <a:solidFill>
                  <a:srgbClr val="46BA9C"/>
                </a:solidFill>
                <a:latin typeface="Arial" panose="020B0604020202020204" pitchFamily="34" charset="0"/>
                <a:ea typeface="ＭＳ Ｐゴシック" panose="020B0600070205080204" pitchFamily="34" charset="-128"/>
              </a:defRPr>
            </a:lvl1pPr>
            <a:lvl2pPr marL="742950" indent="-285750" defTabSz="947738" eaLnBrk="0" hangingPunct="0">
              <a:defRPr sz="1600">
                <a:solidFill>
                  <a:srgbClr val="46BA9C"/>
                </a:solidFill>
                <a:latin typeface="Arial" panose="020B0604020202020204" pitchFamily="34" charset="0"/>
                <a:ea typeface="ＭＳ Ｐゴシック" panose="020B0600070205080204" pitchFamily="34" charset="-128"/>
              </a:defRPr>
            </a:lvl2pPr>
            <a:lvl3pPr marL="1143000" indent="-228600" defTabSz="947738" eaLnBrk="0" hangingPunct="0">
              <a:defRPr sz="1600">
                <a:solidFill>
                  <a:srgbClr val="46BA9C"/>
                </a:solidFill>
                <a:latin typeface="Arial" panose="020B0604020202020204" pitchFamily="34" charset="0"/>
                <a:ea typeface="ＭＳ Ｐゴシック" panose="020B0600070205080204" pitchFamily="34" charset="-128"/>
              </a:defRPr>
            </a:lvl3pPr>
            <a:lvl4pPr marL="1600200" indent="-228600" defTabSz="947738" eaLnBrk="0" hangingPunct="0">
              <a:defRPr sz="1600">
                <a:solidFill>
                  <a:srgbClr val="46BA9C"/>
                </a:solidFill>
                <a:latin typeface="Arial" panose="020B0604020202020204" pitchFamily="34" charset="0"/>
                <a:ea typeface="ＭＳ Ｐゴシック" panose="020B0600070205080204" pitchFamily="34" charset="-128"/>
              </a:defRPr>
            </a:lvl4pPr>
            <a:lvl5pPr marL="2057400" indent="-228600" defTabSz="947738" eaLnBrk="0" hangingPunct="0">
              <a:defRPr sz="1600">
                <a:solidFill>
                  <a:srgbClr val="46BA9C"/>
                </a:solidFill>
                <a:latin typeface="Arial" panose="020B0604020202020204" pitchFamily="34" charset="0"/>
                <a:ea typeface="ＭＳ Ｐゴシック" panose="020B0600070205080204" pitchFamily="34" charset="-128"/>
              </a:defRPr>
            </a:lvl5pPr>
            <a:lvl6pPr marL="2514600" indent="-228600" defTabSz="947738" eaLnBrk="0" fontAlgn="base" hangingPunct="0">
              <a:spcBef>
                <a:spcPct val="0"/>
              </a:spcBef>
              <a:spcAft>
                <a:spcPct val="0"/>
              </a:spcAft>
              <a:defRPr sz="1600">
                <a:solidFill>
                  <a:srgbClr val="46BA9C"/>
                </a:solidFill>
                <a:latin typeface="Arial" panose="020B0604020202020204" pitchFamily="34" charset="0"/>
                <a:ea typeface="ＭＳ Ｐゴシック" panose="020B0600070205080204" pitchFamily="34" charset="-128"/>
              </a:defRPr>
            </a:lvl6pPr>
            <a:lvl7pPr marL="2971800" indent="-228600" defTabSz="947738" eaLnBrk="0" fontAlgn="base" hangingPunct="0">
              <a:spcBef>
                <a:spcPct val="0"/>
              </a:spcBef>
              <a:spcAft>
                <a:spcPct val="0"/>
              </a:spcAft>
              <a:defRPr sz="1600">
                <a:solidFill>
                  <a:srgbClr val="46BA9C"/>
                </a:solidFill>
                <a:latin typeface="Arial" panose="020B0604020202020204" pitchFamily="34" charset="0"/>
                <a:ea typeface="ＭＳ Ｐゴシック" panose="020B0600070205080204" pitchFamily="34" charset="-128"/>
              </a:defRPr>
            </a:lvl7pPr>
            <a:lvl8pPr marL="3429000" indent="-228600" defTabSz="947738" eaLnBrk="0" fontAlgn="base" hangingPunct="0">
              <a:spcBef>
                <a:spcPct val="0"/>
              </a:spcBef>
              <a:spcAft>
                <a:spcPct val="0"/>
              </a:spcAft>
              <a:defRPr sz="1600">
                <a:solidFill>
                  <a:srgbClr val="46BA9C"/>
                </a:solidFill>
                <a:latin typeface="Arial" panose="020B0604020202020204" pitchFamily="34" charset="0"/>
                <a:ea typeface="ＭＳ Ｐゴシック" panose="020B0600070205080204" pitchFamily="34" charset="-128"/>
              </a:defRPr>
            </a:lvl8pPr>
            <a:lvl9pPr marL="3886200" indent="-228600" defTabSz="947738" eaLnBrk="0" fontAlgn="base" hangingPunct="0">
              <a:spcBef>
                <a:spcPct val="0"/>
              </a:spcBef>
              <a:spcAft>
                <a:spcPct val="0"/>
              </a:spcAft>
              <a:defRPr sz="1600">
                <a:solidFill>
                  <a:srgbClr val="46BA9C"/>
                </a:solidFill>
                <a:latin typeface="Arial" panose="020B0604020202020204" pitchFamily="34" charset="0"/>
                <a:ea typeface="ＭＳ Ｐゴシック" panose="020B0600070205080204" pitchFamily="34" charset="-128"/>
              </a:defRPr>
            </a:lvl9pPr>
          </a:lstStyle>
          <a:p>
            <a:fld id="{02271CCA-408B-AE4F-A942-060683F70C77}" type="slidenum">
              <a:rPr lang="en-US" altLang="en-US" sz="1300">
                <a:latin typeface="Arial Narrow" panose="020B0604020202020204" pitchFamily="34" charset="0"/>
              </a:rPr>
              <a:pPr/>
              <a:t>26</a:t>
            </a:fld>
            <a:endParaRPr lang="en-US" altLang="en-US" sz="1300">
              <a:latin typeface="Arial Narrow" panose="020B0604020202020204" pitchFamily="34" charset="0"/>
            </a:endParaRPr>
          </a:p>
        </p:txBody>
      </p:sp>
      <p:sp>
        <p:nvSpPr>
          <p:cNvPr id="872450" name="Rectangle 2">
            <a:extLst>
              <a:ext uri="{FF2B5EF4-FFF2-40B4-BE49-F238E27FC236}">
                <a16:creationId xmlns:a16="http://schemas.microsoft.com/office/drawing/2014/main" id="{060A29DD-BEAF-75FD-5D83-9FD8103D57EF}"/>
              </a:ext>
            </a:extLst>
          </p:cNvPr>
          <p:cNvSpPr>
            <a:spLocks noGrp="1" noRot="1" noChangeAspect="1" noChangeArrowheads="1" noTextEdit="1"/>
          </p:cNvSpPr>
          <p:nvPr>
            <p:ph type="sldImg"/>
          </p:nvPr>
        </p:nvSpPr>
        <p:spPr>
          <a:xfrm>
            <a:off x="1257300" y="719138"/>
            <a:ext cx="4802188" cy="3602037"/>
          </a:xfrm>
          <a:ln/>
          <a:extLst>
            <a:ext uri="{FAA26D3D-D897-4be2-8F04-BA451C77F1D7}">
              <ma14:placeholderFlag xmlns:ma14="http://schemas.microsoft.com/office/mac/drawingml/2011/main" xmlns="" val="1"/>
            </a:ext>
          </a:extLst>
        </p:spPr>
      </p:sp>
      <p:sp>
        <p:nvSpPr>
          <p:cNvPr id="872451" name="Rectangle 3">
            <a:extLst>
              <a:ext uri="{FF2B5EF4-FFF2-40B4-BE49-F238E27FC236}">
                <a16:creationId xmlns:a16="http://schemas.microsoft.com/office/drawing/2014/main" id="{07247CF0-A196-82B5-0D61-CB59908F07B8}"/>
              </a:ext>
            </a:extLst>
          </p:cNvPr>
          <p:cNvSpPr>
            <a:spLocks noGrp="1" noChangeArrowheads="1"/>
          </p:cNvSpPr>
          <p:nvPr>
            <p:ph type="body" idx="1"/>
          </p:nvPr>
        </p:nvSpPr>
        <p:spPr>
          <a:xfrm>
            <a:off x="731838" y="4560888"/>
            <a:ext cx="5851525" cy="4321175"/>
          </a:xfrm>
        </p:spPr>
        <p:txBody>
          <a:bodyPr/>
          <a:lstStyle/>
          <a:p>
            <a:pPr eaLnBrk="1" hangingPunct="1">
              <a:defRPr/>
            </a:pPr>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1044">
            <a:extLst>
              <a:ext uri="{FF2B5EF4-FFF2-40B4-BE49-F238E27FC236}">
                <a16:creationId xmlns:a16="http://schemas.microsoft.com/office/drawing/2014/main" id="{8AB5E996-1E0D-3507-061C-334F7ACAFC90}"/>
              </a:ext>
            </a:extLst>
          </p:cNvPr>
          <p:cNvSpPr>
            <a:spLocks noChangeArrowheads="1"/>
          </p:cNvSpPr>
          <p:nvPr userDrawn="1"/>
        </p:nvSpPr>
        <p:spPr bwMode="auto">
          <a:xfrm>
            <a:off x="-4763" y="0"/>
            <a:ext cx="9148763" cy="1054100"/>
          </a:xfrm>
          <a:prstGeom prst="rect">
            <a:avLst/>
          </a:prstGeom>
          <a:solidFill>
            <a:srgbClr val="00BAB6"/>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defRPr/>
            </a:pPr>
            <a:endParaRPr lang="en-US" sz="1800" b="1">
              <a:solidFill>
                <a:schemeClr val="tx1"/>
              </a:solidFill>
              <a:latin typeface="Arial" charset="0"/>
              <a:ea typeface="ＭＳ Ｐゴシック" charset="0"/>
              <a:cs typeface="Arial" charset="0"/>
            </a:endParaRPr>
          </a:p>
        </p:txBody>
      </p:sp>
      <p:sp>
        <p:nvSpPr>
          <p:cNvPr id="5" name="Text Box 1029">
            <a:extLst>
              <a:ext uri="{FF2B5EF4-FFF2-40B4-BE49-F238E27FC236}">
                <a16:creationId xmlns:a16="http://schemas.microsoft.com/office/drawing/2014/main" id="{2D86CCF8-65B3-9ABC-4149-723054133C5A}"/>
              </a:ext>
            </a:extLst>
          </p:cNvPr>
          <p:cNvSpPr txBox="1">
            <a:spLocks noChangeArrowheads="1"/>
          </p:cNvSpPr>
          <p:nvPr/>
        </p:nvSpPr>
        <p:spPr bwMode="auto">
          <a:xfrm>
            <a:off x="4410075" y="6553200"/>
            <a:ext cx="307975" cy="21431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1408" tIns="45704" rIns="91408" bIns="45704">
            <a:spAutoFit/>
          </a:bodyPr>
          <a:lstStyle>
            <a:lvl1pPr eaLnBrk="0" hangingPunct="0">
              <a:defRPr sz="1600">
                <a:solidFill>
                  <a:srgbClr val="46BA9C"/>
                </a:solidFill>
                <a:latin typeface="Arial" panose="020B0604020202020204" pitchFamily="34" charset="0"/>
                <a:ea typeface="ＭＳ Ｐゴシック" panose="020B0600070205080204" pitchFamily="34" charset="-128"/>
              </a:defRPr>
            </a:lvl1pPr>
            <a:lvl2pPr marL="742950" indent="-285750" eaLnBrk="0" hangingPunct="0">
              <a:defRPr sz="1600">
                <a:solidFill>
                  <a:srgbClr val="46BA9C"/>
                </a:solidFill>
                <a:latin typeface="Arial" panose="020B0604020202020204" pitchFamily="34" charset="0"/>
                <a:ea typeface="ＭＳ Ｐゴシック" panose="020B0600070205080204" pitchFamily="34" charset="-128"/>
              </a:defRPr>
            </a:lvl2pPr>
            <a:lvl3pPr marL="1143000" indent="-228600" eaLnBrk="0" hangingPunct="0">
              <a:defRPr sz="1600">
                <a:solidFill>
                  <a:srgbClr val="46BA9C"/>
                </a:solidFill>
                <a:latin typeface="Arial" panose="020B0604020202020204" pitchFamily="34" charset="0"/>
                <a:ea typeface="ＭＳ Ｐゴシック" panose="020B0600070205080204" pitchFamily="34" charset="-128"/>
              </a:defRPr>
            </a:lvl3pPr>
            <a:lvl4pPr marL="1600200" indent="-228600" eaLnBrk="0" hangingPunct="0">
              <a:defRPr sz="1600">
                <a:solidFill>
                  <a:srgbClr val="46BA9C"/>
                </a:solidFill>
                <a:latin typeface="Arial" panose="020B0604020202020204" pitchFamily="34" charset="0"/>
                <a:ea typeface="ＭＳ Ｐゴシック" panose="020B0600070205080204" pitchFamily="34" charset="-128"/>
              </a:defRPr>
            </a:lvl4pPr>
            <a:lvl5pPr marL="2057400" indent="-228600" eaLnBrk="0" hangingPunct="0">
              <a:defRPr sz="1600">
                <a:solidFill>
                  <a:srgbClr val="46BA9C"/>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rgbClr val="46BA9C"/>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rgbClr val="46BA9C"/>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rgbClr val="46BA9C"/>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rgbClr val="46BA9C"/>
                </a:solidFill>
                <a:latin typeface="Arial" panose="020B0604020202020204" pitchFamily="34" charset="0"/>
                <a:ea typeface="ＭＳ Ｐゴシック" panose="020B0600070205080204" pitchFamily="34" charset="-128"/>
              </a:defRPr>
            </a:lvl9pPr>
          </a:lstStyle>
          <a:p>
            <a:pPr algn="r"/>
            <a:fld id="{5D78778F-33A9-B940-A8E0-70760C763BF3}" type="slidenum">
              <a:rPr lang="en-GB" altLang="en-US" sz="800">
                <a:solidFill>
                  <a:schemeClr val="tx1"/>
                </a:solidFill>
                <a:latin typeface="C Univers 57 Condensed" charset="0"/>
                <a:cs typeface="Arial" panose="020B0604020202020204" pitchFamily="34" charset="0"/>
              </a:rPr>
              <a:pPr algn="r"/>
              <a:t>‹#›</a:t>
            </a:fld>
            <a:endParaRPr lang="en-GB" altLang="en-US">
              <a:solidFill>
                <a:schemeClr val="tx1"/>
              </a:solidFill>
              <a:latin typeface="C Univers 57 Condensed" charset="0"/>
              <a:cs typeface="Arial" panose="020B0604020202020204" pitchFamily="34" charset="0"/>
            </a:endParaRPr>
          </a:p>
        </p:txBody>
      </p:sp>
      <p:pic>
        <p:nvPicPr>
          <p:cNvPr id="6" name="Picture 1030" descr="Restricted_Confidential">
            <a:extLst>
              <a:ext uri="{FF2B5EF4-FFF2-40B4-BE49-F238E27FC236}">
                <a16:creationId xmlns:a16="http://schemas.microsoft.com/office/drawing/2014/main" id="{763A8C6A-83E8-417E-3781-D9F7EC4DD6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313" y="6442075"/>
            <a:ext cx="7874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201925922"/>
      </p:ext>
    </p:extLst>
  </p:cSld>
  <p:clrMapOvr>
    <a:masterClrMapping/>
  </p:clrMapOvr>
  <p:transition advClick="0"/>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4" name="Rectangle 1044">
            <a:extLst>
              <a:ext uri="{FF2B5EF4-FFF2-40B4-BE49-F238E27FC236}">
                <a16:creationId xmlns:a16="http://schemas.microsoft.com/office/drawing/2014/main" id="{4EAED8C6-AB31-465E-CDAB-25BB36089CC6}"/>
              </a:ext>
            </a:extLst>
          </p:cNvPr>
          <p:cNvSpPr>
            <a:spLocks noChangeArrowheads="1"/>
          </p:cNvSpPr>
          <p:nvPr userDrawn="1"/>
        </p:nvSpPr>
        <p:spPr bwMode="auto">
          <a:xfrm>
            <a:off x="-4763" y="0"/>
            <a:ext cx="9148763" cy="1054100"/>
          </a:xfrm>
          <a:prstGeom prst="rect">
            <a:avLst/>
          </a:prstGeom>
          <a:solidFill>
            <a:srgbClr val="00BAB6"/>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defRPr/>
            </a:pPr>
            <a:endParaRPr lang="en-US" sz="1800" b="1">
              <a:solidFill>
                <a:schemeClr val="tx1"/>
              </a:solidFill>
              <a:latin typeface="Arial" charset="0"/>
              <a:ea typeface="ＭＳ Ｐゴシック" charset="0"/>
              <a:cs typeface="Arial" charset="0"/>
            </a:endParaRPr>
          </a:p>
        </p:txBody>
      </p:sp>
      <p:sp>
        <p:nvSpPr>
          <p:cNvPr id="5" name="Text Box 1029">
            <a:extLst>
              <a:ext uri="{FF2B5EF4-FFF2-40B4-BE49-F238E27FC236}">
                <a16:creationId xmlns:a16="http://schemas.microsoft.com/office/drawing/2014/main" id="{D73FB1E9-2E58-A9E0-4193-350641538644}"/>
              </a:ext>
            </a:extLst>
          </p:cNvPr>
          <p:cNvSpPr txBox="1">
            <a:spLocks noChangeArrowheads="1"/>
          </p:cNvSpPr>
          <p:nvPr/>
        </p:nvSpPr>
        <p:spPr bwMode="auto">
          <a:xfrm>
            <a:off x="4410075" y="6553200"/>
            <a:ext cx="307975" cy="21431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1408" tIns="45704" rIns="91408" bIns="45704">
            <a:spAutoFit/>
          </a:bodyPr>
          <a:lstStyle>
            <a:lvl1pPr eaLnBrk="0" hangingPunct="0">
              <a:defRPr sz="1600">
                <a:solidFill>
                  <a:srgbClr val="46BA9C"/>
                </a:solidFill>
                <a:latin typeface="Arial" panose="020B0604020202020204" pitchFamily="34" charset="0"/>
                <a:ea typeface="ＭＳ Ｐゴシック" panose="020B0600070205080204" pitchFamily="34" charset="-128"/>
              </a:defRPr>
            </a:lvl1pPr>
            <a:lvl2pPr marL="742950" indent="-285750" eaLnBrk="0" hangingPunct="0">
              <a:defRPr sz="1600">
                <a:solidFill>
                  <a:srgbClr val="46BA9C"/>
                </a:solidFill>
                <a:latin typeface="Arial" panose="020B0604020202020204" pitchFamily="34" charset="0"/>
                <a:ea typeface="ＭＳ Ｐゴシック" panose="020B0600070205080204" pitchFamily="34" charset="-128"/>
              </a:defRPr>
            </a:lvl2pPr>
            <a:lvl3pPr marL="1143000" indent="-228600" eaLnBrk="0" hangingPunct="0">
              <a:defRPr sz="1600">
                <a:solidFill>
                  <a:srgbClr val="46BA9C"/>
                </a:solidFill>
                <a:latin typeface="Arial" panose="020B0604020202020204" pitchFamily="34" charset="0"/>
                <a:ea typeface="ＭＳ Ｐゴシック" panose="020B0600070205080204" pitchFamily="34" charset="-128"/>
              </a:defRPr>
            </a:lvl3pPr>
            <a:lvl4pPr marL="1600200" indent="-228600" eaLnBrk="0" hangingPunct="0">
              <a:defRPr sz="1600">
                <a:solidFill>
                  <a:srgbClr val="46BA9C"/>
                </a:solidFill>
                <a:latin typeface="Arial" panose="020B0604020202020204" pitchFamily="34" charset="0"/>
                <a:ea typeface="ＭＳ Ｐゴシック" panose="020B0600070205080204" pitchFamily="34" charset="-128"/>
              </a:defRPr>
            </a:lvl4pPr>
            <a:lvl5pPr marL="2057400" indent="-228600" eaLnBrk="0" hangingPunct="0">
              <a:defRPr sz="1600">
                <a:solidFill>
                  <a:srgbClr val="46BA9C"/>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rgbClr val="46BA9C"/>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rgbClr val="46BA9C"/>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rgbClr val="46BA9C"/>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rgbClr val="46BA9C"/>
                </a:solidFill>
                <a:latin typeface="Arial" panose="020B0604020202020204" pitchFamily="34" charset="0"/>
                <a:ea typeface="ＭＳ Ｐゴシック" panose="020B0600070205080204" pitchFamily="34" charset="-128"/>
              </a:defRPr>
            </a:lvl9pPr>
          </a:lstStyle>
          <a:p>
            <a:pPr algn="r"/>
            <a:fld id="{D924A80A-3DBD-754A-947B-6E9861D9F64C}" type="slidenum">
              <a:rPr lang="en-GB" altLang="en-US" sz="800">
                <a:solidFill>
                  <a:schemeClr val="tx1"/>
                </a:solidFill>
                <a:latin typeface="C Univers 57 Condensed" charset="0"/>
                <a:cs typeface="Arial" panose="020B0604020202020204" pitchFamily="34" charset="0"/>
              </a:rPr>
              <a:pPr algn="r"/>
              <a:t>‹#›</a:t>
            </a:fld>
            <a:endParaRPr lang="en-GB" altLang="en-US">
              <a:solidFill>
                <a:schemeClr val="tx1"/>
              </a:solidFill>
              <a:latin typeface="C Univers 57 Condensed" charset="0"/>
              <a:cs typeface="Arial" panose="020B0604020202020204" pitchFamily="34" charset="0"/>
            </a:endParaRPr>
          </a:p>
        </p:txBody>
      </p:sp>
      <p:pic>
        <p:nvPicPr>
          <p:cNvPr id="6" name="Picture 1030" descr="Restricted_Confidential">
            <a:extLst>
              <a:ext uri="{FF2B5EF4-FFF2-40B4-BE49-F238E27FC236}">
                <a16:creationId xmlns:a16="http://schemas.microsoft.com/office/drawing/2014/main" id="{D6B89740-1F41-8B82-50B7-DCC1D8A8C2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313" y="6442075"/>
            <a:ext cx="7874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81693628"/>
      </p:ext>
    </p:extLst>
  </p:cSld>
  <p:clrMapOvr>
    <a:masterClrMapping/>
  </p:clrMapOvr>
  <p:transition advClick="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1044">
            <a:extLst>
              <a:ext uri="{FF2B5EF4-FFF2-40B4-BE49-F238E27FC236}">
                <a16:creationId xmlns:a16="http://schemas.microsoft.com/office/drawing/2014/main" id="{84D436F7-2404-5E97-6BD4-17CEB3DC39F1}"/>
              </a:ext>
            </a:extLst>
          </p:cNvPr>
          <p:cNvSpPr>
            <a:spLocks noChangeArrowheads="1"/>
          </p:cNvSpPr>
          <p:nvPr userDrawn="1"/>
        </p:nvSpPr>
        <p:spPr bwMode="auto">
          <a:xfrm>
            <a:off x="-4763" y="0"/>
            <a:ext cx="9148763" cy="1054100"/>
          </a:xfrm>
          <a:prstGeom prst="rect">
            <a:avLst/>
          </a:prstGeom>
          <a:solidFill>
            <a:srgbClr val="00BAB6"/>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defRPr/>
            </a:pPr>
            <a:endParaRPr lang="en-US" sz="1800" b="1">
              <a:solidFill>
                <a:schemeClr val="tx1"/>
              </a:solidFill>
              <a:latin typeface="Arial" charset="0"/>
              <a:ea typeface="ＭＳ Ｐゴシック" charset="0"/>
              <a:cs typeface="Arial" charset="0"/>
            </a:endParaRPr>
          </a:p>
        </p:txBody>
      </p:sp>
      <p:sp>
        <p:nvSpPr>
          <p:cNvPr id="5" name="Text Box 1029">
            <a:extLst>
              <a:ext uri="{FF2B5EF4-FFF2-40B4-BE49-F238E27FC236}">
                <a16:creationId xmlns:a16="http://schemas.microsoft.com/office/drawing/2014/main" id="{4BC06118-5720-8722-7C32-E6F467AF9BAF}"/>
              </a:ext>
            </a:extLst>
          </p:cNvPr>
          <p:cNvSpPr txBox="1">
            <a:spLocks noChangeArrowheads="1"/>
          </p:cNvSpPr>
          <p:nvPr/>
        </p:nvSpPr>
        <p:spPr bwMode="auto">
          <a:xfrm>
            <a:off x="4410075" y="6553200"/>
            <a:ext cx="307975" cy="21431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1408" tIns="45704" rIns="91408" bIns="45704">
            <a:spAutoFit/>
          </a:bodyPr>
          <a:lstStyle>
            <a:lvl1pPr eaLnBrk="0" hangingPunct="0">
              <a:defRPr sz="1600">
                <a:solidFill>
                  <a:srgbClr val="46BA9C"/>
                </a:solidFill>
                <a:latin typeface="Arial" panose="020B0604020202020204" pitchFamily="34" charset="0"/>
                <a:ea typeface="ＭＳ Ｐゴシック" panose="020B0600070205080204" pitchFamily="34" charset="-128"/>
              </a:defRPr>
            </a:lvl1pPr>
            <a:lvl2pPr marL="742950" indent="-285750" eaLnBrk="0" hangingPunct="0">
              <a:defRPr sz="1600">
                <a:solidFill>
                  <a:srgbClr val="46BA9C"/>
                </a:solidFill>
                <a:latin typeface="Arial" panose="020B0604020202020204" pitchFamily="34" charset="0"/>
                <a:ea typeface="ＭＳ Ｐゴシック" panose="020B0600070205080204" pitchFamily="34" charset="-128"/>
              </a:defRPr>
            </a:lvl2pPr>
            <a:lvl3pPr marL="1143000" indent="-228600" eaLnBrk="0" hangingPunct="0">
              <a:defRPr sz="1600">
                <a:solidFill>
                  <a:srgbClr val="46BA9C"/>
                </a:solidFill>
                <a:latin typeface="Arial" panose="020B0604020202020204" pitchFamily="34" charset="0"/>
                <a:ea typeface="ＭＳ Ｐゴシック" panose="020B0600070205080204" pitchFamily="34" charset="-128"/>
              </a:defRPr>
            </a:lvl3pPr>
            <a:lvl4pPr marL="1600200" indent="-228600" eaLnBrk="0" hangingPunct="0">
              <a:defRPr sz="1600">
                <a:solidFill>
                  <a:srgbClr val="46BA9C"/>
                </a:solidFill>
                <a:latin typeface="Arial" panose="020B0604020202020204" pitchFamily="34" charset="0"/>
                <a:ea typeface="ＭＳ Ｐゴシック" panose="020B0600070205080204" pitchFamily="34" charset="-128"/>
              </a:defRPr>
            </a:lvl4pPr>
            <a:lvl5pPr marL="2057400" indent="-228600" eaLnBrk="0" hangingPunct="0">
              <a:defRPr sz="1600">
                <a:solidFill>
                  <a:srgbClr val="46BA9C"/>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rgbClr val="46BA9C"/>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rgbClr val="46BA9C"/>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rgbClr val="46BA9C"/>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rgbClr val="46BA9C"/>
                </a:solidFill>
                <a:latin typeface="Arial" panose="020B0604020202020204" pitchFamily="34" charset="0"/>
                <a:ea typeface="ＭＳ Ｐゴシック" panose="020B0600070205080204" pitchFamily="34" charset="-128"/>
              </a:defRPr>
            </a:lvl9pPr>
          </a:lstStyle>
          <a:p>
            <a:pPr algn="r"/>
            <a:fld id="{32EB0044-AC44-524C-A1F4-703FC482AC38}" type="slidenum">
              <a:rPr lang="en-GB" altLang="en-US" sz="800">
                <a:solidFill>
                  <a:schemeClr val="tx1"/>
                </a:solidFill>
                <a:latin typeface="C Univers 57 Condensed" charset="0"/>
                <a:cs typeface="Arial" panose="020B0604020202020204" pitchFamily="34" charset="0"/>
              </a:rPr>
              <a:pPr algn="r"/>
              <a:t>‹#›</a:t>
            </a:fld>
            <a:endParaRPr lang="en-GB" altLang="en-US">
              <a:solidFill>
                <a:schemeClr val="tx1"/>
              </a:solidFill>
              <a:latin typeface="C Univers 57 Condensed" charset="0"/>
              <a:cs typeface="Arial" panose="020B0604020202020204" pitchFamily="34" charset="0"/>
            </a:endParaRPr>
          </a:p>
        </p:txBody>
      </p:sp>
      <p:pic>
        <p:nvPicPr>
          <p:cNvPr id="6" name="Picture 1030" descr="Restricted_Confidential">
            <a:extLst>
              <a:ext uri="{FF2B5EF4-FFF2-40B4-BE49-F238E27FC236}">
                <a16:creationId xmlns:a16="http://schemas.microsoft.com/office/drawing/2014/main" id="{B99F7AC1-F6B6-9D51-1A44-EA7DBF60CF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313" y="6442075"/>
            <a:ext cx="7874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Vertical Title 1"/>
          <p:cNvSpPr>
            <a:spLocks noGrp="1"/>
          </p:cNvSpPr>
          <p:nvPr>
            <p:ph type="title" orient="vert"/>
          </p:nvPr>
        </p:nvSpPr>
        <p:spPr>
          <a:xfrm>
            <a:off x="6561138" y="31750"/>
            <a:ext cx="2005012" cy="59499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42925" y="31750"/>
            <a:ext cx="5865813" cy="59499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75292866"/>
      </p:ext>
    </p:extLst>
  </p:cSld>
  <p:clrMapOvr>
    <a:masterClrMapping/>
  </p:clrMapOvr>
  <p:transition advClick="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AndTwoObj" preserve="1">
  <p:cSld name="Title, Content, and 2 Content">
    <p:spTree>
      <p:nvGrpSpPr>
        <p:cNvPr id="1" name=""/>
        <p:cNvGrpSpPr/>
        <p:nvPr/>
      </p:nvGrpSpPr>
      <p:grpSpPr>
        <a:xfrm>
          <a:off x="0" y="0"/>
          <a:ext cx="0" cy="0"/>
          <a:chOff x="0" y="0"/>
          <a:chExt cx="0" cy="0"/>
        </a:xfrm>
      </p:grpSpPr>
      <p:sp>
        <p:nvSpPr>
          <p:cNvPr id="6" name="Rectangle 1044">
            <a:extLst>
              <a:ext uri="{FF2B5EF4-FFF2-40B4-BE49-F238E27FC236}">
                <a16:creationId xmlns:a16="http://schemas.microsoft.com/office/drawing/2014/main" id="{5F9D9D48-4BFA-1333-5476-2943251FD2A1}"/>
              </a:ext>
            </a:extLst>
          </p:cNvPr>
          <p:cNvSpPr>
            <a:spLocks noChangeArrowheads="1"/>
          </p:cNvSpPr>
          <p:nvPr userDrawn="1"/>
        </p:nvSpPr>
        <p:spPr bwMode="auto">
          <a:xfrm>
            <a:off x="-4763" y="0"/>
            <a:ext cx="9148763" cy="1054100"/>
          </a:xfrm>
          <a:prstGeom prst="rect">
            <a:avLst/>
          </a:prstGeom>
          <a:solidFill>
            <a:srgbClr val="00BAB6"/>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defRPr/>
            </a:pPr>
            <a:endParaRPr lang="en-US" sz="1800" b="1">
              <a:solidFill>
                <a:schemeClr val="tx1"/>
              </a:solidFill>
              <a:latin typeface="Arial" charset="0"/>
              <a:ea typeface="ＭＳ Ｐゴシック" charset="0"/>
              <a:cs typeface="Arial" charset="0"/>
            </a:endParaRPr>
          </a:p>
        </p:txBody>
      </p:sp>
      <p:sp>
        <p:nvSpPr>
          <p:cNvPr id="7" name="Text Box 1029">
            <a:extLst>
              <a:ext uri="{FF2B5EF4-FFF2-40B4-BE49-F238E27FC236}">
                <a16:creationId xmlns:a16="http://schemas.microsoft.com/office/drawing/2014/main" id="{54EA4D73-6B4A-B2CF-C361-90139004DB7A}"/>
              </a:ext>
            </a:extLst>
          </p:cNvPr>
          <p:cNvSpPr txBox="1">
            <a:spLocks noChangeArrowheads="1"/>
          </p:cNvSpPr>
          <p:nvPr/>
        </p:nvSpPr>
        <p:spPr bwMode="auto">
          <a:xfrm>
            <a:off x="4410075" y="6553200"/>
            <a:ext cx="307975" cy="21431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1408" tIns="45704" rIns="91408" bIns="45704">
            <a:spAutoFit/>
          </a:bodyPr>
          <a:lstStyle>
            <a:lvl1pPr eaLnBrk="0" hangingPunct="0">
              <a:defRPr sz="1600">
                <a:solidFill>
                  <a:srgbClr val="46BA9C"/>
                </a:solidFill>
                <a:latin typeface="Arial" panose="020B0604020202020204" pitchFamily="34" charset="0"/>
                <a:ea typeface="ＭＳ Ｐゴシック" panose="020B0600070205080204" pitchFamily="34" charset="-128"/>
              </a:defRPr>
            </a:lvl1pPr>
            <a:lvl2pPr marL="742950" indent="-285750" eaLnBrk="0" hangingPunct="0">
              <a:defRPr sz="1600">
                <a:solidFill>
                  <a:srgbClr val="46BA9C"/>
                </a:solidFill>
                <a:latin typeface="Arial" panose="020B0604020202020204" pitchFamily="34" charset="0"/>
                <a:ea typeface="ＭＳ Ｐゴシック" panose="020B0600070205080204" pitchFamily="34" charset="-128"/>
              </a:defRPr>
            </a:lvl2pPr>
            <a:lvl3pPr marL="1143000" indent="-228600" eaLnBrk="0" hangingPunct="0">
              <a:defRPr sz="1600">
                <a:solidFill>
                  <a:srgbClr val="46BA9C"/>
                </a:solidFill>
                <a:latin typeface="Arial" panose="020B0604020202020204" pitchFamily="34" charset="0"/>
                <a:ea typeface="ＭＳ Ｐゴシック" panose="020B0600070205080204" pitchFamily="34" charset="-128"/>
              </a:defRPr>
            </a:lvl3pPr>
            <a:lvl4pPr marL="1600200" indent="-228600" eaLnBrk="0" hangingPunct="0">
              <a:defRPr sz="1600">
                <a:solidFill>
                  <a:srgbClr val="46BA9C"/>
                </a:solidFill>
                <a:latin typeface="Arial" panose="020B0604020202020204" pitchFamily="34" charset="0"/>
                <a:ea typeface="ＭＳ Ｐゴシック" panose="020B0600070205080204" pitchFamily="34" charset="-128"/>
              </a:defRPr>
            </a:lvl4pPr>
            <a:lvl5pPr marL="2057400" indent="-228600" eaLnBrk="0" hangingPunct="0">
              <a:defRPr sz="1600">
                <a:solidFill>
                  <a:srgbClr val="46BA9C"/>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rgbClr val="46BA9C"/>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rgbClr val="46BA9C"/>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rgbClr val="46BA9C"/>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rgbClr val="46BA9C"/>
                </a:solidFill>
                <a:latin typeface="Arial" panose="020B0604020202020204" pitchFamily="34" charset="0"/>
                <a:ea typeface="ＭＳ Ｐゴシック" panose="020B0600070205080204" pitchFamily="34" charset="-128"/>
              </a:defRPr>
            </a:lvl9pPr>
          </a:lstStyle>
          <a:p>
            <a:pPr algn="r"/>
            <a:fld id="{F3F50FCD-223C-A244-B0D1-24FF5C6348B3}" type="slidenum">
              <a:rPr lang="en-GB" altLang="en-US" sz="800">
                <a:solidFill>
                  <a:schemeClr val="tx1"/>
                </a:solidFill>
                <a:latin typeface="C Univers 57 Condensed" charset="0"/>
                <a:cs typeface="Arial" panose="020B0604020202020204" pitchFamily="34" charset="0"/>
              </a:rPr>
              <a:pPr algn="r"/>
              <a:t>‹#›</a:t>
            </a:fld>
            <a:endParaRPr lang="en-GB" altLang="en-US">
              <a:solidFill>
                <a:schemeClr val="tx1"/>
              </a:solidFill>
              <a:latin typeface="C Univers 57 Condensed" charset="0"/>
              <a:cs typeface="Arial" panose="020B0604020202020204" pitchFamily="34" charset="0"/>
            </a:endParaRPr>
          </a:p>
        </p:txBody>
      </p:sp>
      <p:pic>
        <p:nvPicPr>
          <p:cNvPr id="8" name="Picture 1030" descr="Restricted_Confidential">
            <a:extLst>
              <a:ext uri="{FF2B5EF4-FFF2-40B4-BE49-F238E27FC236}">
                <a16:creationId xmlns:a16="http://schemas.microsoft.com/office/drawing/2014/main" id="{886330B8-3A5B-609B-2898-696DA3573C2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313" y="6442075"/>
            <a:ext cx="7874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542925" y="31750"/>
            <a:ext cx="8023225" cy="900113"/>
          </a:xfrm>
        </p:spPr>
        <p:txBody>
          <a:bodyPr/>
          <a:lstStyle/>
          <a:p>
            <a:r>
              <a:rPr lang="en-US"/>
              <a:t>Click to edit Master title style</a:t>
            </a:r>
          </a:p>
        </p:txBody>
      </p:sp>
      <p:sp>
        <p:nvSpPr>
          <p:cNvPr id="3" name="Content Placeholder 2"/>
          <p:cNvSpPr>
            <a:spLocks noGrp="1"/>
          </p:cNvSpPr>
          <p:nvPr>
            <p:ph sz="half" idx="1"/>
          </p:nvPr>
        </p:nvSpPr>
        <p:spPr>
          <a:xfrm>
            <a:off x="685800" y="1485900"/>
            <a:ext cx="38100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485900"/>
            <a:ext cx="3810000" cy="2171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810000"/>
            <a:ext cx="3810000" cy="2171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23998892"/>
      </p:ext>
    </p:extLst>
  </p:cSld>
  <p:clrMapOvr>
    <a:masterClrMapping/>
  </p:clrMapOvr>
  <p:transition advClick="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AndObj" preserve="1">
  <p:cSld name="Title, Text, and Content">
    <p:spTree>
      <p:nvGrpSpPr>
        <p:cNvPr id="1" name=""/>
        <p:cNvGrpSpPr/>
        <p:nvPr/>
      </p:nvGrpSpPr>
      <p:grpSpPr>
        <a:xfrm>
          <a:off x="0" y="0"/>
          <a:ext cx="0" cy="0"/>
          <a:chOff x="0" y="0"/>
          <a:chExt cx="0" cy="0"/>
        </a:xfrm>
      </p:grpSpPr>
      <p:sp>
        <p:nvSpPr>
          <p:cNvPr id="5" name="Rectangle 1044">
            <a:extLst>
              <a:ext uri="{FF2B5EF4-FFF2-40B4-BE49-F238E27FC236}">
                <a16:creationId xmlns:a16="http://schemas.microsoft.com/office/drawing/2014/main" id="{36E65163-F4B9-F89C-5E3E-01BC6707EE16}"/>
              </a:ext>
            </a:extLst>
          </p:cNvPr>
          <p:cNvSpPr>
            <a:spLocks noChangeArrowheads="1"/>
          </p:cNvSpPr>
          <p:nvPr userDrawn="1"/>
        </p:nvSpPr>
        <p:spPr bwMode="auto">
          <a:xfrm>
            <a:off x="-4763" y="0"/>
            <a:ext cx="9148763" cy="1054100"/>
          </a:xfrm>
          <a:prstGeom prst="rect">
            <a:avLst/>
          </a:prstGeom>
          <a:solidFill>
            <a:srgbClr val="00BAB6"/>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defRPr/>
            </a:pPr>
            <a:endParaRPr lang="en-US" sz="1800" b="1">
              <a:solidFill>
                <a:schemeClr val="tx1"/>
              </a:solidFill>
              <a:latin typeface="Arial" charset="0"/>
              <a:ea typeface="ＭＳ Ｐゴシック" charset="0"/>
              <a:cs typeface="Arial" charset="0"/>
            </a:endParaRPr>
          </a:p>
        </p:txBody>
      </p:sp>
      <p:sp>
        <p:nvSpPr>
          <p:cNvPr id="6" name="Text Box 1029">
            <a:extLst>
              <a:ext uri="{FF2B5EF4-FFF2-40B4-BE49-F238E27FC236}">
                <a16:creationId xmlns:a16="http://schemas.microsoft.com/office/drawing/2014/main" id="{B646BDCF-7A4D-0C09-CEFA-DBAC7692C791}"/>
              </a:ext>
            </a:extLst>
          </p:cNvPr>
          <p:cNvSpPr txBox="1">
            <a:spLocks noChangeArrowheads="1"/>
          </p:cNvSpPr>
          <p:nvPr/>
        </p:nvSpPr>
        <p:spPr bwMode="auto">
          <a:xfrm>
            <a:off x="4410075" y="6553200"/>
            <a:ext cx="307975" cy="21431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1408" tIns="45704" rIns="91408" bIns="45704">
            <a:spAutoFit/>
          </a:bodyPr>
          <a:lstStyle>
            <a:lvl1pPr eaLnBrk="0" hangingPunct="0">
              <a:defRPr sz="1600">
                <a:solidFill>
                  <a:srgbClr val="46BA9C"/>
                </a:solidFill>
                <a:latin typeface="Arial" panose="020B0604020202020204" pitchFamily="34" charset="0"/>
                <a:ea typeface="ＭＳ Ｐゴシック" panose="020B0600070205080204" pitchFamily="34" charset="-128"/>
              </a:defRPr>
            </a:lvl1pPr>
            <a:lvl2pPr marL="742950" indent="-285750" eaLnBrk="0" hangingPunct="0">
              <a:defRPr sz="1600">
                <a:solidFill>
                  <a:srgbClr val="46BA9C"/>
                </a:solidFill>
                <a:latin typeface="Arial" panose="020B0604020202020204" pitchFamily="34" charset="0"/>
                <a:ea typeface="ＭＳ Ｐゴシック" panose="020B0600070205080204" pitchFamily="34" charset="-128"/>
              </a:defRPr>
            </a:lvl2pPr>
            <a:lvl3pPr marL="1143000" indent="-228600" eaLnBrk="0" hangingPunct="0">
              <a:defRPr sz="1600">
                <a:solidFill>
                  <a:srgbClr val="46BA9C"/>
                </a:solidFill>
                <a:latin typeface="Arial" panose="020B0604020202020204" pitchFamily="34" charset="0"/>
                <a:ea typeface="ＭＳ Ｐゴシック" panose="020B0600070205080204" pitchFamily="34" charset="-128"/>
              </a:defRPr>
            </a:lvl3pPr>
            <a:lvl4pPr marL="1600200" indent="-228600" eaLnBrk="0" hangingPunct="0">
              <a:defRPr sz="1600">
                <a:solidFill>
                  <a:srgbClr val="46BA9C"/>
                </a:solidFill>
                <a:latin typeface="Arial" panose="020B0604020202020204" pitchFamily="34" charset="0"/>
                <a:ea typeface="ＭＳ Ｐゴシック" panose="020B0600070205080204" pitchFamily="34" charset="-128"/>
              </a:defRPr>
            </a:lvl4pPr>
            <a:lvl5pPr marL="2057400" indent="-228600" eaLnBrk="0" hangingPunct="0">
              <a:defRPr sz="1600">
                <a:solidFill>
                  <a:srgbClr val="46BA9C"/>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rgbClr val="46BA9C"/>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rgbClr val="46BA9C"/>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rgbClr val="46BA9C"/>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rgbClr val="46BA9C"/>
                </a:solidFill>
                <a:latin typeface="Arial" panose="020B0604020202020204" pitchFamily="34" charset="0"/>
                <a:ea typeface="ＭＳ Ｐゴシック" panose="020B0600070205080204" pitchFamily="34" charset="-128"/>
              </a:defRPr>
            </a:lvl9pPr>
          </a:lstStyle>
          <a:p>
            <a:pPr algn="r"/>
            <a:fld id="{9F1A3A86-AC03-7B4C-9329-CBAA42A82A9A}" type="slidenum">
              <a:rPr lang="en-GB" altLang="en-US" sz="800">
                <a:solidFill>
                  <a:schemeClr val="tx1"/>
                </a:solidFill>
                <a:latin typeface="C Univers 57 Condensed" charset="0"/>
                <a:cs typeface="Arial" panose="020B0604020202020204" pitchFamily="34" charset="0"/>
              </a:rPr>
              <a:pPr algn="r"/>
              <a:t>‹#›</a:t>
            </a:fld>
            <a:endParaRPr lang="en-GB" altLang="en-US">
              <a:solidFill>
                <a:schemeClr val="tx1"/>
              </a:solidFill>
              <a:latin typeface="C Univers 57 Condensed" charset="0"/>
              <a:cs typeface="Arial" panose="020B0604020202020204" pitchFamily="34" charset="0"/>
            </a:endParaRPr>
          </a:p>
        </p:txBody>
      </p:sp>
      <p:pic>
        <p:nvPicPr>
          <p:cNvPr id="7" name="Picture 1030" descr="Restricted_Confidential">
            <a:extLst>
              <a:ext uri="{FF2B5EF4-FFF2-40B4-BE49-F238E27FC236}">
                <a16:creationId xmlns:a16="http://schemas.microsoft.com/office/drawing/2014/main" id="{EF39772E-C2C2-37C2-C488-40C5CA3231E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313" y="6442075"/>
            <a:ext cx="7874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542925" y="31750"/>
            <a:ext cx="8023225" cy="900113"/>
          </a:xfrm>
        </p:spPr>
        <p:txBody>
          <a:bodyPr/>
          <a:lstStyle/>
          <a:p>
            <a:r>
              <a:rPr lang="en-US"/>
              <a:t>Click to edit Master title style</a:t>
            </a:r>
          </a:p>
        </p:txBody>
      </p:sp>
      <p:sp>
        <p:nvSpPr>
          <p:cNvPr id="3" name="Text Placeholder 2"/>
          <p:cNvSpPr>
            <a:spLocks noGrp="1"/>
          </p:cNvSpPr>
          <p:nvPr>
            <p:ph type="body" sz="half" idx="1"/>
          </p:nvPr>
        </p:nvSpPr>
        <p:spPr>
          <a:xfrm>
            <a:off x="685800" y="1485900"/>
            <a:ext cx="38100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485900"/>
            <a:ext cx="38100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85073781"/>
      </p:ext>
    </p:extLst>
  </p:cSld>
  <p:clrMapOvr>
    <a:masterClrMapping/>
  </p:clrMapOvr>
  <p:transition advClick="0"/>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fourObj" preserve="1">
  <p:cSld name="Title and 4 Content">
    <p:spTree>
      <p:nvGrpSpPr>
        <p:cNvPr id="1" name=""/>
        <p:cNvGrpSpPr/>
        <p:nvPr/>
      </p:nvGrpSpPr>
      <p:grpSpPr>
        <a:xfrm>
          <a:off x="0" y="0"/>
          <a:ext cx="0" cy="0"/>
          <a:chOff x="0" y="0"/>
          <a:chExt cx="0" cy="0"/>
        </a:xfrm>
      </p:grpSpPr>
      <p:sp>
        <p:nvSpPr>
          <p:cNvPr id="7" name="Rectangle 1044">
            <a:extLst>
              <a:ext uri="{FF2B5EF4-FFF2-40B4-BE49-F238E27FC236}">
                <a16:creationId xmlns:a16="http://schemas.microsoft.com/office/drawing/2014/main" id="{5A5A99CD-42F1-3A4B-0626-A78FF81503C1}"/>
              </a:ext>
            </a:extLst>
          </p:cNvPr>
          <p:cNvSpPr>
            <a:spLocks noChangeArrowheads="1"/>
          </p:cNvSpPr>
          <p:nvPr userDrawn="1"/>
        </p:nvSpPr>
        <p:spPr bwMode="auto">
          <a:xfrm>
            <a:off x="-4763" y="0"/>
            <a:ext cx="9148763" cy="1054100"/>
          </a:xfrm>
          <a:prstGeom prst="rect">
            <a:avLst/>
          </a:prstGeom>
          <a:solidFill>
            <a:srgbClr val="00BAB6"/>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defRPr/>
            </a:pPr>
            <a:endParaRPr lang="en-US" sz="1800" b="1">
              <a:solidFill>
                <a:schemeClr val="tx1"/>
              </a:solidFill>
              <a:latin typeface="Arial" charset="0"/>
              <a:ea typeface="ＭＳ Ｐゴシック" charset="0"/>
              <a:cs typeface="Arial" charset="0"/>
            </a:endParaRPr>
          </a:p>
        </p:txBody>
      </p:sp>
      <p:sp>
        <p:nvSpPr>
          <p:cNvPr id="8" name="Text Box 1029">
            <a:extLst>
              <a:ext uri="{FF2B5EF4-FFF2-40B4-BE49-F238E27FC236}">
                <a16:creationId xmlns:a16="http://schemas.microsoft.com/office/drawing/2014/main" id="{F598EA08-4502-09C6-E8C6-A35C75B27B11}"/>
              </a:ext>
            </a:extLst>
          </p:cNvPr>
          <p:cNvSpPr txBox="1">
            <a:spLocks noChangeArrowheads="1"/>
          </p:cNvSpPr>
          <p:nvPr/>
        </p:nvSpPr>
        <p:spPr bwMode="auto">
          <a:xfrm>
            <a:off x="4410075" y="6553200"/>
            <a:ext cx="307975" cy="21431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1408" tIns="45704" rIns="91408" bIns="45704">
            <a:spAutoFit/>
          </a:bodyPr>
          <a:lstStyle>
            <a:lvl1pPr eaLnBrk="0" hangingPunct="0">
              <a:defRPr sz="1600">
                <a:solidFill>
                  <a:srgbClr val="46BA9C"/>
                </a:solidFill>
                <a:latin typeface="Arial" panose="020B0604020202020204" pitchFamily="34" charset="0"/>
                <a:ea typeface="ＭＳ Ｐゴシック" panose="020B0600070205080204" pitchFamily="34" charset="-128"/>
              </a:defRPr>
            </a:lvl1pPr>
            <a:lvl2pPr marL="742950" indent="-285750" eaLnBrk="0" hangingPunct="0">
              <a:defRPr sz="1600">
                <a:solidFill>
                  <a:srgbClr val="46BA9C"/>
                </a:solidFill>
                <a:latin typeface="Arial" panose="020B0604020202020204" pitchFamily="34" charset="0"/>
                <a:ea typeface="ＭＳ Ｐゴシック" panose="020B0600070205080204" pitchFamily="34" charset="-128"/>
              </a:defRPr>
            </a:lvl2pPr>
            <a:lvl3pPr marL="1143000" indent="-228600" eaLnBrk="0" hangingPunct="0">
              <a:defRPr sz="1600">
                <a:solidFill>
                  <a:srgbClr val="46BA9C"/>
                </a:solidFill>
                <a:latin typeface="Arial" panose="020B0604020202020204" pitchFamily="34" charset="0"/>
                <a:ea typeface="ＭＳ Ｐゴシック" panose="020B0600070205080204" pitchFamily="34" charset="-128"/>
              </a:defRPr>
            </a:lvl3pPr>
            <a:lvl4pPr marL="1600200" indent="-228600" eaLnBrk="0" hangingPunct="0">
              <a:defRPr sz="1600">
                <a:solidFill>
                  <a:srgbClr val="46BA9C"/>
                </a:solidFill>
                <a:latin typeface="Arial" panose="020B0604020202020204" pitchFamily="34" charset="0"/>
                <a:ea typeface="ＭＳ Ｐゴシック" panose="020B0600070205080204" pitchFamily="34" charset="-128"/>
              </a:defRPr>
            </a:lvl4pPr>
            <a:lvl5pPr marL="2057400" indent="-228600" eaLnBrk="0" hangingPunct="0">
              <a:defRPr sz="1600">
                <a:solidFill>
                  <a:srgbClr val="46BA9C"/>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rgbClr val="46BA9C"/>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rgbClr val="46BA9C"/>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rgbClr val="46BA9C"/>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rgbClr val="46BA9C"/>
                </a:solidFill>
                <a:latin typeface="Arial" panose="020B0604020202020204" pitchFamily="34" charset="0"/>
                <a:ea typeface="ＭＳ Ｐゴシック" panose="020B0600070205080204" pitchFamily="34" charset="-128"/>
              </a:defRPr>
            </a:lvl9pPr>
          </a:lstStyle>
          <a:p>
            <a:pPr algn="r"/>
            <a:fld id="{3120EF08-0C9A-1149-8ECD-857A55633F47}" type="slidenum">
              <a:rPr lang="en-GB" altLang="en-US" sz="800">
                <a:solidFill>
                  <a:schemeClr val="tx1"/>
                </a:solidFill>
                <a:latin typeface="C Univers 57 Condensed" charset="0"/>
                <a:cs typeface="Arial" panose="020B0604020202020204" pitchFamily="34" charset="0"/>
              </a:rPr>
              <a:pPr algn="r"/>
              <a:t>‹#›</a:t>
            </a:fld>
            <a:endParaRPr lang="en-GB" altLang="en-US">
              <a:solidFill>
                <a:schemeClr val="tx1"/>
              </a:solidFill>
              <a:latin typeface="C Univers 57 Condensed" charset="0"/>
              <a:cs typeface="Arial" panose="020B0604020202020204" pitchFamily="34" charset="0"/>
            </a:endParaRPr>
          </a:p>
        </p:txBody>
      </p:sp>
      <p:pic>
        <p:nvPicPr>
          <p:cNvPr id="9" name="Picture 1030" descr="Restricted_Confidential">
            <a:extLst>
              <a:ext uri="{FF2B5EF4-FFF2-40B4-BE49-F238E27FC236}">
                <a16:creationId xmlns:a16="http://schemas.microsoft.com/office/drawing/2014/main" id="{B0B50FAD-EE81-AE3B-66B6-A5DF20490F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313" y="6442075"/>
            <a:ext cx="7874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sz="quarter"/>
          </p:nvPr>
        </p:nvSpPr>
        <p:spPr>
          <a:xfrm>
            <a:off x="542925" y="31750"/>
            <a:ext cx="8023225" cy="900113"/>
          </a:xfrm>
        </p:spPr>
        <p:txBody>
          <a:bodyPr/>
          <a:lstStyle/>
          <a:p>
            <a:r>
              <a:rPr lang="en-US"/>
              <a:t>Click to edit Master title style</a:t>
            </a:r>
          </a:p>
        </p:txBody>
      </p:sp>
      <p:sp>
        <p:nvSpPr>
          <p:cNvPr id="3" name="Content Placeholder 2"/>
          <p:cNvSpPr>
            <a:spLocks noGrp="1"/>
          </p:cNvSpPr>
          <p:nvPr>
            <p:ph sz="quarter" idx="1"/>
          </p:nvPr>
        </p:nvSpPr>
        <p:spPr>
          <a:xfrm>
            <a:off x="685800" y="1485900"/>
            <a:ext cx="3810000" cy="2171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485900"/>
            <a:ext cx="3810000" cy="2171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85800" y="3810000"/>
            <a:ext cx="3810000" cy="2171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3810000"/>
            <a:ext cx="3810000" cy="2171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4719872"/>
      </p:ext>
    </p:extLst>
  </p:cSld>
  <p:clrMapOvr>
    <a:masterClrMapping/>
  </p:clrMapOvr>
  <p:transition advClick="0"/>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xAndTwoObj" preserve="1">
  <p:cSld name="Title, Text, and 2 Content">
    <p:spTree>
      <p:nvGrpSpPr>
        <p:cNvPr id="1" name=""/>
        <p:cNvGrpSpPr/>
        <p:nvPr/>
      </p:nvGrpSpPr>
      <p:grpSpPr>
        <a:xfrm>
          <a:off x="0" y="0"/>
          <a:ext cx="0" cy="0"/>
          <a:chOff x="0" y="0"/>
          <a:chExt cx="0" cy="0"/>
        </a:xfrm>
      </p:grpSpPr>
      <p:sp>
        <p:nvSpPr>
          <p:cNvPr id="6" name="Rectangle 1044">
            <a:extLst>
              <a:ext uri="{FF2B5EF4-FFF2-40B4-BE49-F238E27FC236}">
                <a16:creationId xmlns:a16="http://schemas.microsoft.com/office/drawing/2014/main" id="{900765AD-BF3E-C317-8B9B-287EB4464E40}"/>
              </a:ext>
            </a:extLst>
          </p:cNvPr>
          <p:cNvSpPr>
            <a:spLocks noChangeArrowheads="1"/>
          </p:cNvSpPr>
          <p:nvPr userDrawn="1"/>
        </p:nvSpPr>
        <p:spPr bwMode="auto">
          <a:xfrm>
            <a:off x="-4763" y="0"/>
            <a:ext cx="9148763" cy="1054100"/>
          </a:xfrm>
          <a:prstGeom prst="rect">
            <a:avLst/>
          </a:prstGeom>
          <a:solidFill>
            <a:srgbClr val="00BAB6"/>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defRPr/>
            </a:pPr>
            <a:endParaRPr lang="en-US" sz="1800" b="1">
              <a:solidFill>
                <a:schemeClr val="tx1"/>
              </a:solidFill>
              <a:latin typeface="Arial" charset="0"/>
              <a:ea typeface="ＭＳ Ｐゴシック" charset="0"/>
              <a:cs typeface="Arial" charset="0"/>
            </a:endParaRPr>
          </a:p>
        </p:txBody>
      </p:sp>
      <p:sp>
        <p:nvSpPr>
          <p:cNvPr id="7" name="Text Box 1029">
            <a:extLst>
              <a:ext uri="{FF2B5EF4-FFF2-40B4-BE49-F238E27FC236}">
                <a16:creationId xmlns:a16="http://schemas.microsoft.com/office/drawing/2014/main" id="{EE6A9591-CE0A-1275-B8FB-2D4295AFA153}"/>
              </a:ext>
            </a:extLst>
          </p:cNvPr>
          <p:cNvSpPr txBox="1">
            <a:spLocks noChangeArrowheads="1"/>
          </p:cNvSpPr>
          <p:nvPr/>
        </p:nvSpPr>
        <p:spPr bwMode="auto">
          <a:xfrm>
            <a:off x="4410075" y="6553200"/>
            <a:ext cx="307975" cy="21431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1408" tIns="45704" rIns="91408" bIns="45704">
            <a:spAutoFit/>
          </a:bodyPr>
          <a:lstStyle>
            <a:lvl1pPr eaLnBrk="0" hangingPunct="0">
              <a:defRPr sz="1600">
                <a:solidFill>
                  <a:srgbClr val="46BA9C"/>
                </a:solidFill>
                <a:latin typeface="Arial" panose="020B0604020202020204" pitchFamily="34" charset="0"/>
                <a:ea typeface="ＭＳ Ｐゴシック" panose="020B0600070205080204" pitchFamily="34" charset="-128"/>
              </a:defRPr>
            </a:lvl1pPr>
            <a:lvl2pPr marL="742950" indent="-285750" eaLnBrk="0" hangingPunct="0">
              <a:defRPr sz="1600">
                <a:solidFill>
                  <a:srgbClr val="46BA9C"/>
                </a:solidFill>
                <a:latin typeface="Arial" panose="020B0604020202020204" pitchFamily="34" charset="0"/>
                <a:ea typeface="ＭＳ Ｐゴシック" panose="020B0600070205080204" pitchFamily="34" charset="-128"/>
              </a:defRPr>
            </a:lvl2pPr>
            <a:lvl3pPr marL="1143000" indent="-228600" eaLnBrk="0" hangingPunct="0">
              <a:defRPr sz="1600">
                <a:solidFill>
                  <a:srgbClr val="46BA9C"/>
                </a:solidFill>
                <a:latin typeface="Arial" panose="020B0604020202020204" pitchFamily="34" charset="0"/>
                <a:ea typeface="ＭＳ Ｐゴシック" panose="020B0600070205080204" pitchFamily="34" charset="-128"/>
              </a:defRPr>
            </a:lvl3pPr>
            <a:lvl4pPr marL="1600200" indent="-228600" eaLnBrk="0" hangingPunct="0">
              <a:defRPr sz="1600">
                <a:solidFill>
                  <a:srgbClr val="46BA9C"/>
                </a:solidFill>
                <a:latin typeface="Arial" panose="020B0604020202020204" pitchFamily="34" charset="0"/>
                <a:ea typeface="ＭＳ Ｐゴシック" panose="020B0600070205080204" pitchFamily="34" charset="-128"/>
              </a:defRPr>
            </a:lvl4pPr>
            <a:lvl5pPr marL="2057400" indent="-228600" eaLnBrk="0" hangingPunct="0">
              <a:defRPr sz="1600">
                <a:solidFill>
                  <a:srgbClr val="46BA9C"/>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rgbClr val="46BA9C"/>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rgbClr val="46BA9C"/>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rgbClr val="46BA9C"/>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rgbClr val="46BA9C"/>
                </a:solidFill>
                <a:latin typeface="Arial" panose="020B0604020202020204" pitchFamily="34" charset="0"/>
                <a:ea typeface="ＭＳ Ｐゴシック" panose="020B0600070205080204" pitchFamily="34" charset="-128"/>
              </a:defRPr>
            </a:lvl9pPr>
          </a:lstStyle>
          <a:p>
            <a:pPr algn="r"/>
            <a:fld id="{45E639CB-AE5D-5F41-86BE-D0AE72F8AEC9}" type="slidenum">
              <a:rPr lang="en-GB" altLang="en-US" sz="800">
                <a:solidFill>
                  <a:schemeClr val="tx1"/>
                </a:solidFill>
                <a:latin typeface="C Univers 57 Condensed" charset="0"/>
                <a:cs typeface="Arial" panose="020B0604020202020204" pitchFamily="34" charset="0"/>
              </a:rPr>
              <a:pPr algn="r"/>
              <a:t>‹#›</a:t>
            </a:fld>
            <a:endParaRPr lang="en-GB" altLang="en-US">
              <a:solidFill>
                <a:schemeClr val="tx1"/>
              </a:solidFill>
              <a:latin typeface="C Univers 57 Condensed" charset="0"/>
              <a:cs typeface="Arial" panose="020B0604020202020204" pitchFamily="34" charset="0"/>
            </a:endParaRPr>
          </a:p>
        </p:txBody>
      </p:sp>
      <p:pic>
        <p:nvPicPr>
          <p:cNvPr id="8" name="Picture 1030" descr="Restricted_Confidential">
            <a:extLst>
              <a:ext uri="{FF2B5EF4-FFF2-40B4-BE49-F238E27FC236}">
                <a16:creationId xmlns:a16="http://schemas.microsoft.com/office/drawing/2014/main" id="{13256C6B-D2F3-88AA-CA8F-B95480EFE9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313" y="6442075"/>
            <a:ext cx="7874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542925" y="31750"/>
            <a:ext cx="8023225" cy="900113"/>
          </a:xfrm>
        </p:spPr>
        <p:txBody>
          <a:bodyPr/>
          <a:lstStyle/>
          <a:p>
            <a:r>
              <a:rPr lang="en-US"/>
              <a:t>Click to edit Master title style</a:t>
            </a:r>
          </a:p>
        </p:txBody>
      </p:sp>
      <p:sp>
        <p:nvSpPr>
          <p:cNvPr id="3" name="Text Placeholder 2"/>
          <p:cNvSpPr>
            <a:spLocks noGrp="1"/>
          </p:cNvSpPr>
          <p:nvPr>
            <p:ph type="body" sz="half" idx="1"/>
          </p:nvPr>
        </p:nvSpPr>
        <p:spPr>
          <a:xfrm>
            <a:off x="685800" y="1485900"/>
            <a:ext cx="38100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485900"/>
            <a:ext cx="3810000" cy="2171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810000"/>
            <a:ext cx="3810000" cy="2171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44672496"/>
      </p:ext>
    </p:extLst>
  </p:cSld>
  <p:clrMapOvr>
    <a:masterClrMapping/>
  </p:clrMapOvr>
  <p:transition advClick="0"/>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4" name="Rectangle 1044">
            <a:extLst>
              <a:ext uri="{FF2B5EF4-FFF2-40B4-BE49-F238E27FC236}">
                <a16:creationId xmlns:a16="http://schemas.microsoft.com/office/drawing/2014/main" id="{FC953F71-6C8D-949B-26A5-06DADB832B87}"/>
              </a:ext>
            </a:extLst>
          </p:cNvPr>
          <p:cNvSpPr>
            <a:spLocks noChangeArrowheads="1"/>
          </p:cNvSpPr>
          <p:nvPr userDrawn="1"/>
        </p:nvSpPr>
        <p:spPr bwMode="auto">
          <a:xfrm>
            <a:off x="-4763" y="0"/>
            <a:ext cx="9148763" cy="1054100"/>
          </a:xfrm>
          <a:prstGeom prst="rect">
            <a:avLst/>
          </a:prstGeom>
          <a:solidFill>
            <a:srgbClr val="00BAB6"/>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defRPr/>
            </a:pPr>
            <a:endParaRPr lang="en-US" sz="1800" b="1">
              <a:solidFill>
                <a:schemeClr val="tx1"/>
              </a:solidFill>
              <a:latin typeface="Arial" charset="0"/>
              <a:ea typeface="ＭＳ Ｐゴシック" charset="0"/>
              <a:cs typeface="Arial" charset="0"/>
            </a:endParaRPr>
          </a:p>
        </p:txBody>
      </p:sp>
      <p:sp>
        <p:nvSpPr>
          <p:cNvPr id="5" name="Text Box 1029">
            <a:extLst>
              <a:ext uri="{FF2B5EF4-FFF2-40B4-BE49-F238E27FC236}">
                <a16:creationId xmlns:a16="http://schemas.microsoft.com/office/drawing/2014/main" id="{4759773C-5AA6-3E88-C01E-A5F79810A561}"/>
              </a:ext>
            </a:extLst>
          </p:cNvPr>
          <p:cNvSpPr txBox="1">
            <a:spLocks noChangeArrowheads="1"/>
          </p:cNvSpPr>
          <p:nvPr/>
        </p:nvSpPr>
        <p:spPr bwMode="auto">
          <a:xfrm>
            <a:off x="4410075" y="6553200"/>
            <a:ext cx="307975" cy="21431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1408" tIns="45704" rIns="91408" bIns="45704">
            <a:spAutoFit/>
          </a:bodyPr>
          <a:lstStyle>
            <a:lvl1pPr eaLnBrk="0" hangingPunct="0">
              <a:defRPr sz="1600">
                <a:solidFill>
                  <a:srgbClr val="46BA9C"/>
                </a:solidFill>
                <a:latin typeface="Arial" panose="020B0604020202020204" pitchFamily="34" charset="0"/>
                <a:ea typeface="ＭＳ Ｐゴシック" panose="020B0600070205080204" pitchFamily="34" charset="-128"/>
              </a:defRPr>
            </a:lvl1pPr>
            <a:lvl2pPr marL="742950" indent="-285750" eaLnBrk="0" hangingPunct="0">
              <a:defRPr sz="1600">
                <a:solidFill>
                  <a:srgbClr val="46BA9C"/>
                </a:solidFill>
                <a:latin typeface="Arial" panose="020B0604020202020204" pitchFamily="34" charset="0"/>
                <a:ea typeface="ＭＳ Ｐゴシック" panose="020B0600070205080204" pitchFamily="34" charset="-128"/>
              </a:defRPr>
            </a:lvl2pPr>
            <a:lvl3pPr marL="1143000" indent="-228600" eaLnBrk="0" hangingPunct="0">
              <a:defRPr sz="1600">
                <a:solidFill>
                  <a:srgbClr val="46BA9C"/>
                </a:solidFill>
                <a:latin typeface="Arial" panose="020B0604020202020204" pitchFamily="34" charset="0"/>
                <a:ea typeface="ＭＳ Ｐゴシック" panose="020B0600070205080204" pitchFamily="34" charset="-128"/>
              </a:defRPr>
            </a:lvl3pPr>
            <a:lvl4pPr marL="1600200" indent="-228600" eaLnBrk="0" hangingPunct="0">
              <a:defRPr sz="1600">
                <a:solidFill>
                  <a:srgbClr val="46BA9C"/>
                </a:solidFill>
                <a:latin typeface="Arial" panose="020B0604020202020204" pitchFamily="34" charset="0"/>
                <a:ea typeface="ＭＳ Ｐゴシック" panose="020B0600070205080204" pitchFamily="34" charset="-128"/>
              </a:defRPr>
            </a:lvl4pPr>
            <a:lvl5pPr marL="2057400" indent="-228600" eaLnBrk="0" hangingPunct="0">
              <a:defRPr sz="1600">
                <a:solidFill>
                  <a:srgbClr val="46BA9C"/>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rgbClr val="46BA9C"/>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rgbClr val="46BA9C"/>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rgbClr val="46BA9C"/>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rgbClr val="46BA9C"/>
                </a:solidFill>
                <a:latin typeface="Arial" panose="020B0604020202020204" pitchFamily="34" charset="0"/>
                <a:ea typeface="ＭＳ Ｐゴシック" panose="020B0600070205080204" pitchFamily="34" charset="-128"/>
              </a:defRPr>
            </a:lvl9pPr>
          </a:lstStyle>
          <a:p>
            <a:pPr algn="r"/>
            <a:fld id="{1020678E-E2CD-9841-B5BB-0BBAC789A9D3}" type="slidenum">
              <a:rPr lang="en-GB" altLang="en-US" sz="800">
                <a:solidFill>
                  <a:schemeClr val="tx1"/>
                </a:solidFill>
                <a:latin typeface="C Univers 57 Condensed" charset="0"/>
                <a:cs typeface="Arial" panose="020B0604020202020204" pitchFamily="34" charset="0"/>
              </a:rPr>
              <a:pPr algn="r"/>
              <a:t>‹#›</a:t>
            </a:fld>
            <a:endParaRPr lang="en-GB" altLang="en-US">
              <a:solidFill>
                <a:schemeClr val="tx1"/>
              </a:solidFill>
              <a:latin typeface="C Univers 57 Condensed" charset="0"/>
              <a:cs typeface="Arial" panose="020B0604020202020204" pitchFamily="34" charset="0"/>
            </a:endParaRPr>
          </a:p>
        </p:txBody>
      </p:sp>
      <p:pic>
        <p:nvPicPr>
          <p:cNvPr id="6" name="Picture 1030" descr="Restricted_Confidential">
            <a:extLst>
              <a:ext uri="{FF2B5EF4-FFF2-40B4-BE49-F238E27FC236}">
                <a16:creationId xmlns:a16="http://schemas.microsoft.com/office/drawing/2014/main" id="{645D9465-92AF-0629-AF77-2E82BB3C59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313" y="6442075"/>
            <a:ext cx="7874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68319242"/>
      </p:ext>
    </p:extLst>
  </p:cSld>
  <p:clrMapOvr>
    <a:masterClrMapping/>
  </p:clrMapOvr>
  <p:transition advClick="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1044">
            <a:extLst>
              <a:ext uri="{FF2B5EF4-FFF2-40B4-BE49-F238E27FC236}">
                <a16:creationId xmlns:a16="http://schemas.microsoft.com/office/drawing/2014/main" id="{691BFDD5-7416-5560-E77E-26D8AA4659FA}"/>
              </a:ext>
            </a:extLst>
          </p:cNvPr>
          <p:cNvSpPr>
            <a:spLocks noChangeArrowheads="1"/>
          </p:cNvSpPr>
          <p:nvPr userDrawn="1"/>
        </p:nvSpPr>
        <p:spPr bwMode="auto">
          <a:xfrm>
            <a:off x="-4763" y="0"/>
            <a:ext cx="9148763" cy="1054100"/>
          </a:xfrm>
          <a:prstGeom prst="rect">
            <a:avLst/>
          </a:prstGeom>
          <a:solidFill>
            <a:srgbClr val="00BAB6"/>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defRPr/>
            </a:pPr>
            <a:endParaRPr lang="en-US" sz="1800" b="1">
              <a:solidFill>
                <a:schemeClr val="tx1"/>
              </a:solidFill>
              <a:latin typeface="Arial" charset="0"/>
              <a:ea typeface="ＭＳ Ｐゴシック" charset="0"/>
              <a:cs typeface="Arial" charset="0"/>
            </a:endParaRPr>
          </a:p>
        </p:txBody>
      </p:sp>
      <p:sp>
        <p:nvSpPr>
          <p:cNvPr id="5" name="Text Box 1029">
            <a:extLst>
              <a:ext uri="{FF2B5EF4-FFF2-40B4-BE49-F238E27FC236}">
                <a16:creationId xmlns:a16="http://schemas.microsoft.com/office/drawing/2014/main" id="{5504F5A1-AC07-8EC1-A3F9-F8F831AA7CEE}"/>
              </a:ext>
            </a:extLst>
          </p:cNvPr>
          <p:cNvSpPr txBox="1">
            <a:spLocks noChangeArrowheads="1"/>
          </p:cNvSpPr>
          <p:nvPr/>
        </p:nvSpPr>
        <p:spPr bwMode="auto">
          <a:xfrm>
            <a:off x="4410075" y="6553200"/>
            <a:ext cx="307975" cy="21431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1408" tIns="45704" rIns="91408" bIns="45704">
            <a:spAutoFit/>
          </a:bodyPr>
          <a:lstStyle>
            <a:lvl1pPr eaLnBrk="0" hangingPunct="0">
              <a:defRPr sz="1600">
                <a:solidFill>
                  <a:srgbClr val="46BA9C"/>
                </a:solidFill>
                <a:latin typeface="Arial" panose="020B0604020202020204" pitchFamily="34" charset="0"/>
                <a:ea typeface="ＭＳ Ｐゴシック" panose="020B0600070205080204" pitchFamily="34" charset="-128"/>
              </a:defRPr>
            </a:lvl1pPr>
            <a:lvl2pPr marL="742950" indent="-285750" eaLnBrk="0" hangingPunct="0">
              <a:defRPr sz="1600">
                <a:solidFill>
                  <a:srgbClr val="46BA9C"/>
                </a:solidFill>
                <a:latin typeface="Arial" panose="020B0604020202020204" pitchFamily="34" charset="0"/>
                <a:ea typeface="ＭＳ Ｐゴシック" panose="020B0600070205080204" pitchFamily="34" charset="-128"/>
              </a:defRPr>
            </a:lvl2pPr>
            <a:lvl3pPr marL="1143000" indent="-228600" eaLnBrk="0" hangingPunct="0">
              <a:defRPr sz="1600">
                <a:solidFill>
                  <a:srgbClr val="46BA9C"/>
                </a:solidFill>
                <a:latin typeface="Arial" panose="020B0604020202020204" pitchFamily="34" charset="0"/>
                <a:ea typeface="ＭＳ Ｐゴシック" panose="020B0600070205080204" pitchFamily="34" charset="-128"/>
              </a:defRPr>
            </a:lvl3pPr>
            <a:lvl4pPr marL="1600200" indent="-228600" eaLnBrk="0" hangingPunct="0">
              <a:defRPr sz="1600">
                <a:solidFill>
                  <a:srgbClr val="46BA9C"/>
                </a:solidFill>
                <a:latin typeface="Arial" panose="020B0604020202020204" pitchFamily="34" charset="0"/>
                <a:ea typeface="ＭＳ Ｐゴシック" panose="020B0600070205080204" pitchFamily="34" charset="-128"/>
              </a:defRPr>
            </a:lvl4pPr>
            <a:lvl5pPr marL="2057400" indent="-228600" eaLnBrk="0" hangingPunct="0">
              <a:defRPr sz="1600">
                <a:solidFill>
                  <a:srgbClr val="46BA9C"/>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rgbClr val="46BA9C"/>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rgbClr val="46BA9C"/>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rgbClr val="46BA9C"/>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rgbClr val="46BA9C"/>
                </a:solidFill>
                <a:latin typeface="Arial" panose="020B0604020202020204" pitchFamily="34" charset="0"/>
                <a:ea typeface="ＭＳ Ｐゴシック" panose="020B0600070205080204" pitchFamily="34" charset="-128"/>
              </a:defRPr>
            </a:lvl9pPr>
          </a:lstStyle>
          <a:p>
            <a:pPr algn="r"/>
            <a:fld id="{DD89B373-367B-F249-891E-03AFADE7E67A}" type="slidenum">
              <a:rPr lang="en-GB" altLang="en-US" sz="800">
                <a:solidFill>
                  <a:schemeClr val="tx1"/>
                </a:solidFill>
                <a:latin typeface="C Univers 57 Condensed" charset="0"/>
                <a:cs typeface="Arial" panose="020B0604020202020204" pitchFamily="34" charset="0"/>
              </a:rPr>
              <a:pPr algn="r"/>
              <a:t>‹#›</a:t>
            </a:fld>
            <a:endParaRPr lang="en-GB" altLang="en-US">
              <a:solidFill>
                <a:schemeClr val="tx1"/>
              </a:solidFill>
              <a:latin typeface="C Univers 57 Condensed" charset="0"/>
              <a:cs typeface="Arial" panose="020B0604020202020204" pitchFamily="34" charset="0"/>
            </a:endParaRPr>
          </a:p>
        </p:txBody>
      </p:sp>
      <p:pic>
        <p:nvPicPr>
          <p:cNvPr id="6" name="Picture 1030" descr="Restricted_Confidential">
            <a:extLst>
              <a:ext uri="{FF2B5EF4-FFF2-40B4-BE49-F238E27FC236}">
                <a16:creationId xmlns:a16="http://schemas.microsoft.com/office/drawing/2014/main" id="{0C08374C-D7E0-9D2A-D955-1DC9D5E78A1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313" y="6442075"/>
            <a:ext cx="7874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662047350"/>
      </p:ext>
    </p:extLst>
  </p:cSld>
  <p:clrMapOvr>
    <a:masterClrMapping/>
  </p:clrMapOvr>
  <p:transition advClick="0"/>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5" name="Rectangle 1044">
            <a:extLst>
              <a:ext uri="{FF2B5EF4-FFF2-40B4-BE49-F238E27FC236}">
                <a16:creationId xmlns:a16="http://schemas.microsoft.com/office/drawing/2014/main" id="{92660BEF-73E8-C728-EA00-E57B2DA89CB4}"/>
              </a:ext>
            </a:extLst>
          </p:cNvPr>
          <p:cNvSpPr>
            <a:spLocks noChangeArrowheads="1"/>
          </p:cNvSpPr>
          <p:nvPr userDrawn="1"/>
        </p:nvSpPr>
        <p:spPr bwMode="auto">
          <a:xfrm>
            <a:off x="-4763" y="0"/>
            <a:ext cx="9148763" cy="1054100"/>
          </a:xfrm>
          <a:prstGeom prst="rect">
            <a:avLst/>
          </a:prstGeom>
          <a:solidFill>
            <a:srgbClr val="00BAB6"/>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defRPr/>
            </a:pPr>
            <a:endParaRPr lang="en-US" sz="1800" b="1">
              <a:solidFill>
                <a:schemeClr val="tx1"/>
              </a:solidFill>
              <a:latin typeface="Arial" charset="0"/>
              <a:ea typeface="ＭＳ Ｐゴシック" charset="0"/>
              <a:cs typeface="Arial" charset="0"/>
            </a:endParaRPr>
          </a:p>
        </p:txBody>
      </p:sp>
      <p:sp>
        <p:nvSpPr>
          <p:cNvPr id="6" name="Text Box 1029">
            <a:extLst>
              <a:ext uri="{FF2B5EF4-FFF2-40B4-BE49-F238E27FC236}">
                <a16:creationId xmlns:a16="http://schemas.microsoft.com/office/drawing/2014/main" id="{52EF6183-D04D-49C1-D73E-AA32DD11D05C}"/>
              </a:ext>
            </a:extLst>
          </p:cNvPr>
          <p:cNvSpPr txBox="1">
            <a:spLocks noChangeArrowheads="1"/>
          </p:cNvSpPr>
          <p:nvPr/>
        </p:nvSpPr>
        <p:spPr bwMode="auto">
          <a:xfrm>
            <a:off x="4410075" y="6553200"/>
            <a:ext cx="307975" cy="21431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1408" tIns="45704" rIns="91408" bIns="45704">
            <a:spAutoFit/>
          </a:bodyPr>
          <a:lstStyle>
            <a:lvl1pPr eaLnBrk="0" hangingPunct="0">
              <a:defRPr sz="1600">
                <a:solidFill>
                  <a:srgbClr val="46BA9C"/>
                </a:solidFill>
                <a:latin typeface="Arial" panose="020B0604020202020204" pitchFamily="34" charset="0"/>
                <a:ea typeface="ＭＳ Ｐゴシック" panose="020B0600070205080204" pitchFamily="34" charset="-128"/>
              </a:defRPr>
            </a:lvl1pPr>
            <a:lvl2pPr marL="742950" indent="-285750" eaLnBrk="0" hangingPunct="0">
              <a:defRPr sz="1600">
                <a:solidFill>
                  <a:srgbClr val="46BA9C"/>
                </a:solidFill>
                <a:latin typeface="Arial" panose="020B0604020202020204" pitchFamily="34" charset="0"/>
                <a:ea typeface="ＭＳ Ｐゴシック" panose="020B0600070205080204" pitchFamily="34" charset="-128"/>
              </a:defRPr>
            </a:lvl2pPr>
            <a:lvl3pPr marL="1143000" indent="-228600" eaLnBrk="0" hangingPunct="0">
              <a:defRPr sz="1600">
                <a:solidFill>
                  <a:srgbClr val="46BA9C"/>
                </a:solidFill>
                <a:latin typeface="Arial" panose="020B0604020202020204" pitchFamily="34" charset="0"/>
                <a:ea typeface="ＭＳ Ｐゴシック" panose="020B0600070205080204" pitchFamily="34" charset="-128"/>
              </a:defRPr>
            </a:lvl3pPr>
            <a:lvl4pPr marL="1600200" indent="-228600" eaLnBrk="0" hangingPunct="0">
              <a:defRPr sz="1600">
                <a:solidFill>
                  <a:srgbClr val="46BA9C"/>
                </a:solidFill>
                <a:latin typeface="Arial" panose="020B0604020202020204" pitchFamily="34" charset="0"/>
                <a:ea typeface="ＭＳ Ｐゴシック" panose="020B0600070205080204" pitchFamily="34" charset="-128"/>
              </a:defRPr>
            </a:lvl4pPr>
            <a:lvl5pPr marL="2057400" indent="-228600" eaLnBrk="0" hangingPunct="0">
              <a:defRPr sz="1600">
                <a:solidFill>
                  <a:srgbClr val="46BA9C"/>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rgbClr val="46BA9C"/>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rgbClr val="46BA9C"/>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rgbClr val="46BA9C"/>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rgbClr val="46BA9C"/>
                </a:solidFill>
                <a:latin typeface="Arial" panose="020B0604020202020204" pitchFamily="34" charset="0"/>
                <a:ea typeface="ＭＳ Ｐゴシック" panose="020B0600070205080204" pitchFamily="34" charset="-128"/>
              </a:defRPr>
            </a:lvl9pPr>
          </a:lstStyle>
          <a:p>
            <a:pPr algn="r"/>
            <a:fld id="{65D9FB32-57CA-DC4A-A2CC-306CF2CB53A2}" type="slidenum">
              <a:rPr lang="en-GB" altLang="en-US" sz="800">
                <a:solidFill>
                  <a:schemeClr val="tx1"/>
                </a:solidFill>
                <a:latin typeface="C Univers 57 Condensed" charset="0"/>
                <a:cs typeface="Arial" panose="020B0604020202020204" pitchFamily="34" charset="0"/>
              </a:rPr>
              <a:pPr algn="r"/>
              <a:t>‹#›</a:t>
            </a:fld>
            <a:endParaRPr lang="en-GB" altLang="en-US">
              <a:solidFill>
                <a:schemeClr val="tx1"/>
              </a:solidFill>
              <a:latin typeface="C Univers 57 Condensed" charset="0"/>
              <a:cs typeface="Arial" panose="020B0604020202020204" pitchFamily="34" charset="0"/>
            </a:endParaRPr>
          </a:p>
        </p:txBody>
      </p:sp>
      <p:pic>
        <p:nvPicPr>
          <p:cNvPr id="7" name="Picture 1030" descr="Restricted_Confidential">
            <a:extLst>
              <a:ext uri="{FF2B5EF4-FFF2-40B4-BE49-F238E27FC236}">
                <a16:creationId xmlns:a16="http://schemas.microsoft.com/office/drawing/2014/main" id="{B20699C6-45BD-CC90-DA66-B7D18740C8C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313" y="6442075"/>
            <a:ext cx="7874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485900"/>
            <a:ext cx="38100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485900"/>
            <a:ext cx="38100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96065522"/>
      </p:ext>
    </p:extLst>
  </p:cSld>
  <p:clrMapOvr>
    <a:masterClrMapping/>
  </p:clrMapOvr>
  <p:transition advClick="0"/>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7" name="Rectangle 1044">
            <a:extLst>
              <a:ext uri="{FF2B5EF4-FFF2-40B4-BE49-F238E27FC236}">
                <a16:creationId xmlns:a16="http://schemas.microsoft.com/office/drawing/2014/main" id="{4B47616C-CB0D-69AE-1E6D-92CC0A57C37C}"/>
              </a:ext>
            </a:extLst>
          </p:cNvPr>
          <p:cNvSpPr>
            <a:spLocks noChangeArrowheads="1"/>
          </p:cNvSpPr>
          <p:nvPr userDrawn="1"/>
        </p:nvSpPr>
        <p:spPr bwMode="auto">
          <a:xfrm>
            <a:off x="-4763" y="0"/>
            <a:ext cx="9148763" cy="1054100"/>
          </a:xfrm>
          <a:prstGeom prst="rect">
            <a:avLst/>
          </a:prstGeom>
          <a:solidFill>
            <a:srgbClr val="00BAB6"/>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defRPr/>
            </a:pPr>
            <a:endParaRPr lang="en-US" sz="1800" b="1">
              <a:solidFill>
                <a:schemeClr val="tx1"/>
              </a:solidFill>
              <a:latin typeface="Arial" charset="0"/>
              <a:ea typeface="ＭＳ Ｐゴシック" charset="0"/>
              <a:cs typeface="Arial" charset="0"/>
            </a:endParaRPr>
          </a:p>
        </p:txBody>
      </p:sp>
      <p:sp>
        <p:nvSpPr>
          <p:cNvPr id="8" name="Text Box 1029">
            <a:extLst>
              <a:ext uri="{FF2B5EF4-FFF2-40B4-BE49-F238E27FC236}">
                <a16:creationId xmlns:a16="http://schemas.microsoft.com/office/drawing/2014/main" id="{0AEE7960-F1ED-AC5F-3306-D82D5B3C557F}"/>
              </a:ext>
            </a:extLst>
          </p:cNvPr>
          <p:cNvSpPr txBox="1">
            <a:spLocks noChangeArrowheads="1"/>
          </p:cNvSpPr>
          <p:nvPr/>
        </p:nvSpPr>
        <p:spPr bwMode="auto">
          <a:xfrm>
            <a:off x="4410075" y="6553200"/>
            <a:ext cx="307975" cy="21431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1408" tIns="45704" rIns="91408" bIns="45704">
            <a:spAutoFit/>
          </a:bodyPr>
          <a:lstStyle>
            <a:lvl1pPr eaLnBrk="0" hangingPunct="0">
              <a:defRPr sz="1600">
                <a:solidFill>
                  <a:srgbClr val="46BA9C"/>
                </a:solidFill>
                <a:latin typeface="Arial" panose="020B0604020202020204" pitchFamily="34" charset="0"/>
                <a:ea typeface="ＭＳ Ｐゴシック" panose="020B0600070205080204" pitchFamily="34" charset="-128"/>
              </a:defRPr>
            </a:lvl1pPr>
            <a:lvl2pPr marL="742950" indent="-285750" eaLnBrk="0" hangingPunct="0">
              <a:defRPr sz="1600">
                <a:solidFill>
                  <a:srgbClr val="46BA9C"/>
                </a:solidFill>
                <a:latin typeface="Arial" panose="020B0604020202020204" pitchFamily="34" charset="0"/>
                <a:ea typeface="ＭＳ Ｐゴシック" panose="020B0600070205080204" pitchFamily="34" charset="-128"/>
              </a:defRPr>
            </a:lvl2pPr>
            <a:lvl3pPr marL="1143000" indent="-228600" eaLnBrk="0" hangingPunct="0">
              <a:defRPr sz="1600">
                <a:solidFill>
                  <a:srgbClr val="46BA9C"/>
                </a:solidFill>
                <a:latin typeface="Arial" panose="020B0604020202020204" pitchFamily="34" charset="0"/>
                <a:ea typeface="ＭＳ Ｐゴシック" panose="020B0600070205080204" pitchFamily="34" charset="-128"/>
              </a:defRPr>
            </a:lvl3pPr>
            <a:lvl4pPr marL="1600200" indent="-228600" eaLnBrk="0" hangingPunct="0">
              <a:defRPr sz="1600">
                <a:solidFill>
                  <a:srgbClr val="46BA9C"/>
                </a:solidFill>
                <a:latin typeface="Arial" panose="020B0604020202020204" pitchFamily="34" charset="0"/>
                <a:ea typeface="ＭＳ Ｐゴシック" panose="020B0600070205080204" pitchFamily="34" charset="-128"/>
              </a:defRPr>
            </a:lvl4pPr>
            <a:lvl5pPr marL="2057400" indent="-228600" eaLnBrk="0" hangingPunct="0">
              <a:defRPr sz="1600">
                <a:solidFill>
                  <a:srgbClr val="46BA9C"/>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rgbClr val="46BA9C"/>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rgbClr val="46BA9C"/>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rgbClr val="46BA9C"/>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rgbClr val="46BA9C"/>
                </a:solidFill>
                <a:latin typeface="Arial" panose="020B0604020202020204" pitchFamily="34" charset="0"/>
                <a:ea typeface="ＭＳ Ｐゴシック" panose="020B0600070205080204" pitchFamily="34" charset="-128"/>
              </a:defRPr>
            </a:lvl9pPr>
          </a:lstStyle>
          <a:p>
            <a:pPr algn="r"/>
            <a:fld id="{3569E83C-F814-A24D-A9D2-1C57BC337BF1}" type="slidenum">
              <a:rPr lang="en-GB" altLang="en-US" sz="800">
                <a:solidFill>
                  <a:schemeClr val="tx1"/>
                </a:solidFill>
                <a:latin typeface="C Univers 57 Condensed" charset="0"/>
                <a:cs typeface="Arial" panose="020B0604020202020204" pitchFamily="34" charset="0"/>
              </a:rPr>
              <a:pPr algn="r"/>
              <a:t>‹#›</a:t>
            </a:fld>
            <a:endParaRPr lang="en-GB" altLang="en-US">
              <a:solidFill>
                <a:schemeClr val="tx1"/>
              </a:solidFill>
              <a:latin typeface="C Univers 57 Condensed" charset="0"/>
              <a:cs typeface="Arial" panose="020B0604020202020204" pitchFamily="34" charset="0"/>
            </a:endParaRPr>
          </a:p>
        </p:txBody>
      </p:sp>
      <p:pic>
        <p:nvPicPr>
          <p:cNvPr id="9" name="Picture 1030" descr="Restricted_Confidential">
            <a:extLst>
              <a:ext uri="{FF2B5EF4-FFF2-40B4-BE49-F238E27FC236}">
                <a16:creationId xmlns:a16="http://schemas.microsoft.com/office/drawing/2014/main" id="{31678384-7DA3-5F0F-BA2E-8A8DE913D8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313" y="6442075"/>
            <a:ext cx="7874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55140590"/>
      </p:ext>
    </p:extLst>
  </p:cSld>
  <p:clrMapOvr>
    <a:masterClrMapping/>
  </p:clrMapOvr>
  <p:transition advClick="0"/>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3" name="Rectangle 1044">
            <a:extLst>
              <a:ext uri="{FF2B5EF4-FFF2-40B4-BE49-F238E27FC236}">
                <a16:creationId xmlns:a16="http://schemas.microsoft.com/office/drawing/2014/main" id="{B5BA306A-9BBE-2355-1239-FA0481622FD2}"/>
              </a:ext>
            </a:extLst>
          </p:cNvPr>
          <p:cNvSpPr>
            <a:spLocks noChangeArrowheads="1"/>
          </p:cNvSpPr>
          <p:nvPr userDrawn="1"/>
        </p:nvSpPr>
        <p:spPr bwMode="auto">
          <a:xfrm>
            <a:off x="-4763" y="0"/>
            <a:ext cx="9148763" cy="1054100"/>
          </a:xfrm>
          <a:prstGeom prst="rect">
            <a:avLst/>
          </a:prstGeom>
          <a:solidFill>
            <a:srgbClr val="00BAB6"/>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defRPr/>
            </a:pPr>
            <a:endParaRPr lang="en-US" sz="1800" b="1">
              <a:solidFill>
                <a:schemeClr val="tx1"/>
              </a:solidFill>
              <a:latin typeface="Arial" charset="0"/>
              <a:ea typeface="ＭＳ Ｐゴシック" charset="0"/>
              <a:cs typeface="Arial" charset="0"/>
            </a:endParaRPr>
          </a:p>
        </p:txBody>
      </p:sp>
      <p:sp>
        <p:nvSpPr>
          <p:cNvPr id="4" name="Text Box 1029">
            <a:extLst>
              <a:ext uri="{FF2B5EF4-FFF2-40B4-BE49-F238E27FC236}">
                <a16:creationId xmlns:a16="http://schemas.microsoft.com/office/drawing/2014/main" id="{FC9DE032-E46C-4032-57A5-1780D554FED3}"/>
              </a:ext>
            </a:extLst>
          </p:cNvPr>
          <p:cNvSpPr txBox="1">
            <a:spLocks noChangeArrowheads="1"/>
          </p:cNvSpPr>
          <p:nvPr/>
        </p:nvSpPr>
        <p:spPr bwMode="auto">
          <a:xfrm>
            <a:off x="4410075" y="6553200"/>
            <a:ext cx="307975" cy="21431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1408" tIns="45704" rIns="91408" bIns="45704">
            <a:spAutoFit/>
          </a:bodyPr>
          <a:lstStyle>
            <a:lvl1pPr eaLnBrk="0" hangingPunct="0">
              <a:defRPr sz="1600">
                <a:solidFill>
                  <a:srgbClr val="46BA9C"/>
                </a:solidFill>
                <a:latin typeface="Arial" panose="020B0604020202020204" pitchFamily="34" charset="0"/>
                <a:ea typeface="ＭＳ Ｐゴシック" panose="020B0600070205080204" pitchFamily="34" charset="-128"/>
              </a:defRPr>
            </a:lvl1pPr>
            <a:lvl2pPr marL="742950" indent="-285750" eaLnBrk="0" hangingPunct="0">
              <a:defRPr sz="1600">
                <a:solidFill>
                  <a:srgbClr val="46BA9C"/>
                </a:solidFill>
                <a:latin typeface="Arial" panose="020B0604020202020204" pitchFamily="34" charset="0"/>
                <a:ea typeface="ＭＳ Ｐゴシック" panose="020B0600070205080204" pitchFamily="34" charset="-128"/>
              </a:defRPr>
            </a:lvl2pPr>
            <a:lvl3pPr marL="1143000" indent="-228600" eaLnBrk="0" hangingPunct="0">
              <a:defRPr sz="1600">
                <a:solidFill>
                  <a:srgbClr val="46BA9C"/>
                </a:solidFill>
                <a:latin typeface="Arial" panose="020B0604020202020204" pitchFamily="34" charset="0"/>
                <a:ea typeface="ＭＳ Ｐゴシック" panose="020B0600070205080204" pitchFamily="34" charset="-128"/>
              </a:defRPr>
            </a:lvl3pPr>
            <a:lvl4pPr marL="1600200" indent="-228600" eaLnBrk="0" hangingPunct="0">
              <a:defRPr sz="1600">
                <a:solidFill>
                  <a:srgbClr val="46BA9C"/>
                </a:solidFill>
                <a:latin typeface="Arial" panose="020B0604020202020204" pitchFamily="34" charset="0"/>
                <a:ea typeface="ＭＳ Ｐゴシック" panose="020B0600070205080204" pitchFamily="34" charset="-128"/>
              </a:defRPr>
            </a:lvl4pPr>
            <a:lvl5pPr marL="2057400" indent="-228600" eaLnBrk="0" hangingPunct="0">
              <a:defRPr sz="1600">
                <a:solidFill>
                  <a:srgbClr val="46BA9C"/>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rgbClr val="46BA9C"/>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rgbClr val="46BA9C"/>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rgbClr val="46BA9C"/>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rgbClr val="46BA9C"/>
                </a:solidFill>
                <a:latin typeface="Arial" panose="020B0604020202020204" pitchFamily="34" charset="0"/>
                <a:ea typeface="ＭＳ Ｐゴシック" panose="020B0600070205080204" pitchFamily="34" charset="-128"/>
              </a:defRPr>
            </a:lvl9pPr>
          </a:lstStyle>
          <a:p>
            <a:pPr algn="r"/>
            <a:fld id="{11046C96-4181-7E4F-BAC9-DBECE733C4CA}" type="slidenum">
              <a:rPr lang="en-GB" altLang="en-US" sz="800">
                <a:solidFill>
                  <a:schemeClr val="tx1"/>
                </a:solidFill>
                <a:latin typeface="C Univers 57 Condensed" charset="0"/>
                <a:cs typeface="Arial" panose="020B0604020202020204" pitchFamily="34" charset="0"/>
              </a:rPr>
              <a:pPr algn="r"/>
              <a:t>‹#›</a:t>
            </a:fld>
            <a:endParaRPr lang="en-GB" altLang="en-US">
              <a:solidFill>
                <a:schemeClr val="tx1"/>
              </a:solidFill>
              <a:latin typeface="C Univers 57 Condensed" charset="0"/>
              <a:cs typeface="Arial" panose="020B0604020202020204" pitchFamily="34" charset="0"/>
            </a:endParaRPr>
          </a:p>
        </p:txBody>
      </p:sp>
      <p:pic>
        <p:nvPicPr>
          <p:cNvPr id="5" name="Picture 1030" descr="Restricted_Confidential">
            <a:extLst>
              <a:ext uri="{FF2B5EF4-FFF2-40B4-BE49-F238E27FC236}">
                <a16:creationId xmlns:a16="http://schemas.microsoft.com/office/drawing/2014/main" id="{FEE0710E-C1D5-84FA-3A53-85DBD5505A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313" y="6442075"/>
            <a:ext cx="7874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242482986"/>
      </p:ext>
    </p:extLst>
  </p:cSld>
  <p:clrMapOvr>
    <a:masterClrMapping/>
  </p:clrMapOvr>
  <p:transition advClick="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044">
            <a:extLst>
              <a:ext uri="{FF2B5EF4-FFF2-40B4-BE49-F238E27FC236}">
                <a16:creationId xmlns:a16="http://schemas.microsoft.com/office/drawing/2014/main" id="{C9A8A513-3F70-7F09-B0B5-47F5F4B8F72C}"/>
              </a:ext>
            </a:extLst>
          </p:cNvPr>
          <p:cNvSpPr>
            <a:spLocks noChangeArrowheads="1"/>
          </p:cNvSpPr>
          <p:nvPr userDrawn="1"/>
        </p:nvSpPr>
        <p:spPr bwMode="auto">
          <a:xfrm>
            <a:off x="-4763" y="0"/>
            <a:ext cx="9148763" cy="1054100"/>
          </a:xfrm>
          <a:prstGeom prst="rect">
            <a:avLst/>
          </a:prstGeom>
          <a:solidFill>
            <a:srgbClr val="00BAB6"/>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defRPr/>
            </a:pPr>
            <a:endParaRPr lang="en-US" sz="1800" b="1">
              <a:solidFill>
                <a:schemeClr val="tx1"/>
              </a:solidFill>
              <a:latin typeface="Arial" charset="0"/>
              <a:ea typeface="ＭＳ Ｐゴシック" charset="0"/>
              <a:cs typeface="Arial" charset="0"/>
            </a:endParaRPr>
          </a:p>
        </p:txBody>
      </p:sp>
      <p:sp>
        <p:nvSpPr>
          <p:cNvPr id="3" name="Text Box 1029">
            <a:extLst>
              <a:ext uri="{FF2B5EF4-FFF2-40B4-BE49-F238E27FC236}">
                <a16:creationId xmlns:a16="http://schemas.microsoft.com/office/drawing/2014/main" id="{76ADF4E1-4AF7-E72F-070D-FF92804B5CC3}"/>
              </a:ext>
            </a:extLst>
          </p:cNvPr>
          <p:cNvSpPr txBox="1">
            <a:spLocks noChangeArrowheads="1"/>
          </p:cNvSpPr>
          <p:nvPr/>
        </p:nvSpPr>
        <p:spPr bwMode="auto">
          <a:xfrm>
            <a:off x="4410075" y="6553200"/>
            <a:ext cx="307975" cy="21431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1408" tIns="45704" rIns="91408" bIns="45704">
            <a:spAutoFit/>
          </a:bodyPr>
          <a:lstStyle>
            <a:lvl1pPr eaLnBrk="0" hangingPunct="0">
              <a:defRPr sz="1600">
                <a:solidFill>
                  <a:srgbClr val="46BA9C"/>
                </a:solidFill>
                <a:latin typeface="Arial" panose="020B0604020202020204" pitchFamily="34" charset="0"/>
                <a:ea typeface="ＭＳ Ｐゴシック" panose="020B0600070205080204" pitchFamily="34" charset="-128"/>
              </a:defRPr>
            </a:lvl1pPr>
            <a:lvl2pPr marL="742950" indent="-285750" eaLnBrk="0" hangingPunct="0">
              <a:defRPr sz="1600">
                <a:solidFill>
                  <a:srgbClr val="46BA9C"/>
                </a:solidFill>
                <a:latin typeface="Arial" panose="020B0604020202020204" pitchFamily="34" charset="0"/>
                <a:ea typeface="ＭＳ Ｐゴシック" panose="020B0600070205080204" pitchFamily="34" charset="-128"/>
              </a:defRPr>
            </a:lvl2pPr>
            <a:lvl3pPr marL="1143000" indent="-228600" eaLnBrk="0" hangingPunct="0">
              <a:defRPr sz="1600">
                <a:solidFill>
                  <a:srgbClr val="46BA9C"/>
                </a:solidFill>
                <a:latin typeface="Arial" panose="020B0604020202020204" pitchFamily="34" charset="0"/>
                <a:ea typeface="ＭＳ Ｐゴシック" panose="020B0600070205080204" pitchFamily="34" charset="-128"/>
              </a:defRPr>
            </a:lvl3pPr>
            <a:lvl4pPr marL="1600200" indent="-228600" eaLnBrk="0" hangingPunct="0">
              <a:defRPr sz="1600">
                <a:solidFill>
                  <a:srgbClr val="46BA9C"/>
                </a:solidFill>
                <a:latin typeface="Arial" panose="020B0604020202020204" pitchFamily="34" charset="0"/>
                <a:ea typeface="ＭＳ Ｐゴシック" panose="020B0600070205080204" pitchFamily="34" charset="-128"/>
              </a:defRPr>
            </a:lvl4pPr>
            <a:lvl5pPr marL="2057400" indent="-228600" eaLnBrk="0" hangingPunct="0">
              <a:defRPr sz="1600">
                <a:solidFill>
                  <a:srgbClr val="46BA9C"/>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rgbClr val="46BA9C"/>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rgbClr val="46BA9C"/>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rgbClr val="46BA9C"/>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rgbClr val="46BA9C"/>
                </a:solidFill>
                <a:latin typeface="Arial" panose="020B0604020202020204" pitchFamily="34" charset="0"/>
                <a:ea typeface="ＭＳ Ｐゴシック" panose="020B0600070205080204" pitchFamily="34" charset="-128"/>
              </a:defRPr>
            </a:lvl9pPr>
          </a:lstStyle>
          <a:p>
            <a:pPr algn="r"/>
            <a:fld id="{D62984FC-3EFC-974B-9B02-7FB3F3053327}" type="slidenum">
              <a:rPr lang="en-GB" altLang="en-US" sz="800">
                <a:solidFill>
                  <a:schemeClr val="tx1"/>
                </a:solidFill>
                <a:latin typeface="C Univers 57 Condensed" charset="0"/>
                <a:cs typeface="Arial" panose="020B0604020202020204" pitchFamily="34" charset="0"/>
              </a:rPr>
              <a:pPr algn="r"/>
              <a:t>‹#›</a:t>
            </a:fld>
            <a:endParaRPr lang="en-GB" altLang="en-US">
              <a:solidFill>
                <a:schemeClr val="tx1"/>
              </a:solidFill>
              <a:latin typeface="C Univers 57 Condensed" charset="0"/>
              <a:cs typeface="Arial" panose="020B0604020202020204" pitchFamily="34" charset="0"/>
            </a:endParaRPr>
          </a:p>
        </p:txBody>
      </p:sp>
      <p:pic>
        <p:nvPicPr>
          <p:cNvPr id="4" name="Picture 1030" descr="Restricted_Confidential">
            <a:extLst>
              <a:ext uri="{FF2B5EF4-FFF2-40B4-BE49-F238E27FC236}">
                <a16:creationId xmlns:a16="http://schemas.microsoft.com/office/drawing/2014/main" id="{FEB247CC-1631-4875-4DD8-19FB25D708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313" y="6442075"/>
            <a:ext cx="7874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2735669"/>
      </p:ext>
    </p:extLst>
  </p:cSld>
  <p:clrMapOvr>
    <a:masterClrMapping/>
  </p:clrMapOvr>
  <p:transition advClick="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ectangle 1044">
            <a:extLst>
              <a:ext uri="{FF2B5EF4-FFF2-40B4-BE49-F238E27FC236}">
                <a16:creationId xmlns:a16="http://schemas.microsoft.com/office/drawing/2014/main" id="{2078889E-C553-D888-FB54-F9F2A55729C9}"/>
              </a:ext>
            </a:extLst>
          </p:cNvPr>
          <p:cNvSpPr>
            <a:spLocks noChangeArrowheads="1"/>
          </p:cNvSpPr>
          <p:nvPr userDrawn="1"/>
        </p:nvSpPr>
        <p:spPr bwMode="auto">
          <a:xfrm>
            <a:off x="-4763" y="0"/>
            <a:ext cx="9148763" cy="1054100"/>
          </a:xfrm>
          <a:prstGeom prst="rect">
            <a:avLst/>
          </a:prstGeom>
          <a:solidFill>
            <a:srgbClr val="00BAB6"/>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defRPr/>
            </a:pPr>
            <a:endParaRPr lang="en-US" sz="1800" b="1">
              <a:solidFill>
                <a:schemeClr val="tx1"/>
              </a:solidFill>
              <a:latin typeface="Arial" charset="0"/>
              <a:ea typeface="ＭＳ Ｐゴシック" charset="0"/>
              <a:cs typeface="Arial" charset="0"/>
            </a:endParaRPr>
          </a:p>
        </p:txBody>
      </p:sp>
      <p:sp>
        <p:nvSpPr>
          <p:cNvPr id="6" name="Text Box 1029">
            <a:extLst>
              <a:ext uri="{FF2B5EF4-FFF2-40B4-BE49-F238E27FC236}">
                <a16:creationId xmlns:a16="http://schemas.microsoft.com/office/drawing/2014/main" id="{143FD56E-E561-8F42-1633-F8FF317DA822}"/>
              </a:ext>
            </a:extLst>
          </p:cNvPr>
          <p:cNvSpPr txBox="1">
            <a:spLocks noChangeArrowheads="1"/>
          </p:cNvSpPr>
          <p:nvPr/>
        </p:nvSpPr>
        <p:spPr bwMode="auto">
          <a:xfrm>
            <a:off x="4410075" y="6553200"/>
            <a:ext cx="307975" cy="21431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1408" tIns="45704" rIns="91408" bIns="45704">
            <a:spAutoFit/>
          </a:bodyPr>
          <a:lstStyle>
            <a:lvl1pPr eaLnBrk="0" hangingPunct="0">
              <a:defRPr sz="1600">
                <a:solidFill>
                  <a:srgbClr val="46BA9C"/>
                </a:solidFill>
                <a:latin typeface="Arial" panose="020B0604020202020204" pitchFamily="34" charset="0"/>
                <a:ea typeface="ＭＳ Ｐゴシック" panose="020B0600070205080204" pitchFamily="34" charset="-128"/>
              </a:defRPr>
            </a:lvl1pPr>
            <a:lvl2pPr marL="742950" indent="-285750" eaLnBrk="0" hangingPunct="0">
              <a:defRPr sz="1600">
                <a:solidFill>
                  <a:srgbClr val="46BA9C"/>
                </a:solidFill>
                <a:latin typeface="Arial" panose="020B0604020202020204" pitchFamily="34" charset="0"/>
                <a:ea typeface="ＭＳ Ｐゴシック" panose="020B0600070205080204" pitchFamily="34" charset="-128"/>
              </a:defRPr>
            </a:lvl2pPr>
            <a:lvl3pPr marL="1143000" indent="-228600" eaLnBrk="0" hangingPunct="0">
              <a:defRPr sz="1600">
                <a:solidFill>
                  <a:srgbClr val="46BA9C"/>
                </a:solidFill>
                <a:latin typeface="Arial" panose="020B0604020202020204" pitchFamily="34" charset="0"/>
                <a:ea typeface="ＭＳ Ｐゴシック" panose="020B0600070205080204" pitchFamily="34" charset="-128"/>
              </a:defRPr>
            </a:lvl3pPr>
            <a:lvl4pPr marL="1600200" indent="-228600" eaLnBrk="0" hangingPunct="0">
              <a:defRPr sz="1600">
                <a:solidFill>
                  <a:srgbClr val="46BA9C"/>
                </a:solidFill>
                <a:latin typeface="Arial" panose="020B0604020202020204" pitchFamily="34" charset="0"/>
                <a:ea typeface="ＭＳ Ｐゴシック" panose="020B0600070205080204" pitchFamily="34" charset="-128"/>
              </a:defRPr>
            </a:lvl4pPr>
            <a:lvl5pPr marL="2057400" indent="-228600" eaLnBrk="0" hangingPunct="0">
              <a:defRPr sz="1600">
                <a:solidFill>
                  <a:srgbClr val="46BA9C"/>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rgbClr val="46BA9C"/>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rgbClr val="46BA9C"/>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rgbClr val="46BA9C"/>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rgbClr val="46BA9C"/>
                </a:solidFill>
                <a:latin typeface="Arial" panose="020B0604020202020204" pitchFamily="34" charset="0"/>
                <a:ea typeface="ＭＳ Ｐゴシック" panose="020B0600070205080204" pitchFamily="34" charset="-128"/>
              </a:defRPr>
            </a:lvl9pPr>
          </a:lstStyle>
          <a:p>
            <a:pPr algn="r"/>
            <a:fld id="{7614AE82-2919-E046-92A5-1F5774C99B7E}" type="slidenum">
              <a:rPr lang="en-GB" altLang="en-US" sz="800">
                <a:solidFill>
                  <a:schemeClr val="tx1"/>
                </a:solidFill>
                <a:latin typeface="C Univers 57 Condensed" charset="0"/>
                <a:cs typeface="Arial" panose="020B0604020202020204" pitchFamily="34" charset="0"/>
              </a:rPr>
              <a:pPr algn="r"/>
              <a:t>‹#›</a:t>
            </a:fld>
            <a:endParaRPr lang="en-GB" altLang="en-US">
              <a:solidFill>
                <a:schemeClr val="tx1"/>
              </a:solidFill>
              <a:latin typeface="C Univers 57 Condensed" charset="0"/>
              <a:cs typeface="Arial" panose="020B0604020202020204" pitchFamily="34" charset="0"/>
            </a:endParaRPr>
          </a:p>
        </p:txBody>
      </p:sp>
      <p:pic>
        <p:nvPicPr>
          <p:cNvPr id="7" name="Picture 1030" descr="Restricted_Confidential">
            <a:extLst>
              <a:ext uri="{FF2B5EF4-FFF2-40B4-BE49-F238E27FC236}">
                <a16:creationId xmlns:a16="http://schemas.microsoft.com/office/drawing/2014/main" id="{2BA7D66F-A21A-DCAC-ACE8-3DD5237A89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313" y="6442075"/>
            <a:ext cx="7874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264966046"/>
      </p:ext>
    </p:extLst>
  </p:cSld>
  <p:clrMapOvr>
    <a:masterClrMapping/>
  </p:clrMapOvr>
  <p:transition advClick="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1044">
            <a:extLst>
              <a:ext uri="{FF2B5EF4-FFF2-40B4-BE49-F238E27FC236}">
                <a16:creationId xmlns:a16="http://schemas.microsoft.com/office/drawing/2014/main" id="{CE40FD46-7F9D-9BB6-40DE-60A8EB9E6995}"/>
              </a:ext>
            </a:extLst>
          </p:cNvPr>
          <p:cNvSpPr>
            <a:spLocks noChangeArrowheads="1"/>
          </p:cNvSpPr>
          <p:nvPr userDrawn="1"/>
        </p:nvSpPr>
        <p:spPr bwMode="auto">
          <a:xfrm>
            <a:off x="-4763" y="0"/>
            <a:ext cx="9148763" cy="1054100"/>
          </a:xfrm>
          <a:prstGeom prst="rect">
            <a:avLst/>
          </a:prstGeom>
          <a:solidFill>
            <a:srgbClr val="00BAB6"/>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defRPr/>
            </a:pPr>
            <a:endParaRPr lang="en-US" sz="1800" b="1">
              <a:solidFill>
                <a:schemeClr val="tx1"/>
              </a:solidFill>
              <a:latin typeface="Arial" charset="0"/>
              <a:ea typeface="ＭＳ Ｐゴシック" charset="0"/>
              <a:cs typeface="Arial" charset="0"/>
            </a:endParaRPr>
          </a:p>
        </p:txBody>
      </p:sp>
      <p:sp>
        <p:nvSpPr>
          <p:cNvPr id="6" name="Text Box 1029">
            <a:extLst>
              <a:ext uri="{FF2B5EF4-FFF2-40B4-BE49-F238E27FC236}">
                <a16:creationId xmlns:a16="http://schemas.microsoft.com/office/drawing/2014/main" id="{DFCAD495-C8C7-7C97-4E75-0261FF90120D}"/>
              </a:ext>
            </a:extLst>
          </p:cNvPr>
          <p:cNvSpPr txBox="1">
            <a:spLocks noChangeArrowheads="1"/>
          </p:cNvSpPr>
          <p:nvPr/>
        </p:nvSpPr>
        <p:spPr bwMode="auto">
          <a:xfrm>
            <a:off x="4410075" y="6553200"/>
            <a:ext cx="307975" cy="21431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1408" tIns="45704" rIns="91408" bIns="45704">
            <a:spAutoFit/>
          </a:bodyPr>
          <a:lstStyle>
            <a:lvl1pPr eaLnBrk="0" hangingPunct="0">
              <a:defRPr sz="1600">
                <a:solidFill>
                  <a:srgbClr val="46BA9C"/>
                </a:solidFill>
                <a:latin typeface="Arial" panose="020B0604020202020204" pitchFamily="34" charset="0"/>
                <a:ea typeface="ＭＳ Ｐゴシック" panose="020B0600070205080204" pitchFamily="34" charset="-128"/>
              </a:defRPr>
            </a:lvl1pPr>
            <a:lvl2pPr marL="742950" indent="-285750" eaLnBrk="0" hangingPunct="0">
              <a:defRPr sz="1600">
                <a:solidFill>
                  <a:srgbClr val="46BA9C"/>
                </a:solidFill>
                <a:latin typeface="Arial" panose="020B0604020202020204" pitchFamily="34" charset="0"/>
                <a:ea typeface="ＭＳ Ｐゴシック" panose="020B0600070205080204" pitchFamily="34" charset="-128"/>
              </a:defRPr>
            </a:lvl2pPr>
            <a:lvl3pPr marL="1143000" indent="-228600" eaLnBrk="0" hangingPunct="0">
              <a:defRPr sz="1600">
                <a:solidFill>
                  <a:srgbClr val="46BA9C"/>
                </a:solidFill>
                <a:latin typeface="Arial" panose="020B0604020202020204" pitchFamily="34" charset="0"/>
                <a:ea typeface="ＭＳ Ｐゴシック" panose="020B0600070205080204" pitchFamily="34" charset="-128"/>
              </a:defRPr>
            </a:lvl3pPr>
            <a:lvl4pPr marL="1600200" indent="-228600" eaLnBrk="0" hangingPunct="0">
              <a:defRPr sz="1600">
                <a:solidFill>
                  <a:srgbClr val="46BA9C"/>
                </a:solidFill>
                <a:latin typeface="Arial" panose="020B0604020202020204" pitchFamily="34" charset="0"/>
                <a:ea typeface="ＭＳ Ｐゴシック" panose="020B0600070205080204" pitchFamily="34" charset="-128"/>
              </a:defRPr>
            </a:lvl4pPr>
            <a:lvl5pPr marL="2057400" indent="-228600" eaLnBrk="0" hangingPunct="0">
              <a:defRPr sz="1600">
                <a:solidFill>
                  <a:srgbClr val="46BA9C"/>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rgbClr val="46BA9C"/>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rgbClr val="46BA9C"/>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rgbClr val="46BA9C"/>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rgbClr val="46BA9C"/>
                </a:solidFill>
                <a:latin typeface="Arial" panose="020B0604020202020204" pitchFamily="34" charset="0"/>
                <a:ea typeface="ＭＳ Ｐゴシック" panose="020B0600070205080204" pitchFamily="34" charset="-128"/>
              </a:defRPr>
            </a:lvl9pPr>
          </a:lstStyle>
          <a:p>
            <a:pPr algn="r"/>
            <a:fld id="{79EBEFD1-954F-6E4F-A38B-8E6C669835FC}" type="slidenum">
              <a:rPr lang="en-GB" altLang="en-US" sz="800">
                <a:solidFill>
                  <a:schemeClr val="tx1"/>
                </a:solidFill>
                <a:latin typeface="C Univers 57 Condensed" charset="0"/>
                <a:cs typeface="Arial" panose="020B0604020202020204" pitchFamily="34" charset="0"/>
              </a:rPr>
              <a:pPr algn="r"/>
              <a:t>‹#›</a:t>
            </a:fld>
            <a:endParaRPr lang="en-GB" altLang="en-US">
              <a:solidFill>
                <a:schemeClr val="tx1"/>
              </a:solidFill>
              <a:latin typeface="C Univers 57 Condensed" charset="0"/>
              <a:cs typeface="Arial" panose="020B0604020202020204" pitchFamily="34" charset="0"/>
            </a:endParaRPr>
          </a:p>
        </p:txBody>
      </p:sp>
      <p:pic>
        <p:nvPicPr>
          <p:cNvPr id="7" name="Picture 1030" descr="Restricted_Confidential">
            <a:extLst>
              <a:ext uri="{FF2B5EF4-FFF2-40B4-BE49-F238E27FC236}">
                <a16:creationId xmlns:a16="http://schemas.microsoft.com/office/drawing/2014/main" id="{43375390-5409-0C6C-40C5-4498476403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313" y="6442075"/>
            <a:ext cx="7874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62188541"/>
      </p:ext>
    </p:extLst>
  </p:cSld>
  <p:clrMapOvr>
    <a:masterClrMapping/>
  </p:clrMapOvr>
  <p:transition advClick="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836" name="Rectangle 1044">
            <a:extLst>
              <a:ext uri="{FF2B5EF4-FFF2-40B4-BE49-F238E27FC236}">
                <a16:creationId xmlns:a16="http://schemas.microsoft.com/office/drawing/2014/main" id="{55E048D1-75E1-2098-651C-14CBEB92A092}"/>
              </a:ext>
            </a:extLst>
          </p:cNvPr>
          <p:cNvSpPr>
            <a:spLocks noChangeArrowheads="1"/>
          </p:cNvSpPr>
          <p:nvPr userDrawn="1"/>
        </p:nvSpPr>
        <p:spPr bwMode="auto">
          <a:xfrm>
            <a:off x="-4763" y="0"/>
            <a:ext cx="9148763" cy="1054100"/>
          </a:xfrm>
          <a:prstGeom prst="rect">
            <a:avLst/>
          </a:prstGeom>
          <a:solidFill>
            <a:srgbClr val="00BAB6"/>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defRPr/>
            </a:pPr>
            <a:endParaRPr lang="en-US" sz="1800" b="1">
              <a:solidFill>
                <a:schemeClr val="tx1"/>
              </a:solidFill>
              <a:latin typeface="Arial" charset="0"/>
              <a:ea typeface="ＭＳ Ｐゴシック" charset="0"/>
              <a:cs typeface="Arial" charset="0"/>
            </a:endParaRPr>
          </a:p>
        </p:txBody>
      </p:sp>
      <p:sp>
        <p:nvSpPr>
          <p:cNvPr id="34820" name="Rectangle 1028">
            <a:extLst>
              <a:ext uri="{FF2B5EF4-FFF2-40B4-BE49-F238E27FC236}">
                <a16:creationId xmlns:a16="http://schemas.microsoft.com/office/drawing/2014/main" id="{D0F16B35-16B3-C7AF-C9B1-BEEFE3120851}"/>
              </a:ext>
            </a:extLst>
          </p:cNvPr>
          <p:cNvSpPr>
            <a:spLocks noGrp="1" noChangeArrowheads="1"/>
          </p:cNvSpPr>
          <p:nvPr>
            <p:ph type="body" idx="1"/>
          </p:nvPr>
        </p:nvSpPr>
        <p:spPr bwMode="auto">
          <a:xfrm>
            <a:off x="685800" y="1485900"/>
            <a:ext cx="7772400" cy="4495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08" tIns="45704" rIns="91408" bIns="45704" numCol="1" anchor="t" anchorCtr="0" compatLnSpc="1">
            <a:prstTxWarp prst="textNoShape">
              <a:avLst/>
            </a:prstTxWarp>
          </a:bodyPr>
          <a:lstStyle/>
          <a:p>
            <a:pPr lvl="0"/>
            <a:r>
              <a:rPr lang="en-US"/>
              <a:t>Click to edit Master text styles</a:t>
            </a:r>
          </a:p>
          <a:p>
            <a:pPr lvl="1"/>
            <a:r>
              <a:rPr lang="en-US"/>
              <a:t>Second level</a:t>
            </a:r>
          </a:p>
        </p:txBody>
      </p:sp>
      <p:sp>
        <p:nvSpPr>
          <p:cNvPr id="34821" name="Text Box 1029">
            <a:extLst>
              <a:ext uri="{FF2B5EF4-FFF2-40B4-BE49-F238E27FC236}">
                <a16:creationId xmlns:a16="http://schemas.microsoft.com/office/drawing/2014/main" id="{81950C3E-BECC-AB24-D67C-4DEF8337AA82}"/>
              </a:ext>
            </a:extLst>
          </p:cNvPr>
          <p:cNvSpPr txBox="1">
            <a:spLocks noChangeArrowheads="1"/>
          </p:cNvSpPr>
          <p:nvPr/>
        </p:nvSpPr>
        <p:spPr bwMode="auto">
          <a:xfrm>
            <a:off x="4410075" y="6553200"/>
            <a:ext cx="307975" cy="21431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1408" tIns="45704" rIns="91408" bIns="45704">
            <a:spAutoFit/>
          </a:bodyPr>
          <a:lstStyle>
            <a:lvl1pPr eaLnBrk="0" hangingPunct="0">
              <a:defRPr sz="1600">
                <a:solidFill>
                  <a:srgbClr val="46BA9C"/>
                </a:solidFill>
                <a:latin typeface="Arial" panose="020B0604020202020204" pitchFamily="34" charset="0"/>
                <a:ea typeface="ＭＳ Ｐゴシック" panose="020B0600070205080204" pitchFamily="34" charset="-128"/>
              </a:defRPr>
            </a:lvl1pPr>
            <a:lvl2pPr marL="742950" indent="-285750" eaLnBrk="0" hangingPunct="0">
              <a:defRPr sz="1600">
                <a:solidFill>
                  <a:srgbClr val="46BA9C"/>
                </a:solidFill>
                <a:latin typeface="Arial" panose="020B0604020202020204" pitchFamily="34" charset="0"/>
                <a:ea typeface="ＭＳ Ｐゴシック" panose="020B0600070205080204" pitchFamily="34" charset="-128"/>
              </a:defRPr>
            </a:lvl2pPr>
            <a:lvl3pPr marL="1143000" indent="-228600" eaLnBrk="0" hangingPunct="0">
              <a:defRPr sz="1600">
                <a:solidFill>
                  <a:srgbClr val="46BA9C"/>
                </a:solidFill>
                <a:latin typeface="Arial" panose="020B0604020202020204" pitchFamily="34" charset="0"/>
                <a:ea typeface="ＭＳ Ｐゴシック" panose="020B0600070205080204" pitchFamily="34" charset="-128"/>
              </a:defRPr>
            </a:lvl3pPr>
            <a:lvl4pPr marL="1600200" indent="-228600" eaLnBrk="0" hangingPunct="0">
              <a:defRPr sz="1600">
                <a:solidFill>
                  <a:srgbClr val="46BA9C"/>
                </a:solidFill>
                <a:latin typeface="Arial" panose="020B0604020202020204" pitchFamily="34" charset="0"/>
                <a:ea typeface="ＭＳ Ｐゴシック" panose="020B0600070205080204" pitchFamily="34" charset="-128"/>
              </a:defRPr>
            </a:lvl4pPr>
            <a:lvl5pPr marL="2057400" indent="-228600" eaLnBrk="0" hangingPunct="0">
              <a:defRPr sz="1600">
                <a:solidFill>
                  <a:srgbClr val="46BA9C"/>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rgbClr val="46BA9C"/>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rgbClr val="46BA9C"/>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rgbClr val="46BA9C"/>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rgbClr val="46BA9C"/>
                </a:solidFill>
                <a:latin typeface="Arial" panose="020B0604020202020204" pitchFamily="34" charset="0"/>
                <a:ea typeface="ＭＳ Ｐゴシック" panose="020B0600070205080204" pitchFamily="34" charset="-128"/>
              </a:defRPr>
            </a:lvl9pPr>
          </a:lstStyle>
          <a:p>
            <a:pPr algn="r"/>
            <a:fld id="{7EBD924C-CDCC-0B4A-A7E8-F1CB772B95E5}" type="slidenum">
              <a:rPr lang="en-GB" altLang="en-US" sz="800">
                <a:solidFill>
                  <a:schemeClr val="tx1"/>
                </a:solidFill>
                <a:latin typeface="C Univers 57 Condensed" charset="0"/>
                <a:cs typeface="Arial" panose="020B0604020202020204" pitchFamily="34" charset="0"/>
              </a:rPr>
              <a:pPr algn="r"/>
              <a:t>‹#›</a:t>
            </a:fld>
            <a:endParaRPr lang="en-GB" altLang="en-US">
              <a:solidFill>
                <a:schemeClr val="tx1"/>
              </a:solidFill>
              <a:latin typeface="C Univers 57 Condensed" charset="0"/>
              <a:cs typeface="Arial" panose="020B0604020202020204" pitchFamily="34" charset="0"/>
            </a:endParaRPr>
          </a:p>
        </p:txBody>
      </p:sp>
      <p:pic>
        <p:nvPicPr>
          <p:cNvPr id="1029" name="Picture 1030" descr="Restricted_Confidential">
            <a:extLst>
              <a:ext uri="{FF2B5EF4-FFF2-40B4-BE49-F238E27FC236}">
                <a16:creationId xmlns:a16="http://schemas.microsoft.com/office/drawing/2014/main" id="{369CBC4C-AE1F-5160-DCBD-0023BE3AD1EA}"/>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14313" y="6442075"/>
            <a:ext cx="7874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34" name="Rectangle 1042">
            <a:extLst>
              <a:ext uri="{FF2B5EF4-FFF2-40B4-BE49-F238E27FC236}">
                <a16:creationId xmlns:a16="http://schemas.microsoft.com/office/drawing/2014/main" id="{E0F256AD-D5E1-A53D-BB58-3618A12183D8}"/>
              </a:ext>
            </a:extLst>
          </p:cNvPr>
          <p:cNvSpPr>
            <a:spLocks noGrp="1" noChangeArrowheads="1"/>
          </p:cNvSpPr>
          <p:nvPr>
            <p:ph type="title"/>
          </p:nvPr>
        </p:nvSpPr>
        <p:spPr bwMode="auto">
          <a:xfrm>
            <a:off x="542925" y="31750"/>
            <a:ext cx="8023225" cy="900113"/>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b" anchorCtr="0" compatLnSpc="1">
            <a:prstTxWarp prst="textNoShape">
              <a:avLst/>
            </a:prstTxWarp>
          </a:bodyPr>
          <a:lstStyle/>
          <a:p>
            <a:pPr lvl="0"/>
            <a:r>
              <a:rPr lang="en-US"/>
              <a:t>Click to edit Master title style</a:t>
            </a:r>
          </a:p>
        </p:txBody>
      </p:sp>
    </p:spTree>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 id="2147483726" r:id="rId13"/>
    <p:sldLayoutId id="2147483727" r:id="rId14"/>
    <p:sldLayoutId id="2147483728" r:id="rId15"/>
  </p:sldLayoutIdLst>
  <p:transition advClick="0"/>
  <p:txStyles>
    <p:titleStyle>
      <a:lvl1pPr algn="l" rtl="0" eaLnBrk="0" fontAlgn="base" hangingPunct="0">
        <a:spcBef>
          <a:spcPct val="0"/>
        </a:spcBef>
        <a:spcAft>
          <a:spcPct val="0"/>
        </a:spcAft>
        <a:defRPr sz="2800" b="1">
          <a:solidFill>
            <a:schemeClr val="bg1"/>
          </a:solidFill>
          <a:latin typeface="+mj-lt"/>
          <a:ea typeface="+mj-ea"/>
          <a:cs typeface="ＭＳ Ｐゴシック" charset="0"/>
        </a:defRPr>
      </a:lvl1pPr>
      <a:lvl2pPr algn="l" rtl="0" eaLnBrk="0" fontAlgn="base" hangingPunct="0">
        <a:spcBef>
          <a:spcPct val="0"/>
        </a:spcBef>
        <a:spcAft>
          <a:spcPct val="0"/>
        </a:spcAft>
        <a:defRPr sz="2800" b="1">
          <a:solidFill>
            <a:schemeClr val="bg1"/>
          </a:solidFill>
          <a:latin typeface="Arial" charset="0"/>
          <a:ea typeface="ＭＳ Ｐゴシック" charset="0"/>
          <a:cs typeface="ＭＳ Ｐゴシック" charset="0"/>
        </a:defRPr>
      </a:lvl2pPr>
      <a:lvl3pPr algn="l" rtl="0" eaLnBrk="0" fontAlgn="base" hangingPunct="0">
        <a:spcBef>
          <a:spcPct val="0"/>
        </a:spcBef>
        <a:spcAft>
          <a:spcPct val="0"/>
        </a:spcAft>
        <a:defRPr sz="2800" b="1">
          <a:solidFill>
            <a:schemeClr val="bg1"/>
          </a:solidFill>
          <a:latin typeface="Arial" charset="0"/>
          <a:ea typeface="ＭＳ Ｐゴシック" charset="0"/>
          <a:cs typeface="ＭＳ Ｐゴシック" charset="0"/>
        </a:defRPr>
      </a:lvl3pPr>
      <a:lvl4pPr algn="l" rtl="0" eaLnBrk="0" fontAlgn="base" hangingPunct="0">
        <a:spcBef>
          <a:spcPct val="0"/>
        </a:spcBef>
        <a:spcAft>
          <a:spcPct val="0"/>
        </a:spcAft>
        <a:defRPr sz="2800" b="1">
          <a:solidFill>
            <a:schemeClr val="bg1"/>
          </a:solidFill>
          <a:latin typeface="Arial" charset="0"/>
          <a:ea typeface="ＭＳ Ｐゴシック" charset="0"/>
          <a:cs typeface="ＭＳ Ｐゴシック" charset="0"/>
        </a:defRPr>
      </a:lvl4pPr>
      <a:lvl5pPr algn="l" rtl="0" eaLnBrk="0" fontAlgn="base" hangingPunct="0">
        <a:spcBef>
          <a:spcPct val="0"/>
        </a:spcBef>
        <a:spcAft>
          <a:spcPct val="0"/>
        </a:spcAft>
        <a:defRPr sz="2800" b="1">
          <a:solidFill>
            <a:schemeClr val="bg1"/>
          </a:solidFill>
          <a:latin typeface="Arial" charset="0"/>
          <a:ea typeface="ＭＳ Ｐゴシック" charset="0"/>
          <a:cs typeface="ＭＳ Ｐゴシック" charset="0"/>
        </a:defRPr>
      </a:lvl5pPr>
      <a:lvl6pPr marL="457200" algn="l" rtl="0" eaLnBrk="0" fontAlgn="base" hangingPunct="0">
        <a:spcBef>
          <a:spcPct val="0"/>
        </a:spcBef>
        <a:spcAft>
          <a:spcPct val="0"/>
        </a:spcAft>
        <a:defRPr sz="2800" b="1">
          <a:solidFill>
            <a:schemeClr val="bg1"/>
          </a:solidFill>
          <a:latin typeface="Arial" charset="0"/>
          <a:ea typeface="ＭＳ Ｐゴシック" charset="0"/>
        </a:defRPr>
      </a:lvl6pPr>
      <a:lvl7pPr marL="914400" algn="l" rtl="0" eaLnBrk="0" fontAlgn="base" hangingPunct="0">
        <a:spcBef>
          <a:spcPct val="0"/>
        </a:spcBef>
        <a:spcAft>
          <a:spcPct val="0"/>
        </a:spcAft>
        <a:defRPr sz="2800" b="1">
          <a:solidFill>
            <a:schemeClr val="bg1"/>
          </a:solidFill>
          <a:latin typeface="Arial" charset="0"/>
          <a:ea typeface="ＭＳ Ｐゴシック" charset="0"/>
        </a:defRPr>
      </a:lvl7pPr>
      <a:lvl8pPr marL="1371600" algn="l" rtl="0" eaLnBrk="0" fontAlgn="base" hangingPunct="0">
        <a:spcBef>
          <a:spcPct val="0"/>
        </a:spcBef>
        <a:spcAft>
          <a:spcPct val="0"/>
        </a:spcAft>
        <a:defRPr sz="2800" b="1">
          <a:solidFill>
            <a:schemeClr val="bg1"/>
          </a:solidFill>
          <a:latin typeface="Arial" charset="0"/>
          <a:ea typeface="ＭＳ Ｐゴシック" charset="0"/>
        </a:defRPr>
      </a:lvl8pPr>
      <a:lvl9pPr marL="1828800" algn="l" rtl="0" eaLnBrk="0" fontAlgn="base" hangingPunct="0">
        <a:spcBef>
          <a:spcPct val="0"/>
        </a:spcBef>
        <a:spcAft>
          <a:spcPct val="0"/>
        </a:spcAft>
        <a:defRPr sz="2800" b="1">
          <a:solidFill>
            <a:schemeClr val="bg1"/>
          </a:solidFill>
          <a:latin typeface="Arial" charset="0"/>
          <a:ea typeface="ＭＳ Ｐゴシック" charset="0"/>
        </a:defRPr>
      </a:lvl9pPr>
    </p:titleStyle>
    <p:bodyStyle>
      <a:lvl1pPr marL="342900" indent="-342900" algn="l" rtl="0" eaLnBrk="0" fontAlgn="base" hangingPunct="0">
        <a:spcBef>
          <a:spcPct val="40000"/>
        </a:spcBef>
        <a:spcAft>
          <a:spcPct val="0"/>
        </a:spcAft>
        <a:buClr>
          <a:srgbClr val="009999"/>
        </a:buClr>
        <a:buSzPct val="80000"/>
        <a:buFont typeface="Wingdings" pitchFamily="2" charset="2"/>
        <a:buChar char="l"/>
        <a:defRPr sz="2400">
          <a:solidFill>
            <a:schemeClr val="tx1"/>
          </a:solidFill>
          <a:latin typeface="+mn-lt"/>
          <a:ea typeface="+mn-ea"/>
          <a:cs typeface="ＭＳ Ｐゴシック" charset="0"/>
        </a:defRPr>
      </a:lvl1pPr>
      <a:lvl2pPr marL="742950" indent="-285750" algn="l" rtl="0" eaLnBrk="0" fontAlgn="base" hangingPunct="0">
        <a:spcBef>
          <a:spcPct val="30000"/>
        </a:spcBef>
        <a:spcAft>
          <a:spcPct val="25000"/>
        </a:spcAft>
        <a:buClr>
          <a:srgbClr val="009999"/>
        </a:buClr>
        <a:buSzPct val="80000"/>
        <a:buChar char="–"/>
        <a:defRPr sz="2000">
          <a:solidFill>
            <a:schemeClr val="tx1"/>
          </a:solidFill>
          <a:latin typeface="+mn-lt"/>
          <a:ea typeface="+mn-ea"/>
        </a:defRPr>
      </a:lvl2pPr>
      <a:lvl3pPr marL="1143000" indent="-228600" algn="l" rtl="0" eaLnBrk="0" fontAlgn="base" hangingPunct="0">
        <a:spcBef>
          <a:spcPct val="20000"/>
        </a:spcBef>
        <a:spcAft>
          <a:spcPct val="0"/>
        </a:spcAft>
        <a:buClr>
          <a:srgbClr val="009999"/>
        </a:buClr>
        <a:buChar char="•"/>
        <a:defRPr sz="1600">
          <a:solidFill>
            <a:schemeClr val="tx1"/>
          </a:solidFill>
          <a:latin typeface="+mn-lt"/>
          <a:ea typeface="+mn-ea"/>
        </a:defRPr>
      </a:lvl3pPr>
      <a:lvl4pPr marL="1600200" indent="-228600" algn="l" rtl="0" eaLnBrk="0" fontAlgn="base" hangingPunct="0">
        <a:spcBef>
          <a:spcPct val="20000"/>
        </a:spcBef>
        <a:spcAft>
          <a:spcPct val="0"/>
        </a:spcAft>
        <a:buChar char="–"/>
        <a:defRPr sz="1600">
          <a:solidFill>
            <a:schemeClr val="tx1"/>
          </a:solidFill>
          <a:latin typeface="+mn-lt"/>
          <a:ea typeface="+mn-ea"/>
        </a:defRPr>
      </a:lvl4pPr>
      <a:lvl5pPr marL="2057400" indent="-228600" algn="l" rtl="0" eaLnBrk="0" fontAlgn="base" hangingPunct="0">
        <a:spcBef>
          <a:spcPct val="20000"/>
        </a:spcBef>
        <a:spcAft>
          <a:spcPct val="0"/>
        </a:spcAft>
        <a:buChar char="»"/>
        <a:defRPr sz="1600">
          <a:solidFill>
            <a:schemeClr val="tx1"/>
          </a:solidFill>
          <a:latin typeface="+mn-lt"/>
          <a:ea typeface="+mn-ea"/>
        </a:defRPr>
      </a:lvl5pPr>
      <a:lvl6pPr marL="2514600" indent="-228600" algn="l" rtl="0" eaLnBrk="0" fontAlgn="base" hangingPunct="0">
        <a:spcBef>
          <a:spcPct val="20000"/>
        </a:spcBef>
        <a:spcAft>
          <a:spcPct val="0"/>
        </a:spcAft>
        <a:buChar char="»"/>
        <a:defRPr sz="1600">
          <a:solidFill>
            <a:schemeClr val="tx1"/>
          </a:solidFill>
          <a:latin typeface="+mn-lt"/>
          <a:ea typeface="+mn-ea"/>
        </a:defRPr>
      </a:lvl6pPr>
      <a:lvl7pPr marL="2971800" indent="-228600" algn="l" rtl="0" eaLnBrk="0" fontAlgn="base" hangingPunct="0">
        <a:spcBef>
          <a:spcPct val="20000"/>
        </a:spcBef>
        <a:spcAft>
          <a:spcPct val="0"/>
        </a:spcAft>
        <a:buChar char="»"/>
        <a:defRPr sz="1600">
          <a:solidFill>
            <a:schemeClr val="tx1"/>
          </a:solidFill>
          <a:latin typeface="+mn-lt"/>
          <a:ea typeface="+mn-ea"/>
        </a:defRPr>
      </a:lvl7pPr>
      <a:lvl8pPr marL="3429000" indent="-228600" algn="l" rtl="0" eaLnBrk="0" fontAlgn="base" hangingPunct="0">
        <a:spcBef>
          <a:spcPct val="20000"/>
        </a:spcBef>
        <a:spcAft>
          <a:spcPct val="0"/>
        </a:spcAft>
        <a:buChar char="»"/>
        <a:defRPr sz="1600">
          <a:solidFill>
            <a:schemeClr val="tx1"/>
          </a:solidFill>
          <a:latin typeface="+mn-lt"/>
          <a:ea typeface="+mn-ea"/>
        </a:defRPr>
      </a:lvl8pPr>
      <a:lvl9pPr marL="3886200" indent="-228600" algn="l" rtl="0" eaLnBrk="0" fontAlgn="base" hangingPunct="0">
        <a:spcBef>
          <a:spcPct val="20000"/>
        </a:spcBef>
        <a:spcAft>
          <a:spcPct val="0"/>
        </a:spcAft>
        <a:buChar char="»"/>
        <a:defRPr sz="16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oleObject" Target="../embeddings/oleObject3.bin"/><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6.emf"/><Relationship Id="rId4" Type="http://schemas.openxmlformats.org/officeDocument/2006/relationships/oleObject" Target="../embeddings/oleObject4.bin"/></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12" Type="http://schemas.openxmlformats.org/officeDocument/2006/relationships/image" Target="../media/image28.jpe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22.png"/><Relationship Id="rId11" Type="http://schemas.openxmlformats.org/officeDocument/2006/relationships/image" Target="../media/image27.png"/><Relationship Id="rId5" Type="http://schemas.openxmlformats.org/officeDocument/2006/relationships/image" Target="../media/image21.jpeg"/><Relationship Id="rId10" Type="http://schemas.openxmlformats.org/officeDocument/2006/relationships/image" Target="../media/image26.png"/><Relationship Id="rId4" Type="http://schemas.openxmlformats.org/officeDocument/2006/relationships/image" Target="../media/image20.jpeg"/><Relationship Id="rId9" Type="http://schemas.openxmlformats.org/officeDocument/2006/relationships/image" Target="../media/image25.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3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image" Target="../media/image34.wmf"/><Relationship Id="rId7" Type="http://schemas.openxmlformats.org/officeDocument/2006/relationships/hyperlink" Target="http://www.brand.de/images/products/einmal/hts_uhts/384-well%20HTS.jpg" TargetMode="External"/><Relationship Id="rId2" Type="http://schemas.openxmlformats.org/officeDocument/2006/relationships/image" Target="../media/image33.wmf"/><Relationship Id="rId1" Type="http://schemas.openxmlformats.org/officeDocument/2006/relationships/slideLayout" Target="../slideLayouts/slideLayout14.xml"/><Relationship Id="rId6" Type="http://schemas.openxmlformats.org/officeDocument/2006/relationships/image" Target="../media/image36.jpeg"/><Relationship Id="rId5" Type="http://schemas.openxmlformats.org/officeDocument/2006/relationships/image" Target="../media/image35.png"/><Relationship Id="rId4" Type="http://schemas.openxmlformats.org/officeDocument/2006/relationships/oleObject" Target="../embeddings/oleObject5.bin"/><Relationship Id="rId9" Type="http://schemas.openxmlformats.org/officeDocument/2006/relationships/image" Target="../media/image38.png"/></Relationships>
</file>

<file path=ppt/slides/_rels/slide3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2.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oleObject" Target="../embeddings/oleObject1.bin"/><Relationship Id="rId1" Type="http://schemas.openxmlformats.org/officeDocument/2006/relationships/slideLayout" Target="../slideLayouts/slideLayout2.xml"/><Relationship Id="rId5" Type="http://schemas.openxmlformats.org/officeDocument/2006/relationships/image" Target="../media/image9.emf"/><Relationship Id="rId4" Type="http://schemas.openxmlformats.org/officeDocument/2006/relationships/oleObject" Target="../embeddings/oleObject2.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6549" name="Rectangle 5">
            <a:extLst>
              <a:ext uri="{FF2B5EF4-FFF2-40B4-BE49-F238E27FC236}">
                <a16:creationId xmlns:a16="http://schemas.microsoft.com/office/drawing/2014/main" id="{9064E0B0-965E-2985-7569-EC00DC00EB34}"/>
              </a:ext>
            </a:extLst>
          </p:cNvPr>
          <p:cNvSpPr>
            <a:spLocks noGrp="1" noChangeArrowheads="1"/>
          </p:cNvSpPr>
          <p:nvPr>
            <p:ph type="subTitle" idx="4294967295"/>
          </p:nvPr>
        </p:nvSpPr>
        <p:spPr>
          <a:xfrm>
            <a:off x="612775" y="3640138"/>
            <a:ext cx="7532688" cy="1752600"/>
          </a:xfr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pPr marL="0" indent="0" algn="ctr">
              <a:buFont typeface="Wingdings" charset="0"/>
              <a:buNone/>
              <a:defRPr/>
            </a:pPr>
            <a:endParaRPr lang="en-US" sz="2000" dirty="0">
              <a:cs typeface="+mn-cs"/>
            </a:endParaRPr>
          </a:p>
          <a:p>
            <a:pPr marL="0" indent="0" algn="ctr">
              <a:buFont typeface="Wingdings" charset="0"/>
              <a:buNone/>
              <a:defRPr/>
            </a:pPr>
            <a:r>
              <a:rPr lang="en-US" sz="2000" b="1" dirty="0">
                <a:cs typeface="+mn-cs"/>
              </a:rPr>
              <a:t>Nancy Thornberry</a:t>
            </a:r>
          </a:p>
          <a:p>
            <a:pPr marL="0" indent="0" algn="ctr">
              <a:buFont typeface="Wingdings" charset="0"/>
              <a:buNone/>
              <a:defRPr/>
            </a:pPr>
            <a:r>
              <a:rPr lang="en-US" sz="2000" dirty="0">
                <a:cs typeface="+mn-cs"/>
              </a:rPr>
              <a:t>Worldwide Basic Head, Diabetes &amp; Obesity, </a:t>
            </a:r>
            <a:r>
              <a:rPr lang="en-US" sz="2000" dirty="0" err="1">
                <a:cs typeface="+mn-cs"/>
              </a:rPr>
              <a:t>Rahway,NJ</a:t>
            </a:r>
            <a:endParaRPr lang="en-US" sz="2000" dirty="0">
              <a:cs typeface="+mn-cs"/>
            </a:endParaRPr>
          </a:p>
          <a:p>
            <a:pPr marL="0" indent="0" algn="ctr">
              <a:buFont typeface="Wingdings" charset="0"/>
              <a:buNone/>
              <a:defRPr/>
            </a:pPr>
            <a:r>
              <a:rPr lang="en-US" sz="2000" b="1" dirty="0">
                <a:cs typeface="+mn-cs"/>
              </a:rPr>
              <a:t>Johan Auwerx</a:t>
            </a:r>
          </a:p>
          <a:p>
            <a:pPr marL="0" indent="0" algn="ctr">
              <a:buFont typeface="Wingdings" charset="0"/>
              <a:buNone/>
              <a:defRPr/>
            </a:pPr>
            <a:r>
              <a:rPr lang="en-US" sz="2000" dirty="0">
                <a:cs typeface="+mn-cs"/>
              </a:rPr>
              <a:t>Professor EPFL </a:t>
            </a:r>
          </a:p>
        </p:txBody>
      </p:sp>
      <p:sp>
        <p:nvSpPr>
          <p:cNvPr id="876553" name="Text Box 9">
            <a:extLst>
              <a:ext uri="{FF2B5EF4-FFF2-40B4-BE49-F238E27FC236}">
                <a16:creationId xmlns:a16="http://schemas.microsoft.com/office/drawing/2014/main" id="{3CDE002B-056D-E5B8-3338-6768487BB59D}"/>
              </a:ext>
            </a:extLst>
          </p:cNvPr>
          <p:cNvSpPr txBox="1">
            <a:spLocks noChangeArrowheads="1"/>
          </p:cNvSpPr>
          <p:nvPr/>
        </p:nvSpPr>
        <p:spPr bwMode="auto">
          <a:xfrm>
            <a:off x="1219200" y="1962150"/>
            <a:ext cx="6430963" cy="1066800"/>
          </a:xfrm>
          <a:prstGeom prst="rect">
            <a:avLst/>
          </a:prstGeom>
          <a:noFill/>
          <a:ln>
            <a:noFill/>
          </a:ln>
          <a:effectLst/>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a:defRPr/>
            </a:pPr>
            <a:r>
              <a:rPr lang="en-US" sz="3200">
                <a:solidFill>
                  <a:schemeClr val="tx1"/>
                </a:solidFill>
                <a:latin typeface="Arial" charset="0"/>
                <a:ea typeface="ＭＳ Ｐゴシック" charset="0"/>
                <a:cs typeface="Arial" charset="0"/>
              </a:rPr>
              <a:t>Drug Discovery Process:</a:t>
            </a:r>
          </a:p>
          <a:p>
            <a:pPr algn="ctr">
              <a:defRPr/>
            </a:pPr>
            <a:r>
              <a:rPr lang="en-US" sz="3200">
                <a:solidFill>
                  <a:schemeClr val="tx1"/>
                </a:solidFill>
                <a:latin typeface="Arial" charset="0"/>
                <a:ea typeface="ＭＳ Ｐゴシック" charset="0"/>
                <a:cs typeface="Arial" charset="0"/>
              </a:rPr>
              <a:t>Target Identification and Validation</a:t>
            </a:r>
          </a:p>
        </p:txBody>
      </p:sp>
    </p:spTree>
  </p:cSld>
  <p:clrMapOvr>
    <a:masterClrMapping/>
  </p:clrMapOvr>
  <p:transition advClick="0"/>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385" name="Group 2">
            <a:extLst>
              <a:ext uri="{FF2B5EF4-FFF2-40B4-BE49-F238E27FC236}">
                <a16:creationId xmlns:a16="http://schemas.microsoft.com/office/drawing/2014/main" id="{84BE0760-690D-85B2-21F7-1075C1C7EDC8}"/>
              </a:ext>
            </a:extLst>
          </p:cNvPr>
          <p:cNvGrpSpPr>
            <a:grpSpLocks/>
          </p:cNvGrpSpPr>
          <p:nvPr/>
        </p:nvGrpSpPr>
        <p:grpSpPr bwMode="auto">
          <a:xfrm>
            <a:off x="1166813" y="1708150"/>
            <a:ext cx="6223000" cy="4997450"/>
            <a:chOff x="826" y="598"/>
            <a:chExt cx="4410" cy="3148"/>
          </a:xfrm>
        </p:grpSpPr>
        <p:grpSp>
          <p:nvGrpSpPr>
            <p:cNvPr id="16388" name="Group 3">
              <a:extLst>
                <a:ext uri="{FF2B5EF4-FFF2-40B4-BE49-F238E27FC236}">
                  <a16:creationId xmlns:a16="http://schemas.microsoft.com/office/drawing/2014/main" id="{733D3B1C-90BD-8AD2-9C28-92D3147AFA28}"/>
                </a:ext>
              </a:extLst>
            </p:cNvPr>
            <p:cNvGrpSpPr>
              <a:grpSpLocks/>
            </p:cNvGrpSpPr>
            <p:nvPr/>
          </p:nvGrpSpPr>
          <p:grpSpPr bwMode="auto">
            <a:xfrm>
              <a:off x="1587" y="1787"/>
              <a:ext cx="3637" cy="665"/>
              <a:chOff x="1587" y="1787"/>
              <a:chExt cx="3637" cy="665"/>
            </a:xfrm>
          </p:grpSpPr>
          <p:sp>
            <p:nvSpPr>
              <p:cNvPr id="835588" name="Freeform 4">
                <a:extLst>
                  <a:ext uri="{FF2B5EF4-FFF2-40B4-BE49-F238E27FC236}">
                    <a16:creationId xmlns:a16="http://schemas.microsoft.com/office/drawing/2014/main" id="{6B5ADD0A-4A37-E393-8E16-29710A6EFF82}"/>
                  </a:ext>
                </a:extLst>
              </p:cNvPr>
              <p:cNvSpPr>
                <a:spLocks/>
              </p:cNvSpPr>
              <p:nvPr/>
            </p:nvSpPr>
            <p:spPr bwMode="auto">
              <a:xfrm>
                <a:off x="1618" y="1824"/>
                <a:ext cx="3570" cy="596"/>
              </a:xfrm>
              <a:custGeom>
                <a:avLst/>
                <a:gdLst>
                  <a:gd name="T0" fmla="*/ 0 w 3568"/>
                  <a:gd name="T1" fmla="*/ 536 h 596"/>
                  <a:gd name="T2" fmla="*/ 192 w 3568"/>
                  <a:gd name="T3" fmla="*/ 500 h 596"/>
                  <a:gd name="T4" fmla="*/ 376 w 3568"/>
                  <a:gd name="T5" fmla="*/ 564 h 596"/>
                  <a:gd name="T6" fmla="*/ 568 w 3568"/>
                  <a:gd name="T7" fmla="*/ 564 h 596"/>
                  <a:gd name="T8" fmla="*/ 756 w 3568"/>
                  <a:gd name="T9" fmla="*/ 520 h 596"/>
                  <a:gd name="T10" fmla="*/ 945 w 3568"/>
                  <a:gd name="T11" fmla="*/ 548 h 596"/>
                  <a:gd name="T12" fmla="*/ 1133 w 3568"/>
                  <a:gd name="T13" fmla="*/ 560 h 596"/>
                  <a:gd name="T14" fmla="*/ 1317 w 3568"/>
                  <a:gd name="T15" fmla="*/ 564 h 596"/>
                  <a:gd name="T16" fmla="*/ 1505 w 3568"/>
                  <a:gd name="T17" fmla="*/ 532 h 596"/>
                  <a:gd name="T18" fmla="*/ 1689 w 3568"/>
                  <a:gd name="T19" fmla="*/ 540 h 596"/>
                  <a:gd name="T20" fmla="*/ 1869 w 3568"/>
                  <a:gd name="T21" fmla="*/ 528 h 596"/>
                  <a:gd name="T22" fmla="*/ 1917 w 3568"/>
                  <a:gd name="T23" fmla="*/ 436 h 596"/>
                  <a:gd name="T24" fmla="*/ 1961 w 3568"/>
                  <a:gd name="T25" fmla="*/ 176 h 596"/>
                  <a:gd name="T26" fmla="*/ 2005 w 3568"/>
                  <a:gd name="T27" fmla="*/ 0 h 596"/>
                  <a:gd name="T28" fmla="*/ 2057 w 3568"/>
                  <a:gd name="T29" fmla="*/ 120 h 596"/>
                  <a:gd name="T30" fmla="*/ 2149 w 3568"/>
                  <a:gd name="T31" fmla="*/ 268 h 596"/>
                  <a:gd name="T32" fmla="*/ 2237 w 3568"/>
                  <a:gd name="T33" fmla="*/ 428 h 596"/>
                  <a:gd name="T34" fmla="*/ 2333 w 3568"/>
                  <a:gd name="T35" fmla="*/ 476 h 596"/>
                  <a:gd name="T36" fmla="*/ 2429 w 3568"/>
                  <a:gd name="T37" fmla="*/ 572 h 596"/>
                  <a:gd name="T38" fmla="*/ 2609 w 3568"/>
                  <a:gd name="T39" fmla="*/ 596 h 596"/>
                  <a:gd name="T40" fmla="*/ 2706 w 3568"/>
                  <a:gd name="T41" fmla="*/ 392 h 596"/>
                  <a:gd name="T42" fmla="*/ 2814 w 3568"/>
                  <a:gd name="T43" fmla="*/ 104 h 596"/>
                  <a:gd name="T44" fmla="*/ 2906 w 3568"/>
                  <a:gd name="T45" fmla="*/ 236 h 596"/>
                  <a:gd name="T46" fmla="*/ 3002 w 3568"/>
                  <a:gd name="T47" fmla="*/ 264 h 596"/>
                  <a:gd name="T48" fmla="*/ 3094 w 3568"/>
                  <a:gd name="T49" fmla="*/ 252 h 596"/>
                  <a:gd name="T50" fmla="*/ 3190 w 3568"/>
                  <a:gd name="T51" fmla="*/ 332 h 596"/>
                  <a:gd name="T52" fmla="*/ 3290 w 3568"/>
                  <a:gd name="T53" fmla="*/ 276 h 596"/>
                  <a:gd name="T54" fmla="*/ 3378 w 3568"/>
                  <a:gd name="T55" fmla="*/ 260 h 596"/>
                  <a:gd name="T56" fmla="*/ 3474 w 3568"/>
                  <a:gd name="T57" fmla="*/ 332 h 596"/>
                  <a:gd name="T58" fmla="*/ 3570 w 3568"/>
                  <a:gd name="T59" fmla="*/ 436 h 59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3568" h="596">
                    <a:moveTo>
                      <a:pt x="0" y="536"/>
                    </a:moveTo>
                    <a:lnTo>
                      <a:pt x="192" y="500"/>
                    </a:lnTo>
                    <a:lnTo>
                      <a:pt x="376" y="564"/>
                    </a:lnTo>
                    <a:lnTo>
                      <a:pt x="568" y="564"/>
                    </a:lnTo>
                    <a:lnTo>
                      <a:pt x="756" y="520"/>
                    </a:lnTo>
                    <a:lnTo>
                      <a:pt x="944" y="548"/>
                    </a:lnTo>
                    <a:lnTo>
                      <a:pt x="1132" y="560"/>
                    </a:lnTo>
                    <a:lnTo>
                      <a:pt x="1316" y="564"/>
                    </a:lnTo>
                    <a:lnTo>
                      <a:pt x="1504" y="532"/>
                    </a:lnTo>
                    <a:lnTo>
                      <a:pt x="1688" y="540"/>
                    </a:lnTo>
                    <a:lnTo>
                      <a:pt x="1868" y="528"/>
                    </a:lnTo>
                    <a:lnTo>
                      <a:pt x="1916" y="436"/>
                    </a:lnTo>
                    <a:lnTo>
                      <a:pt x="1960" y="176"/>
                    </a:lnTo>
                    <a:lnTo>
                      <a:pt x="2004" y="0"/>
                    </a:lnTo>
                    <a:lnTo>
                      <a:pt x="2056" y="120"/>
                    </a:lnTo>
                    <a:lnTo>
                      <a:pt x="2148" y="268"/>
                    </a:lnTo>
                    <a:lnTo>
                      <a:pt x="2236" y="428"/>
                    </a:lnTo>
                    <a:lnTo>
                      <a:pt x="2332" y="476"/>
                    </a:lnTo>
                    <a:lnTo>
                      <a:pt x="2428" y="572"/>
                    </a:lnTo>
                    <a:lnTo>
                      <a:pt x="2608" y="596"/>
                    </a:lnTo>
                    <a:lnTo>
                      <a:pt x="2704" y="392"/>
                    </a:lnTo>
                    <a:lnTo>
                      <a:pt x="2812" y="104"/>
                    </a:lnTo>
                    <a:lnTo>
                      <a:pt x="2904" y="236"/>
                    </a:lnTo>
                    <a:lnTo>
                      <a:pt x="3000" y="264"/>
                    </a:lnTo>
                    <a:lnTo>
                      <a:pt x="3092" y="252"/>
                    </a:lnTo>
                    <a:lnTo>
                      <a:pt x="3188" y="332"/>
                    </a:lnTo>
                    <a:lnTo>
                      <a:pt x="3288" y="276"/>
                    </a:lnTo>
                    <a:lnTo>
                      <a:pt x="3376" y="260"/>
                    </a:lnTo>
                    <a:lnTo>
                      <a:pt x="3472" y="332"/>
                    </a:lnTo>
                    <a:lnTo>
                      <a:pt x="3568" y="436"/>
                    </a:lnTo>
                  </a:path>
                </a:pathLst>
              </a:custGeom>
              <a:noFill/>
              <a:ln w="19050" cap="flat" cmpd="sng">
                <a:solidFill>
                  <a:srgbClr val="00FF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spAutoFit/>
              </a:bodyPr>
              <a:lstStyle/>
              <a:p>
                <a:endParaRPr lang="en-US"/>
              </a:p>
            </p:txBody>
          </p:sp>
          <p:grpSp>
            <p:nvGrpSpPr>
              <p:cNvPr id="16522" name="Group 5">
                <a:extLst>
                  <a:ext uri="{FF2B5EF4-FFF2-40B4-BE49-F238E27FC236}">
                    <a16:creationId xmlns:a16="http://schemas.microsoft.com/office/drawing/2014/main" id="{6DA437EB-7581-1DA9-0FDC-0FF70B5DD571}"/>
                  </a:ext>
                </a:extLst>
              </p:cNvPr>
              <p:cNvGrpSpPr>
                <a:grpSpLocks/>
              </p:cNvGrpSpPr>
              <p:nvPr/>
            </p:nvGrpSpPr>
            <p:grpSpPr bwMode="auto">
              <a:xfrm>
                <a:off x="1587" y="1787"/>
                <a:ext cx="3637" cy="665"/>
                <a:chOff x="1587" y="1787"/>
                <a:chExt cx="3637" cy="665"/>
              </a:xfrm>
            </p:grpSpPr>
            <p:sp>
              <p:nvSpPr>
                <p:cNvPr id="835590" name="AutoShape 6">
                  <a:extLst>
                    <a:ext uri="{FF2B5EF4-FFF2-40B4-BE49-F238E27FC236}">
                      <a16:creationId xmlns:a16="http://schemas.microsoft.com/office/drawing/2014/main" id="{ABB08437-47BD-A57F-2DDE-63746128F08C}"/>
                    </a:ext>
                  </a:extLst>
                </p:cNvPr>
                <p:cNvSpPr>
                  <a:spLocks noChangeArrowheads="1"/>
                </p:cNvSpPr>
                <p:nvPr/>
              </p:nvSpPr>
              <p:spPr bwMode="auto">
                <a:xfrm>
                  <a:off x="1584" y="2327"/>
                  <a:ext cx="70" cy="69"/>
                </a:xfrm>
                <a:prstGeom prst="diamond">
                  <a:avLst/>
                </a:prstGeom>
                <a:solidFill>
                  <a:srgbClr val="00FF00"/>
                </a:solidFill>
                <a:ln w="19050">
                  <a:solidFill>
                    <a:srgbClr val="00FF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charset="0"/>
                    <a:ea typeface="ＭＳ Ｐゴシック" charset="0"/>
                    <a:cs typeface="Arial" charset="0"/>
                  </a:endParaRPr>
                </a:p>
              </p:txBody>
            </p:sp>
            <p:sp>
              <p:nvSpPr>
                <p:cNvPr id="835591" name="AutoShape 7">
                  <a:extLst>
                    <a:ext uri="{FF2B5EF4-FFF2-40B4-BE49-F238E27FC236}">
                      <a16:creationId xmlns:a16="http://schemas.microsoft.com/office/drawing/2014/main" id="{C3E011EB-C842-E87A-815E-93E74BE88D38}"/>
                    </a:ext>
                  </a:extLst>
                </p:cNvPr>
                <p:cNvSpPr>
                  <a:spLocks noChangeArrowheads="1"/>
                </p:cNvSpPr>
                <p:nvPr/>
              </p:nvSpPr>
              <p:spPr bwMode="auto">
                <a:xfrm>
                  <a:off x="1772" y="2295"/>
                  <a:ext cx="71" cy="69"/>
                </a:xfrm>
                <a:prstGeom prst="diamond">
                  <a:avLst/>
                </a:prstGeom>
                <a:solidFill>
                  <a:srgbClr val="00FF00"/>
                </a:solidFill>
                <a:ln w="19050">
                  <a:solidFill>
                    <a:srgbClr val="00FF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charset="0"/>
                    <a:ea typeface="ＭＳ Ｐゴシック" charset="0"/>
                    <a:cs typeface="Arial" charset="0"/>
                  </a:endParaRPr>
                </a:p>
              </p:txBody>
            </p:sp>
            <p:sp>
              <p:nvSpPr>
                <p:cNvPr id="835592" name="AutoShape 8">
                  <a:extLst>
                    <a:ext uri="{FF2B5EF4-FFF2-40B4-BE49-F238E27FC236}">
                      <a16:creationId xmlns:a16="http://schemas.microsoft.com/office/drawing/2014/main" id="{08C14860-3A23-34F1-2EB2-FF373F2B0DE3}"/>
                    </a:ext>
                  </a:extLst>
                </p:cNvPr>
                <p:cNvSpPr>
                  <a:spLocks noChangeArrowheads="1"/>
                </p:cNvSpPr>
                <p:nvPr/>
              </p:nvSpPr>
              <p:spPr bwMode="auto">
                <a:xfrm>
                  <a:off x="1960" y="2353"/>
                  <a:ext cx="72" cy="69"/>
                </a:xfrm>
                <a:prstGeom prst="diamond">
                  <a:avLst/>
                </a:prstGeom>
                <a:solidFill>
                  <a:srgbClr val="00FF00"/>
                </a:solidFill>
                <a:ln w="19050">
                  <a:solidFill>
                    <a:srgbClr val="00FF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charset="0"/>
                    <a:ea typeface="ＭＳ Ｐゴシック" charset="0"/>
                    <a:cs typeface="Arial" charset="0"/>
                  </a:endParaRPr>
                </a:p>
              </p:txBody>
            </p:sp>
            <p:sp>
              <p:nvSpPr>
                <p:cNvPr id="835593" name="AutoShape 9">
                  <a:extLst>
                    <a:ext uri="{FF2B5EF4-FFF2-40B4-BE49-F238E27FC236}">
                      <a16:creationId xmlns:a16="http://schemas.microsoft.com/office/drawing/2014/main" id="{DFCDB848-3EC7-A448-1145-98D725474D43}"/>
                    </a:ext>
                  </a:extLst>
                </p:cNvPr>
                <p:cNvSpPr>
                  <a:spLocks noChangeArrowheads="1"/>
                </p:cNvSpPr>
                <p:nvPr/>
              </p:nvSpPr>
              <p:spPr bwMode="auto">
                <a:xfrm>
                  <a:off x="2157" y="2353"/>
                  <a:ext cx="69" cy="69"/>
                </a:xfrm>
                <a:prstGeom prst="diamond">
                  <a:avLst/>
                </a:prstGeom>
                <a:solidFill>
                  <a:srgbClr val="00FF00"/>
                </a:solidFill>
                <a:ln w="19050">
                  <a:solidFill>
                    <a:srgbClr val="00FF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charset="0"/>
                    <a:ea typeface="ＭＳ Ｐゴシック" charset="0"/>
                    <a:cs typeface="Arial" charset="0"/>
                  </a:endParaRPr>
                </a:p>
              </p:txBody>
            </p:sp>
            <p:sp>
              <p:nvSpPr>
                <p:cNvPr id="835594" name="AutoShape 10">
                  <a:extLst>
                    <a:ext uri="{FF2B5EF4-FFF2-40B4-BE49-F238E27FC236}">
                      <a16:creationId xmlns:a16="http://schemas.microsoft.com/office/drawing/2014/main" id="{0D595B7B-FA50-8A23-FFCC-F5F9245C1D04}"/>
                    </a:ext>
                  </a:extLst>
                </p:cNvPr>
                <p:cNvSpPr>
                  <a:spLocks noChangeArrowheads="1"/>
                </p:cNvSpPr>
                <p:nvPr/>
              </p:nvSpPr>
              <p:spPr bwMode="auto">
                <a:xfrm>
                  <a:off x="2340" y="2317"/>
                  <a:ext cx="70" cy="69"/>
                </a:xfrm>
                <a:prstGeom prst="diamond">
                  <a:avLst/>
                </a:prstGeom>
                <a:solidFill>
                  <a:srgbClr val="00FF00"/>
                </a:solidFill>
                <a:ln w="19050">
                  <a:solidFill>
                    <a:srgbClr val="00FF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charset="0"/>
                    <a:ea typeface="ＭＳ Ｐゴシック" charset="0"/>
                    <a:cs typeface="Arial" charset="0"/>
                  </a:endParaRPr>
                </a:p>
              </p:txBody>
            </p:sp>
            <p:sp>
              <p:nvSpPr>
                <p:cNvPr id="835595" name="AutoShape 11">
                  <a:extLst>
                    <a:ext uri="{FF2B5EF4-FFF2-40B4-BE49-F238E27FC236}">
                      <a16:creationId xmlns:a16="http://schemas.microsoft.com/office/drawing/2014/main" id="{923E5EE3-73A2-7B2C-29CC-9F4EFA3EEA3B}"/>
                    </a:ext>
                  </a:extLst>
                </p:cNvPr>
                <p:cNvSpPr>
                  <a:spLocks noChangeArrowheads="1"/>
                </p:cNvSpPr>
                <p:nvPr/>
              </p:nvSpPr>
              <p:spPr bwMode="auto">
                <a:xfrm>
                  <a:off x="2528" y="2341"/>
                  <a:ext cx="71" cy="69"/>
                </a:xfrm>
                <a:prstGeom prst="diamond">
                  <a:avLst/>
                </a:prstGeom>
                <a:solidFill>
                  <a:srgbClr val="00FF00"/>
                </a:solidFill>
                <a:ln w="19050">
                  <a:solidFill>
                    <a:srgbClr val="00FF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charset="0"/>
                    <a:ea typeface="ＭＳ Ｐゴシック" charset="0"/>
                    <a:cs typeface="Arial" charset="0"/>
                  </a:endParaRPr>
                </a:p>
              </p:txBody>
            </p:sp>
            <p:sp>
              <p:nvSpPr>
                <p:cNvPr id="835596" name="AutoShape 12">
                  <a:extLst>
                    <a:ext uri="{FF2B5EF4-FFF2-40B4-BE49-F238E27FC236}">
                      <a16:creationId xmlns:a16="http://schemas.microsoft.com/office/drawing/2014/main" id="{3E61989F-293D-B55E-97D7-876A580C937B}"/>
                    </a:ext>
                  </a:extLst>
                </p:cNvPr>
                <p:cNvSpPr>
                  <a:spLocks noChangeArrowheads="1"/>
                </p:cNvSpPr>
                <p:nvPr/>
              </p:nvSpPr>
              <p:spPr bwMode="auto">
                <a:xfrm>
                  <a:off x="2716" y="2349"/>
                  <a:ext cx="70" cy="69"/>
                </a:xfrm>
                <a:prstGeom prst="diamond">
                  <a:avLst/>
                </a:prstGeom>
                <a:solidFill>
                  <a:srgbClr val="00FF00"/>
                </a:solidFill>
                <a:ln w="19050">
                  <a:solidFill>
                    <a:srgbClr val="00FF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charset="0"/>
                    <a:ea typeface="ＭＳ Ｐゴシック" charset="0"/>
                    <a:cs typeface="Arial" charset="0"/>
                  </a:endParaRPr>
                </a:p>
              </p:txBody>
            </p:sp>
            <p:sp>
              <p:nvSpPr>
                <p:cNvPr id="835597" name="AutoShape 13">
                  <a:extLst>
                    <a:ext uri="{FF2B5EF4-FFF2-40B4-BE49-F238E27FC236}">
                      <a16:creationId xmlns:a16="http://schemas.microsoft.com/office/drawing/2014/main" id="{E9EAFB99-9119-BDA9-CED8-585285170058}"/>
                    </a:ext>
                  </a:extLst>
                </p:cNvPr>
                <p:cNvSpPr>
                  <a:spLocks noChangeArrowheads="1"/>
                </p:cNvSpPr>
                <p:nvPr/>
              </p:nvSpPr>
              <p:spPr bwMode="auto">
                <a:xfrm>
                  <a:off x="2905" y="2353"/>
                  <a:ext cx="69" cy="69"/>
                </a:xfrm>
                <a:prstGeom prst="diamond">
                  <a:avLst/>
                </a:prstGeom>
                <a:solidFill>
                  <a:srgbClr val="00FF00"/>
                </a:solidFill>
                <a:ln w="19050">
                  <a:solidFill>
                    <a:srgbClr val="00FF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charset="0"/>
                    <a:ea typeface="ＭＳ Ｐゴシック" charset="0"/>
                    <a:cs typeface="Arial" charset="0"/>
                  </a:endParaRPr>
                </a:p>
              </p:txBody>
            </p:sp>
            <p:sp>
              <p:nvSpPr>
                <p:cNvPr id="835598" name="AutoShape 14">
                  <a:extLst>
                    <a:ext uri="{FF2B5EF4-FFF2-40B4-BE49-F238E27FC236}">
                      <a16:creationId xmlns:a16="http://schemas.microsoft.com/office/drawing/2014/main" id="{A322BC0D-B403-3B37-A061-476E0C66C36C}"/>
                    </a:ext>
                  </a:extLst>
                </p:cNvPr>
                <p:cNvSpPr>
                  <a:spLocks noChangeArrowheads="1"/>
                </p:cNvSpPr>
                <p:nvPr/>
              </p:nvSpPr>
              <p:spPr bwMode="auto">
                <a:xfrm>
                  <a:off x="3091" y="2327"/>
                  <a:ext cx="69" cy="69"/>
                </a:xfrm>
                <a:prstGeom prst="diamond">
                  <a:avLst/>
                </a:prstGeom>
                <a:solidFill>
                  <a:srgbClr val="00FF00"/>
                </a:solidFill>
                <a:ln w="19050">
                  <a:solidFill>
                    <a:srgbClr val="00FF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charset="0"/>
                    <a:ea typeface="ＭＳ Ｐゴシック" charset="0"/>
                    <a:cs typeface="Arial" charset="0"/>
                  </a:endParaRPr>
                </a:p>
              </p:txBody>
            </p:sp>
            <p:sp>
              <p:nvSpPr>
                <p:cNvPr id="835599" name="AutoShape 15">
                  <a:extLst>
                    <a:ext uri="{FF2B5EF4-FFF2-40B4-BE49-F238E27FC236}">
                      <a16:creationId xmlns:a16="http://schemas.microsoft.com/office/drawing/2014/main" id="{12AF11EE-7D09-851F-FBAE-5677294D8922}"/>
                    </a:ext>
                  </a:extLst>
                </p:cNvPr>
                <p:cNvSpPr>
                  <a:spLocks noChangeArrowheads="1"/>
                </p:cNvSpPr>
                <p:nvPr/>
              </p:nvSpPr>
              <p:spPr bwMode="auto">
                <a:xfrm>
                  <a:off x="3276" y="2337"/>
                  <a:ext cx="70" cy="69"/>
                </a:xfrm>
                <a:prstGeom prst="diamond">
                  <a:avLst/>
                </a:prstGeom>
                <a:solidFill>
                  <a:srgbClr val="00FF00"/>
                </a:solidFill>
                <a:ln w="19050">
                  <a:solidFill>
                    <a:srgbClr val="00FF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charset="0"/>
                    <a:ea typeface="ＭＳ Ｐゴシック" charset="0"/>
                    <a:cs typeface="Arial" charset="0"/>
                  </a:endParaRPr>
                </a:p>
              </p:txBody>
            </p:sp>
            <p:sp>
              <p:nvSpPr>
                <p:cNvPr id="835600" name="AutoShape 16">
                  <a:extLst>
                    <a:ext uri="{FF2B5EF4-FFF2-40B4-BE49-F238E27FC236}">
                      <a16:creationId xmlns:a16="http://schemas.microsoft.com/office/drawing/2014/main" id="{8D04C979-CDED-8F7A-9E5E-B968046D4031}"/>
                    </a:ext>
                  </a:extLst>
                </p:cNvPr>
                <p:cNvSpPr>
                  <a:spLocks noChangeArrowheads="1"/>
                </p:cNvSpPr>
                <p:nvPr/>
              </p:nvSpPr>
              <p:spPr bwMode="auto">
                <a:xfrm>
                  <a:off x="3453" y="2321"/>
                  <a:ext cx="69" cy="69"/>
                </a:xfrm>
                <a:prstGeom prst="diamond">
                  <a:avLst/>
                </a:prstGeom>
                <a:solidFill>
                  <a:srgbClr val="00FF00"/>
                </a:solidFill>
                <a:ln w="19050">
                  <a:solidFill>
                    <a:srgbClr val="00FF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charset="0"/>
                    <a:ea typeface="ＭＳ Ｐゴシック" charset="0"/>
                    <a:cs typeface="Arial" charset="0"/>
                  </a:endParaRPr>
                </a:p>
              </p:txBody>
            </p:sp>
            <p:sp>
              <p:nvSpPr>
                <p:cNvPr id="835601" name="AutoShape 17">
                  <a:extLst>
                    <a:ext uri="{FF2B5EF4-FFF2-40B4-BE49-F238E27FC236}">
                      <a16:creationId xmlns:a16="http://schemas.microsoft.com/office/drawing/2014/main" id="{FD1B60E3-8351-A2FC-2A9D-FA65BCD5956A}"/>
                    </a:ext>
                  </a:extLst>
                </p:cNvPr>
                <p:cNvSpPr>
                  <a:spLocks noChangeArrowheads="1"/>
                </p:cNvSpPr>
                <p:nvPr/>
              </p:nvSpPr>
              <p:spPr bwMode="auto">
                <a:xfrm>
                  <a:off x="3500" y="2233"/>
                  <a:ext cx="72" cy="69"/>
                </a:xfrm>
                <a:prstGeom prst="diamond">
                  <a:avLst/>
                </a:prstGeom>
                <a:solidFill>
                  <a:srgbClr val="00FF00"/>
                </a:solidFill>
                <a:ln w="19050">
                  <a:solidFill>
                    <a:srgbClr val="00FF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charset="0"/>
                    <a:ea typeface="ＭＳ Ｐゴシック" charset="0"/>
                    <a:cs typeface="Arial" charset="0"/>
                  </a:endParaRPr>
                </a:p>
              </p:txBody>
            </p:sp>
            <p:sp>
              <p:nvSpPr>
                <p:cNvPr id="835602" name="AutoShape 18">
                  <a:extLst>
                    <a:ext uri="{FF2B5EF4-FFF2-40B4-BE49-F238E27FC236}">
                      <a16:creationId xmlns:a16="http://schemas.microsoft.com/office/drawing/2014/main" id="{F46755EC-F2D2-9CBC-8656-797CB86D0785}"/>
                    </a:ext>
                  </a:extLst>
                </p:cNvPr>
                <p:cNvSpPr>
                  <a:spLocks noChangeArrowheads="1"/>
                </p:cNvSpPr>
                <p:nvPr/>
              </p:nvSpPr>
              <p:spPr bwMode="auto">
                <a:xfrm>
                  <a:off x="3545" y="1965"/>
                  <a:ext cx="69" cy="69"/>
                </a:xfrm>
                <a:prstGeom prst="diamond">
                  <a:avLst/>
                </a:prstGeom>
                <a:solidFill>
                  <a:srgbClr val="00FF00"/>
                </a:solidFill>
                <a:ln w="19050">
                  <a:solidFill>
                    <a:srgbClr val="00FF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charset="0"/>
                    <a:ea typeface="ＭＳ Ｐゴシック" charset="0"/>
                    <a:cs typeface="Arial" charset="0"/>
                  </a:endParaRPr>
                </a:p>
              </p:txBody>
            </p:sp>
            <p:sp>
              <p:nvSpPr>
                <p:cNvPr id="835603" name="AutoShape 19">
                  <a:extLst>
                    <a:ext uri="{FF2B5EF4-FFF2-40B4-BE49-F238E27FC236}">
                      <a16:creationId xmlns:a16="http://schemas.microsoft.com/office/drawing/2014/main" id="{EC613701-91C4-C619-5DCE-1517AF90B015}"/>
                    </a:ext>
                  </a:extLst>
                </p:cNvPr>
                <p:cNvSpPr>
                  <a:spLocks noChangeArrowheads="1"/>
                </p:cNvSpPr>
                <p:nvPr/>
              </p:nvSpPr>
              <p:spPr bwMode="auto">
                <a:xfrm>
                  <a:off x="3589" y="1787"/>
                  <a:ext cx="69" cy="69"/>
                </a:xfrm>
                <a:prstGeom prst="diamond">
                  <a:avLst/>
                </a:prstGeom>
                <a:solidFill>
                  <a:srgbClr val="00FF00"/>
                </a:solidFill>
                <a:ln w="19050">
                  <a:solidFill>
                    <a:srgbClr val="00FF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charset="0"/>
                    <a:ea typeface="ＭＳ Ｐゴシック" charset="0"/>
                    <a:cs typeface="Arial" charset="0"/>
                  </a:endParaRPr>
                </a:p>
              </p:txBody>
            </p:sp>
            <p:sp>
              <p:nvSpPr>
                <p:cNvPr id="835604" name="AutoShape 20">
                  <a:extLst>
                    <a:ext uri="{FF2B5EF4-FFF2-40B4-BE49-F238E27FC236}">
                      <a16:creationId xmlns:a16="http://schemas.microsoft.com/office/drawing/2014/main" id="{E2AB01BD-F621-6044-A553-365BC1E4BEC4}"/>
                    </a:ext>
                  </a:extLst>
                </p:cNvPr>
                <p:cNvSpPr>
                  <a:spLocks noChangeArrowheads="1"/>
                </p:cNvSpPr>
                <p:nvPr/>
              </p:nvSpPr>
              <p:spPr bwMode="auto">
                <a:xfrm>
                  <a:off x="3641" y="1909"/>
                  <a:ext cx="69" cy="69"/>
                </a:xfrm>
                <a:prstGeom prst="diamond">
                  <a:avLst/>
                </a:prstGeom>
                <a:solidFill>
                  <a:srgbClr val="00FF00"/>
                </a:solidFill>
                <a:ln w="19050">
                  <a:solidFill>
                    <a:srgbClr val="00FF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charset="0"/>
                    <a:ea typeface="ＭＳ Ｐゴシック" charset="0"/>
                    <a:cs typeface="Arial" charset="0"/>
                  </a:endParaRPr>
                </a:p>
              </p:txBody>
            </p:sp>
            <p:sp>
              <p:nvSpPr>
                <p:cNvPr id="835605" name="AutoShape 21">
                  <a:extLst>
                    <a:ext uri="{FF2B5EF4-FFF2-40B4-BE49-F238E27FC236}">
                      <a16:creationId xmlns:a16="http://schemas.microsoft.com/office/drawing/2014/main" id="{70B40DEA-3ADE-E3AF-E303-2B47DA45F394}"/>
                    </a:ext>
                  </a:extLst>
                </p:cNvPr>
                <p:cNvSpPr>
                  <a:spLocks noChangeArrowheads="1"/>
                </p:cNvSpPr>
                <p:nvPr/>
              </p:nvSpPr>
              <p:spPr bwMode="auto">
                <a:xfrm>
                  <a:off x="3733" y="2059"/>
                  <a:ext cx="69" cy="69"/>
                </a:xfrm>
                <a:prstGeom prst="diamond">
                  <a:avLst/>
                </a:prstGeom>
                <a:solidFill>
                  <a:srgbClr val="00FF00"/>
                </a:solidFill>
                <a:ln w="19050">
                  <a:solidFill>
                    <a:srgbClr val="00FF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charset="0"/>
                    <a:ea typeface="ＭＳ Ｐゴシック" charset="0"/>
                    <a:cs typeface="Arial" charset="0"/>
                  </a:endParaRPr>
                </a:p>
              </p:txBody>
            </p:sp>
            <p:sp>
              <p:nvSpPr>
                <p:cNvPr id="835606" name="AutoShape 22">
                  <a:extLst>
                    <a:ext uri="{FF2B5EF4-FFF2-40B4-BE49-F238E27FC236}">
                      <a16:creationId xmlns:a16="http://schemas.microsoft.com/office/drawing/2014/main" id="{78152492-0836-4B51-3FD2-1E302B424A3E}"/>
                    </a:ext>
                  </a:extLst>
                </p:cNvPr>
                <p:cNvSpPr>
                  <a:spLocks noChangeArrowheads="1"/>
                </p:cNvSpPr>
                <p:nvPr/>
              </p:nvSpPr>
              <p:spPr bwMode="auto">
                <a:xfrm>
                  <a:off x="3821" y="2221"/>
                  <a:ext cx="69" cy="69"/>
                </a:xfrm>
                <a:prstGeom prst="diamond">
                  <a:avLst/>
                </a:prstGeom>
                <a:solidFill>
                  <a:srgbClr val="00FF00"/>
                </a:solidFill>
                <a:ln w="19050">
                  <a:solidFill>
                    <a:srgbClr val="00FF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charset="0"/>
                    <a:ea typeface="ＭＳ Ｐゴシック" charset="0"/>
                    <a:cs typeface="Arial" charset="0"/>
                  </a:endParaRPr>
                </a:p>
              </p:txBody>
            </p:sp>
            <p:sp>
              <p:nvSpPr>
                <p:cNvPr id="835607" name="AutoShape 23">
                  <a:extLst>
                    <a:ext uri="{FF2B5EF4-FFF2-40B4-BE49-F238E27FC236}">
                      <a16:creationId xmlns:a16="http://schemas.microsoft.com/office/drawing/2014/main" id="{6E57783A-5905-AAED-8EC6-E4A528DA4E23}"/>
                    </a:ext>
                  </a:extLst>
                </p:cNvPr>
                <p:cNvSpPr>
                  <a:spLocks noChangeArrowheads="1"/>
                </p:cNvSpPr>
                <p:nvPr/>
              </p:nvSpPr>
              <p:spPr bwMode="auto">
                <a:xfrm>
                  <a:off x="3914" y="2269"/>
                  <a:ext cx="72" cy="69"/>
                </a:xfrm>
                <a:prstGeom prst="diamond">
                  <a:avLst/>
                </a:prstGeom>
                <a:solidFill>
                  <a:srgbClr val="00FF00"/>
                </a:solidFill>
                <a:ln w="19050">
                  <a:solidFill>
                    <a:srgbClr val="00FF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charset="0"/>
                    <a:ea typeface="ＭＳ Ｐゴシック" charset="0"/>
                    <a:cs typeface="Arial" charset="0"/>
                  </a:endParaRPr>
                </a:p>
              </p:txBody>
            </p:sp>
            <p:sp>
              <p:nvSpPr>
                <p:cNvPr id="835608" name="AutoShape 24">
                  <a:extLst>
                    <a:ext uri="{FF2B5EF4-FFF2-40B4-BE49-F238E27FC236}">
                      <a16:creationId xmlns:a16="http://schemas.microsoft.com/office/drawing/2014/main" id="{E9A48C19-4739-49CB-F31F-E9DD2E557DE1}"/>
                    </a:ext>
                  </a:extLst>
                </p:cNvPr>
                <p:cNvSpPr>
                  <a:spLocks noChangeArrowheads="1"/>
                </p:cNvSpPr>
                <p:nvPr/>
              </p:nvSpPr>
              <p:spPr bwMode="auto">
                <a:xfrm>
                  <a:off x="4013" y="2365"/>
                  <a:ext cx="71" cy="69"/>
                </a:xfrm>
                <a:prstGeom prst="diamond">
                  <a:avLst/>
                </a:prstGeom>
                <a:solidFill>
                  <a:srgbClr val="00FF00"/>
                </a:solidFill>
                <a:ln w="19050">
                  <a:solidFill>
                    <a:srgbClr val="00FF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charset="0"/>
                    <a:ea typeface="ＭＳ Ｐゴシック" charset="0"/>
                    <a:cs typeface="Arial" charset="0"/>
                  </a:endParaRPr>
                </a:p>
              </p:txBody>
            </p:sp>
            <p:sp>
              <p:nvSpPr>
                <p:cNvPr id="835609" name="AutoShape 25">
                  <a:extLst>
                    <a:ext uri="{FF2B5EF4-FFF2-40B4-BE49-F238E27FC236}">
                      <a16:creationId xmlns:a16="http://schemas.microsoft.com/office/drawing/2014/main" id="{88B1D94D-401E-D60D-3165-D3BF102BC62C}"/>
                    </a:ext>
                  </a:extLst>
                </p:cNvPr>
                <p:cNvSpPr>
                  <a:spLocks noChangeArrowheads="1"/>
                </p:cNvSpPr>
                <p:nvPr/>
              </p:nvSpPr>
              <p:spPr bwMode="auto">
                <a:xfrm>
                  <a:off x="4193" y="2383"/>
                  <a:ext cx="69" cy="69"/>
                </a:xfrm>
                <a:prstGeom prst="diamond">
                  <a:avLst/>
                </a:prstGeom>
                <a:solidFill>
                  <a:srgbClr val="00FF00"/>
                </a:solidFill>
                <a:ln w="19050">
                  <a:solidFill>
                    <a:srgbClr val="00FF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charset="0"/>
                    <a:ea typeface="ＭＳ Ｐゴシック" charset="0"/>
                    <a:cs typeface="Arial" charset="0"/>
                  </a:endParaRPr>
                </a:p>
              </p:txBody>
            </p:sp>
            <p:sp>
              <p:nvSpPr>
                <p:cNvPr id="835610" name="AutoShape 26">
                  <a:extLst>
                    <a:ext uri="{FF2B5EF4-FFF2-40B4-BE49-F238E27FC236}">
                      <a16:creationId xmlns:a16="http://schemas.microsoft.com/office/drawing/2014/main" id="{B857FEDF-E1A3-7028-481F-0662E59C1372}"/>
                    </a:ext>
                  </a:extLst>
                </p:cNvPr>
                <p:cNvSpPr>
                  <a:spLocks noChangeArrowheads="1"/>
                </p:cNvSpPr>
                <p:nvPr/>
              </p:nvSpPr>
              <p:spPr bwMode="auto">
                <a:xfrm>
                  <a:off x="4291" y="2181"/>
                  <a:ext cx="69" cy="69"/>
                </a:xfrm>
                <a:prstGeom prst="diamond">
                  <a:avLst/>
                </a:prstGeom>
                <a:solidFill>
                  <a:srgbClr val="00FF00"/>
                </a:solidFill>
                <a:ln w="19050">
                  <a:solidFill>
                    <a:srgbClr val="00FF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charset="0"/>
                    <a:ea typeface="ＭＳ Ｐゴシック" charset="0"/>
                    <a:cs typeface="Arial" charset="0"/>
                  </a:endParaRPr>
                </a:p>
              </p:txBody>
            </p:sp>
            <p:sp>
              <p:nvSpPr>
                <p:cNvPr id="835611" name="AutoShape 27">
                  <a:extLst>
                    <a:ext uri="{FF2B5EF4-FFF2-40B4-BE49-F238E27FC236}">
                      <a16:creationId xmlns:a16="http://schemas.microsoft.com/office/drawing/2014/main" id="{FB6F07F9-E5FC-B7C8-57BE-BFF3675DC067}"/>
                    </a:ext>
                  </a:extLst>
                </p:cNvPr>
                <p:cNvSpPr>
                  <a:spLocks noChangeArrowheads="1"/>
                </p:cNvSpPr>
                <p:nvPr/>
              </p:nvSpPr>
              <p:spPr bwMode="auto">
                <a:xfrm>
                  <a:off x="4397" y="1899"/>
                  <a:ext cx="69" cy="69"/>
                </a:xfrm>
                <a:prstGeom prst="diamond">
                  <a:avLst/>
                </a:prstGeom>
                <a:solidFill>
                  <a:srgbClr val="00FF00"/>
                </a:solidFill>
                <a:ln w="19050">
                  <a:solidFill>
                    <a:srgbClr val="00FF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charset="0"/>
                    <a:ea typeface="ＭＳ Ｐゴシック" charset="0"/>
                    <a:cs typeface="Arial" charset="0"/>
                  </a:endParaRPr>
                </a:p>
              </p:txBody>
            </p:sp>
            <p:sp>
              <p:nvSpPr>
                <p:cNvPr id="835612" name="AutoShape 28">
                  <a:extLst>
                    <a:ext uri="{FF2B5EF4-FFF2-40B4-BE49-F238E27FC236}">
                      <a16:creationId xmlns:a16="http://schemas.microsoft.com/office/drawing/2014/main" id="{AEBF0528-A816-541A-7EF3-92D366D71EE8}"/>
                    </a:ext>
                  </a:extLst>
                </p:cNvPr>
                <p:cNvSpPr>
                  <a:spLocks noChangeArrowheads="1"/>
                </p:cNvSpPr>
                <p:nvPr/>
              </p:nvSpPr>
              <p:spPr bwMode="auto">
                <a:xfrm>
                  <a:off x="4490" y="2023"/>
                  <a:ext cx="70" cy="69"/>
                </a:xfrm>
                <a:prstGeom prst="diamond">
                  <a:avLst/>
                </a:prstGeom>
                <a:solidFill>
                  <a:srgbClr val="00FF00"/>
                </a:solidFill>
                <a:ln w="19050">
                  <a:solidFill>
                    <a:srgbClr val="00FF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charset="0"/>
                    <a:ea typeface="ＭＳ Ｐゴシック" charset="0"/>
                    <a:cs typeface="Arial" charset="0"/>
                  </a:endParaRPr>
                </a:p>
              </p:txBody>
            </p:sp>
            <p:sp>
              <p:nvSpPr>
                <p:cNvPr id="835613" name="AutoShape 29">
                  <a:extLst>
                    <a:ext uri="{FF2B5EF4-FFF2-40B4-BE49-F238E27FC236}">
                      <a16:creationId xmlns:a16="http://schemas.microsoft.com/office/drawing/2014/main" id="{55DEC67B-6C7B-D6E4-064C-B65F3E023AA1}"/>
                    </a:ext>
                  </a:extLst>
                </p:cNvPr>
                <p:cNvSpPr>
                  <a:spLocks noChangeArrowheads="1"/>
                </p:cNvSpPr>
                <p:nvPr/>
              </p:nvSpPr>
              <p:spPr bwMode="auto">
                <a:xfrm>
                  <a:off x="4585" y="2053"/>
                  <a:ext cx="69" cy="69"/>
                </a:xfrm>
                <a:prstGeom prst="diamond">
                  <a:avLst/>
                </a:prstGeom>
                <a:solidFill>
                  <a:srgbClr val="00FF00"/>
                </a:solidFill>
                <a:ln w="19050">
                  <a:solidFill>
                    <a:srgbClr val="00FF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charset="0"/>
                    <a:ea typeface="ＭＳ Ｐゴシック" charset="0"/>
                    <a:cs typeface="Arial" charset="0"/>
                  </a:endParaRPr>
                </a:p>
              </p:txBody>
            </p:sp>
            <p:sp>
              <p:nvSpPr>
                <p:cNvPr id="835614" name="AutoShape 30">
                  <a:extLst>
                    <a:ext uri="{FF2B5EF4-FFF2-40B4-BE49-F238E27FC236}">
                      <a16:creationId xmlns:a16="http://schemas.microsoft.com/office/drawing/2014/main" id="{711FB7EF-26F6-64F0-AFE8-3CD61BF573F7}"/>
                    </a:ext>
                  </a:extLst>
                </p:cNvPr>
                <p:cNvSpPr>
                  <a:spLocks noChangeArrowheads="1"/>
                </p:cNvSpPr>
                <p:nvPr/>
              </p:nvSpPr>
              <p:spPr bwMode="auto">
                <a:xfrm>
                  <a:off x="4679" y="2041"/>
                  <a:ext cx="69" cy="69"/>
                </a:xfrm>
                <a:prstGeom prst="diamond">
                  <a:avLst/>
                </a:prstGeom>
                <a:solidFill>
                  <a:srgbClr val="00FF00"/>
                </a:solidFill>
                <a:ln w="19050">
                  <a:solidFill>
                    <a:srgbClr val="00FF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charset="0"/>
                    <a:ea typeface="ＭＳ Ｐゴシック" charset="0"/>
                    <a:cs typeface="Arial" charset="0"/>
                  </a:endParaRPr>
                </a:p>
              </p:txBody>
            </p:sp>
            <p:sp>
              <p:nvSpPr>
                <p:cNvPr id="835615" name="AutoShape 31">
                  <a:extLst>
                    <a:ext uri="{FF2B5EF4-FFF2-40B4-BE49-F238E27FC236}">
                      <a16:creationId xmlns:a16="http://schemas.microsoft.com/office/drawing/2014/main" id="{069F5AD2-6BC3-27D1-3A51-A7AD902A462D}"/>
                    </a:ext>
                  </a:extLst>
                </p:cNvPr>
                <p:cNvSpPr>
                  <a:spLocks noChangeArrowheads="1"/>
                </p:cNvSpPr>
                <p:nvPr/>
              </p:nvSpPr>
              <p:spPr bwMode="auto">
                <a:xfrm>
                  <a:off x="4769" y="2119"/>
                  <a:ext cx="71" cy="69"/>
                </a:xfrm>
                <a:prstGeom prst="diamond">
                  <a:avLst/>
                </a:prstGeom>
                <a:solidFill>
                  <a:srgbClr val="00FF00"/>
                </a:solidFill>
                <a:ln w="19050">
                  <a:solidFill>
                    <a:srgbClr val="00FF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charset="0"/>
                    <a:ea typeface="ＭＳ Ｐゴシック" charset="0"/>
                    <a:cs typeface="Arial" charset="0"/>
                  </a:endParaRPr>
                </a:p>
              </p:txBody>
            </p:sp>
            <p:sp>
              <p:nvSpPr>
                <p:cNvPr id="835616" name="AutoShape 32">
                  <a:extLst>
                    <a:ext uri="{FF2B5EF4-FFF2-40B4-BE49-F238E27FC236}">
                      <a16:creationId xmlns:a16="http://schemas.microsoft.com/office/drawing/2014/main" id="{05D09C76-0EA1-F0B7-70C7-29B231B81ABF}"/>
                    </a:ext>
                  </a:extLst>
                </p:cNvPr>
                <p:cNvSpPr>
                  <a:spLocks noChangeArrowheads="1"/>
                </p:cNvSpPr>
                <p:nvPr/>
              </p:nvSpPr>
              <p:spPr bwMode="auto">
                <a:xfrm>
                  <a:off x="4868" y="2071"/>
                  <a:ext cx="70" cy="69"/>
                </a:xfrm>
                <a:prstGeom prst="diamond">
                  <a:avLst/>
                </a:prstGeom>
                <a:solidFill>
                  <a:srgbClr val="00FF00"/>
                </a:solidFill>
                <a:ln w="19050">
                  <a:solidFill>
                    <a:srgbClr val="00FF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charset="0"/>
                    <a:ea typeface="ＭＳ Ｐゴシック" charset="0"/>
                    <a:cs typeface="Arial" charset="0"/>
                  </a:endParaRPr>
                </a:p>
              </p:txBody>
            </p:sp>
            <p:sp>
              <p:nvSpPr>
                <p:cNvPr id="835617" name="AutoShape 33">
                  <a:extLst>
                    <a:ext uri="{FF2B5EF4-FFF2-40B4-BE49-F238E27FC236}">
                      <a16:creationId xmlns:a16="http://schemas.microsoft.com/office/drawing/2014/main" id="{F92BE67A-1768-4C0E-0723-8770416144B1}"/>
                    </a:ext>
                  </a:extLst>
                </p:cNvPr>
                <p:cNvSpPr>
                  <a:spLocks noChangeArrowheads="1"/>
                </p:cNvSpPr>
                <p:nvPr/>
              </p:nvSpPr>
              <p:spPr bwMode="auto">
                <a:xfrm>
                  <a:off x="4963" y="2051"/>
                  <a:ext cx="69" cy="69"/>
                </a:xfrm>
                <a:prstGeom prst="diamond">
                  <a:avLst/>
                </a:prstGeom>
                <a:solidFill>
                  <a:srgbClr val="00FF00"/>
                </a:solidFill>
                <a:ln w="19050">
                  <a:solidFill>
                    <a:srgbClr val="00FF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charset="0"/>
                    <a:ea typeface="ＭＳ Ｐゴシック" charset="0"/>
                    <a:cs typeface="Arial" charset="0"/>
                  </a:endParaRPr>
                </a:p>
              </p:txBody>
            </p:sp>
            <p:sp>
              <p:nvSpPr>
                <p:cNvPr id="835618" name="AutoShape 34">
                  <a:extLst>
                    <a:ext uri="{FF2B5EF4-FFF2-40B4-BE49-F238E27FC236}">
                      <a16:creationId xmlns:a16="http://schemas.microsoft.com/office/drawing/2014/main" id="{0E960BC5-6F7F-6A00-F1A6-717557F4642D}"/>
                    </a:ext>
                  </a:extLst>
                </p:cNvPr>
                <p:cNvSpPr>
                  <a:spLocks noChangeArrowheads="1"/>
                </p:cNvSpPr>
                <p:nvPr/>
              </p:nvSpPr>
              <p:spPr bwMode="auto">
                <a:xfrm>
                  <a:off x="5057" y="2121"/>
                  <a:ext cx="71" cy="69"/>
                </a:xfrm>
                <a:prstGeom prst="diamond">
                  <a:avLst/>
                </a:prstGeom>
                <a:solidFill>
                  <a:srgbClr val="00FF00"/>
                </a:solidFill>
                <a:ln w="19050">
                  <a:solidFill>
                    <a:srgbClr val="00FF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charset="0"/>
                    <a:ea typeface="ＭＳ Ｐゴシック" charset="0"/>
                    <a:cs typeface="Arial" charset="0"/>
                  </a:endParaRPr>
                </a:p>
              </p:txBody>
            </p:sp>
            <p:sp>
              <p:nvSpPr>
                <p:cNvPr id="835619" name="AutoShape 35">
                  <a:extLst>
                    <a:ext uri="{FF2B5EF4-FFF2-40B4-BE49-F238E27FC236}">
                      <a16:creationId xmlns:a16="http://schemas.microsoft.com/office/drawing/2014/main" id="{F2F72830-94CA-162A-9A04-A708A65BEF53}"/>
                    </a:ext>
                  </a:extLst>
                </p:cNvPr>
                <p:cNvSpPr>
                  <a:spLocks noChangeArrowheads="1"/>
                </p:cNvSpPr>
                <p:nvPr/>
              </p:nvSpPr>
              <p:spPr bwMode="auto">
                <a:xfrm>
                  <a:off x="5155" y="2225"/>
                  <a:ext cx="69" cy="69"/>
                </a:xfrm>
                <a:prstGeom prst="diamond">
                  <a:avLst/>
                </a:prstGeom>
                <a:solidFill>
                  <a:srgbClr val="00FF00"/>
                </a:solidFill>
                <a:ln w="19050">
                  <a:solidFill>
                    <a:srgbClr val="00FF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charset="0"/>
                    <a:ea typeface="ＭＳ Ｐゴシック" charset="0"/>
                    <a:cs typeface="Arial" charset="0"/>
                  </a:endParaRPr>
                </a:p>
              </p:txBody>
            </p:sp>
          </p:grpSp>
        </p:grpSp>
        <p:sp>
          <p:nvSpPr>
            <p:cNvPr id="835620" name="AutoShape 36">
              <a:extLst>
                <a:ext uri="{FF2B5EF4-FFF2-40B4-BE49-F238E27FC236}">
                  <a16:creationId xmlns:a16="http://schemas.microsoft.com/office/drawing/2014/main" id="{6280F970-8747-A3B8-D83E-E98E1BC00FB2}"/>
                </a:ext>
              </a:extLst>
            </p:cNvPr>
            <p:cNvSpPr>
              <a:spLocks noChangeArrowheads="1"/>
            </p:cNvSpPr>
            <p:nvPr/>
          </p:nvSpPr>
          <p:spPr bwMode="auto">
            <a:xfrm>
              <a:off x="1635" y="1091"/>
              <a:ext cx="69" cy="69"/>
            </a:xfrm>
            <a:prstGeom prst="diamond">
              <a:avLst/>
            </a:prstGeom>
            <a:solidFill>
              <a:srgbClr val="00FF00"/>
            </a:solidFill>
            <a:ln w="19050">
              <a:solidFill>
                <a:srgbClr val="00FF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charset="0"/>
                <a:ea typeface="ＭＳ Ｐゴシック" charset="0"/>
                <a:cs typeface="Arial" charset="0"/>
              </a:endParaRPr>
            </a:p>
          </p:txBody>
        </p:sp>
        <p:sp>
          <p:nvSpPr>
            <p:cNvPr id="835621" name="Line 37">
              <a:extLst>
                <a:ext uri="{FF2B5EF4-FFF2-40B4-BE49-F238E27FC236}">
                  <a16:creationId xmlns:a16="http://schemas.microsoft.com/office/drawing/2014/main" id="{C4BBF922-3A48-31AE-1B3C-809D1ED46F22}"/>
                </a:ext>
              </a:extLst>
            </p:cNvPr>
            <p:cNvSpPr>
              <a:spLocks noChangeShapeType="1"/>
            </p:cNvSpPr>
            <p:nvPr/>
          </p:nvSpPr>
          <p:spPr bwMode="auto">
            <a:xfrm>
              <a:off x="1430" y="717"/>
              <a:ext cx="0" cy="2515"/>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cs typeface="Arial" charset="0"/>
              </a:endParaRPr>
            </a:p>
          </p:txBody>
        </p:sp>
        <p:sp>
          <p:nvSpPr>
            <p:cNvPr id="835622" name="Line 38">
              <a:extLst>
                <a:ext uri="{FF2B5EF4-FFF2-40B4-BE49-F238E27FC236}">
                  <a16:creationId xmlns:a16="http://schemas.microsoft.com/office/drawing/2014/main" id="{70F7F996-43EE-268B-7B13-65010FB5272B}"/>
                </a:ext>
              </a:extLst>
            </p:cNvPr>
            <p:cNvSpPr>
              <a:spLocks noChangeShapeType="1"/>
            </p:cNvSpPr>
            <p:nvPr/>
          </p:nvSpPr>
          <p:spPr bwMode="auto">
            <a:xfrm>
              <a:off x="1428" y="3228"/>
              <a:ext cx="3759" cy="0"/>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cs typeface="Arial" charset="0"/>
              </a:endParaRPr>
            </a:p>
          </p:txBody>
        </p:sp>
        <p:sp>
          <p:nvSpPr>
            <p:cNvPr id="835623" name="Text Box 39">
              <a:extLst>
                <a:ext uri="{FF2B5EF4-FFF2-40B4-BE49-F238E27FC236}">
                  <a16:creationId xmlns:a16="http://schemas.microsoft.com/office/drawing/2014/main" id="{29FC0E5B-472B-686A-0055-09383F459C57}"/>
                </a:ext>
              </a:extLst>
            </p:cNvPr>
            <p:cNvSpPr txBox="1">
              <a:spLocks noChangeArrowheads="1"/>
            </p:cNvSpPr>
            <p:nvPr/>
          </p:nvSpPr>
          <p:spPr bwMode="auto">
            <a:xfrm>
              <a:off x="1182" y="3110"/>
              <a:ext cx="223" cy="231"/>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lgn="r" eaLnBrk="0" hangingPunct="0">
                <a:defRPr/>
              </a:pPr>
              <a:r>
                <a:rPr lang="en-US" sz="1800">
                  <a:solidFill>
                    <a:schemeClr val="tx1"/>
                  </a:solidFill>
                  <a:latin typeface="Arial" charset="0"/>
                  <a:ea typeface="ＭＳ Ｐゴシック" charset="0"/>
                  <a:cs typeface="Arial" charset="0"/>
                </a:rPr>
                <a:t>0</a:t>
              </a:r>
            </a:p>
          </p:txBody>
        </p:sp>
        <p:sp>
          <p:nvSpPr>
            <p:cNvPr id="835624" name="Text Box 40">
              <a:extLst>
                <a:ext uri="{FF2B5EF4-FFF2-40B4-BE49-F238E27FC236}">
                  <a16:creationId xmlns:a16="http://schemas.microsoft.com/office/drawing/2014/main" id="{66DE6035-40D3-BD04-7016-354BD60E93B8}"/>
                </a:ext>
              </a:extLst>
            </p:cNvPr>
            <p:cNvSpPr txBox="1">
              <a:spLocks noChangeArrowheads="1"/>
            </p:cNvSpPr>
            <p:nvPr/>
          </p:nvSpPr>
          <p:spPr bwMode="auto">
            <a:xfrm>
              <a:off x="1372" y="3271"/>
              <a:ext cx="493" cy="21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lgn="ctr" eaLnBrk="0" hangingPunct="0">
                <a:defRPr/>
              </a:pPr>
              <a:r>
                <a:rPr lang="en-US">
                  <a:solidFill>
                    <a:schemeClr val="tx1"/>
                  </a:solidFill>
                  <a:latin typeface="Arial" charset="0"/>
                  <a:ea typeface="ＭＳ Ｐゴシック" charset="0"/>
                  <a:cs typeface="Arial" charset="0"/>
                </a:rPr>
                <a:t>22.00</a:t>
              </a:r>
            </a:p>
          </p:txBody>
        </p:sp>
        <p:sp>
          <p:nvSpPr>
            <p:cNvPr id="835625" name="Text Box 41">
              <a:extLst>
                <a:ext uri="{FF2B5EF4-FFF2-40B4-BE49-F238E27FC236}">
                  <a16:creationId xmlns:a16="http://schemas.microsoft.com/office/drawing/2014/main" id="{1559A3BA-A3F5-BCD6-89D8-A2F3187D7CF4}"/>
                </a:ext>
              </a:extLst>
            </p:cNvPr>
            <p:cNvSpPr txBox="1">
              <a:spLocks noChangeArrowheads="1"/>
            </p:cNvSpPr>
            <p:nvPr/>
          </p:nvSpPr>
          <p:spPr bwMode="auto">
            <a:xfrm>
              <a:off x="1747" y="3271"/>
              <a:ext cx="491" cy="21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lgn="ctr" eaLnBrk="0" hangingPunct="0">
                <a:defRPr/>
              </a:pPr>
              <a:r>
                <a:rPr lang="en-US">
                  <a:solidFill>
                    <a:schemeClr val="tx1"/>
                  </a:solidFill>
                  <a:latin typeface="Arial" charset="0"/>
                  <a:ea typeface="ＭＳ Ｐゴシック" charset="0"/>
                  <a:cs typeface="Arial" charset="0"/>
                </a:rPr>
                <a:t>24.00</a:t>
              </a:r>
            </a:p>
          </p:txBody>
        </p:sp>
        <p:sp>
          <p:nvSpPr>
            <p:cNvPr id="835626" name="Text Box 42">
              <a:extLst>
                <a:ext uri="{FF2B5EF4-FFF2-40B4-BE49-F238E27FC236}">
                  <a16:creationId xmlns:a16="http://schemas.microsoft.com/office/drawing/2014/main" id="{5B07167A-D29D-C8BF-73D0-3FFF0A83536E}"/>
                </a:ext>
              </a:extLst>
            </p:cNvPr>
            <p:cNvSpPr txBox="1">
              <a:spLocks noChangeArrowheads="1"/>
            </p:cNvSpPr>
            <p:nvPr/>
          </p:nvSpPr>
          <p:spPr bwMode="auto">
            <a:xfrm>
              <a:off x="2130" y="3271"/>
              <a:ext cx="492" cy="21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lgn="ctr" eaLnBrk="0" hangingPunct="0">
                <a:defRPr/>
              </a:pPr>
              <a:r>
                <a:rPr lang="en-US">
                  <a:solidFill>
                    <a:schemeClr val="tx1"/>
                  </a:solidFill>
                  <a:latin typeface="Arial" charset="0"/>
                  <a:ea typeface="ＭＳ Ｐゴシック" charset="0"/>
                  <a:cs typeface="Arial" charset="0"/>
                </a:rPr>
                <a:t>02.00</a:t>
              </a:r>
            </a:p>
          </p:txBody>
        </p:sp>
        <p:sp>
          <p:nvSpPr>
            <p:cNvPr id="835627" name="Text Box 43">
              <a:extLst>
                <a:ext uri="{FF2B5EF4-FFF2-40B4-BE49-F238E27FC236}">
                  <a16:creationId xmlns:a16="http://schemas.microsoft.com/office/drawing/2014/main" id="{C6AE2FBE-1F6F-CA6A-198E-606A78871559}"/>
                </a:ext>
              </a:extLst>
            </p:cNvPr>
            <p:cNvSpPr txBox="1">
              <a:spLocks noChangeArrowheads="1"/>
            </p:cNvSpPr>
            <p:nvPr/>
          </p:nvSpPr>
          <p:spPr bwMode="auto">
            <a:xfrm>
              <a:off x="2501" y="3271"/>
              <a:ext cx="491" cy="21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lgn="ctr" eaLnBrk="0" hangingPunct="0">
                <a:defRPr/>
              </a:pPr>
              <a:r>
                <a:rPr lang="en-US">
                  <a:solidFill>
                    <a:schemeClr val="tx1"/>
                  </a:solidFill>
                  <a:latin typeface="Arial" charset="0"/>
                  <a:ea typeface="ＭＳ Ｐゴシック" charset="0"/>
                  <a:cs typeface="Arial" charset="0"/>
                </a:rPr>
                <a:t>04.00</a:t>
              </a:r>
            </a:p>
          </p:txBody>
        </p:sp>
        <p:sp>
          <p:nvSpPr>
            <p:cNvPr id="835628" name="Text Box 44">
              <a:extLst>
                <a:ext uri="{FF2B5EF4-FFF2-40B4-BE49-F238E27FC236}">
                  <a16:creationId xmlns:a16="http://schemas.microsoft.com/office/drawing/2014/main" id="{2F8575C2-2955-9570-82F2-8B1DBF14B464}"/>
                </a:ext>
              </a:extLst>
            </p:cNvPr>
            <p:cNvSpPr txBox="1">
              <a:spLocks noChangeArrowheads="1"/>
            </p:cNvSpPr>
            <p:nvPr/>
          </p:nvSpPr>
          <p:spPr bwMode="auto">
            <a:xfrm>
              <a:off x="2876" y="3271"/>
              <a:ext cx="493" cy="21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lgn="ctr" eaLnBrk="0" hangingPunct="0">
                <a:defRPr/>
              </a:pPr>
              <a:r>
                <a:rPr lang="en-US">
                  <a:solidFill>
                    <a:schemeClr val="tx1"/>
                  </a:solidFill>
                  <a:latin typeface="Arial" charset="0"/>
                  <a:ea typeface="ＭＳ Ｐゴシック" charset="0"/>
                  <a:cs typeface="Arial" charset="0"/>
                </a:rPr>
                <a:t>06.00</a:t>
              </a:r>
            </a:p>
          </p:txBody>
        </p:sp>
        <p:sp>
          <p:nvSpPr>
            <p:cNvPr id="835629" name="Text Box 45">
              <a:extLst>
                <a:ext uri="{FF2B5EF4-FFF2-40B4-BE49-F238E27FC236}">
                  <a16:creationId xmlns:a16="http://schemas.microsoft.com/office/drawing/2014/main" id="{BCB6C9C1-0834-BCF2-75B1-04F6E3CE80C0}"/>
                </a:ext>
              </a:extLst>
            </p:cNvPr>
            <p:cNvSpPr txBox="1">
              <a:spLocks noChangeArrowheads="1"/>
            </p:cNvSpPr>
            <p:nvPr/>
          </p:nvSpPr>
          <p:spPr bwMode="auto">
            <a:xfrm>
              <a:off x="3249" y="3271"/>
              <a:ext cx="491" cy="21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lgn="ctr" eaLnBrk="0" hangingPunct="0">
                <a:defRPr/>
              </a:pPr>
              <a:r>
                <a:rPr lang="en-US">
                  <a:solidFill>
                    <a:schemeClr val="tx1"/>
                  </a:solidFill>
                  <a:latin typeface="Arial" charset="0"/>
                  <a:ea typeface="ＭＳ Ｐゴシック" charset="0"/>
                  <a:cs typeface="Arial" charset="0"/>
                </a:rPr>
                <a:t>08.00</a:t>
              </a:r>
            </a:p>
          </p:txBody>
        </p:sp>
        <p:sp>
          <p:nvSpPr>
            <p:cNvPr id="835630" name="Text Box 46">
              <a:extLst>
                <a:ext uri="{FF2B5EF4-FFF2-40B4-BE49-F238E27FC236}">
                  <a16:creationId xmlns:a16="http://schemas.microsoft.com/office/drawing/2014/main" id="{7903FBDA-B138-7876-A911-DFDF62C4E870}"/>
                </a:ext>
              </a:extLst>
            </p:cNvPr>
            <p:cNvSpPr txBox="1">
              <a:spLocks noChangeArrowheads="1"/>
            </p:cNvSpPr>
            <p:nvPr/>
          </p:nvSpPr>
          <p:spPr bwMode="auto">
            <a:xfrm>
              <a:off x="3624" y="3271"/>
              <a:ext cx="492" cy="21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lgn="ctr" eaLnBrk="0" hangingPunct="0">
                <a:defRPr/>
              </a:pPr>
              <a:r>
                <a:rPr lang="en-US">
                  <a:solidFill>
                    <a:schemeClr val="tx1"/>
                  </a:solidFill>
                  <a:latin typeface="Arial" charset="0"/>
                  <a:ea typeface="ＭＳ Ｐゴシック" charset="0"/>
                  <a:cs typeface="Arial" charset="0"/>
                </a:rPr>
                <a:t>10.00</a:t>
              </a:r>
            </a:p>
          </p:txBody>
        </p:sp>
        <p:sp>
          <p:nvSpPr>
            <p:cNvPr id="835631" name="Text Box 47">
              <a:extLst>
                <a:ext uri="{FF2B5EF4-FFF2-40B4-BE49-F238E27FC236}">
                  <a16:creationId xmlns:a16="http://schemas.microsoft.com/office/drawing/2014/main" id="{A01121E8-487B-FD4B-371E-C7D6BD2FE3F8}"/>
                </a:ext>
              </a:extLst>
            </p:cNvPr>
            <p:cNvSpPr txBox="1">
              <a:spLocks noChangeArrowheads="1"/>
            </p:cNvSpPr>
            <p:nvPr/>
          </p:nvSpPr>
          <p:spPr bwMode="auto">
            <a:xfrm>
              <a:off x="3995" y="3271"/>
              <a:ext cx="491" cy="21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lgn="ctr" eaLnBrk="0" hangingPunct="0">
                <a:defRPr/>
              </a:pPr>
              <a:r>
                <a:rPr lang="en-US">
                  <a:solidFill>
                    <a:schemeClr val="tx1"/>
                  </a:solidFill>
                  <a:latin typeface="Arial" charset="0"/>
                  <a:ea typeface="ＭＳ Ｐゴシック" charset="0"/>
                  <a:cs typeface="Arial" charset="0"/>
                </a:rPr>
                <a:t>12.00</a:t>
              </a:r>
            </a:p>
          </p:txBody>
        </p:sp>
        <p:sp>
          <p:nvSpPr>
            <p:cNvPr id="835632" name="Text Box 48">
              <a:extLst>
                <a:ext uri="{FF2B5EF4-FFF2-40B4-BE49-F238E27FC236}">
                  <a16:creationId xmlns:a16="http://schemas.microsoft.com/office/drawing/2014/main" id="{A799AB86-D23E-64EF-4AB6-64C40A76C234}"/>
                </a:ext>
              </a:extLst>
            </p:cNvPr>
            <p:cNvSpPr txBox="1">
              <a:spLocks noChangeArrowheads="1"/>
            </p:cNvSpPr>
            <p:nvPr/>
          </p:nvSpPr>
          <p:spPr bwMode="auto">
            <a:xfrm>
              <a:off x="4370" y="3271"/>
              <a:ext cx="493" cy="21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lgn="ctr" eaLnBrk="0" hangingPunct="0">
                <a:defRPr/>
              </a:pPr>
              <a:r>
                <a:rPr lang="en-US">
                  <a:solidFill>
                    <a:schemeClr val="tx1"/>
                  </a:solidFill>
                  <a:latin typeface="Arial" charset="0"/>
                  <a:ea typeface="ＭＳ Ｐゴシック" charset="0"/>
                  <a:cs typeface="Arial" charset="0"/>
                </a:rPr>
                <a:t>14.00</a:t>
              </a:r>
            </a:p>
          </p:txBody>
        </p:sp>
        <p:sp>
          <p:nvSpPr>
            <p:cNvPr id="835633" name="Text Box 49">
              <a:extLst>
                <a:ext uri="{FF2B5EF4-FFF2-40B4-BE49-F238E27FC236}">
                  <a16:creationId xmlns:a16="http://schemas.microsoft.com/office/drawing/2014/main" id="{51831CD5-3B5E-1FE0-322E-F91B2EFE51B6}"/>
                </a:ext>
              </a:extLst>
            </p:cNvPr>
            <p:cNvSpPr txBox="1">
              <a:spLocks noChangeArrowheads="1"/>
            </p:cNvSpPr>
            <p:nvPr/>
          </p:nvSpPr>
          <p:spPr bwMode="auto">
            <a:xfrm>
              <a:off x="4746" y="3271"/>
              <a:ext cx="493" cy="21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lgn="ctr" eaLnBrk="0" hangingPunct="0">
                <a:defRPr/>
              </a:pPr>
              <a:r>
                <a:rPr lang="en-US">
                  <a:solidFill>
                    <a:schemeClr val="tx1"/>
                  </a:solidFill>
                  <a:latin typeface="Arial" charset="0"/>
                  <a:ea typeface="ＭＳ Ｐゴシック" charset="0"/>
                  <a:cs typeface="Arial" charset="0"/>
                </a:rPr>
                <a:t>16.00</a:t>
              </a:r>
            </a:p>
          </p:txBody>
        </p:sp>
        <p:grpSp>
          <p:nvGrpSpPr>
            <p:cNvPr id="16403" name="Group 50">
              <a:extLst>
                <a:ext uri="{FF2B5EF4-FFF2-40B4-BE49-F238E27FC236}">
                  <a16:creationId xmlns:a16="http://schemas.microsoft.com/office/drawing/2014/main" id="{F2AC0A93-A644-6C7C-8EC0-841422F0BA0D}"/>
                </a:ext>
              </a:extLst>
            </p:cNvPr>
            <p:cNvGrpSpPr>
              <a:grpSpLocks/>
            </p:cNvGrpSpPr>
            <p:nvPr/>
          </p:nvGrpSpPr>
          <p:grpSpPr bwMode="auto">
            <a:xfrm>
              <a:off x="1617" y="3229"/>
              <a:ext cx="3374" cy="46"/>
              <a:chOff x="1617" y="3586"/>
              <a:chExt cx="3374" cy="46"/>
            </a:xfrm>
          </p:grpSpPr>
          <p:sp>
            <p:nvSpPr>
              <p:cNvPr id="835635" name="Line 51">
                <a:extLst>
                  <a:ext uri="{FF2B5EF4-FFF2-40B4-BE49-F238E27FC236}">
                    <a16:creationId xmlns:a16="http://schemas.microsoft.com/office/drawing/2014/main" id="{B833C053-3694-55BD-532B-B3C0D9F5014B}"/>
                  </a:ext>
                </a:extLst>
              </p:cNvPr>
              <p:cNvSpPr>
                <a:spLocks noChangeShapeType="1"/>
              </p:cNvSpPr>
              <p:nvPr/>
            </p:nvSpPr>
            <p:spPr bwMode="auto">
              <a:xfrm>
                <a:off x="1617" y="3586"/>
                <a:ext cx="0" cy="46"/>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charset="0"/>
                  <a:ea typeface="ＭＳ Ｐゴシック" charset="0"/>
                  <a:cs typeface="Arial" charset="0"/>
                </a:endParaRPr>
              </a:p>
            </p:txBody>
          </p:sp>
          <p:sp>
            <p:nvSpPr>
              <p:cNvPr id="835636" name="Line 52">
                <a:extLst>
                  <a:ext uri="{FF2B5EF4-FFF2-40B4-BE49-F238E27FC236}">
                    <a16:creationId xmlns:a16="http://schemas.microsoft.com/office/drawing/2014/main" id="{1DBC85C2-B729-AE97-B432-0F965037F28E}"/>
                  </a:ext>
                </a:extLst>
              </p:cNvPr>
              <p:cNvSpPr>
                <a:spLocks noChangeShapeType="1"/>
              </p:cNvSpPr>
              <p:nvPr/>
            </p:nvSpPr>
            <p:spPr bwMode="auto">
              <a:xfrm>
                <a:off x="1993" y="3586"/>
                <a:ext cx="0" cy="46"/>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charset="0"/>
                  <a:ea typeface="ＭＳ Ｐゴシック" charset="0"/>
                  <a:cs typeface="Arial" charset="0"/>
                </a:endParaRPr>
              </a:p>
            </p:txBody>
          </p:sp>
          <p:sp>
            <p:nvSpPr>
              <p:cNvPr id="835637" name="Line 53">
                <a:extLst>
                  <a:ext uri="{FF2B5EF4-FFF2-40B4-BE49-F238E27FC236}">
                    <a16:creationId xmlns:a16="http://schemas.microsoft.com/office/drawing/2014/main" id="{E917035D-2985-B5BC-A8F1-6BE1218477DA}"/>
                  </a:ext>
                </a:extLst>
              </p:cNvPr>
              <p:cNvSpPr>
                <a:spLocks noChangeShapeType="1"/>
              </p:cNvSpPr>
              <p:nvPr/>
            </p:nvSpPr>
            <p:spPr bwMode="auto">
              <a:xfrm>
                <a:off x="2375" y="3586"/>
                <a:ext cx="0" cy="46"/>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charset="0"/>
                  <a:ea typeface="ＭＳ Ｐゴシック" charset="0"/>
                  <a:cs typeface="Arial" charset="0"/>
                </a:endParaRPr>
              </a:p>
            </p:txBody>
          </p:sp>
          <p:sp>
            <p:nvSpPr>
              <p:cNvPr id="835638" name="Line 54">
                <a:extLst>
                  <a:ext uri="{FF2B5EF4-FFF2-40B4-BE49-F238E27FC236}">
                    <a16:creationId xmlns:a16="http://schemas.microsoft.com/office/drawing/2014/main" id="{BCC403C8-03A1-06EE-87F0-0ABC30026F5E}"/>
                  </a:ext>
                </a:extLst>
              </p:cNvPr>
              <p:cNvSpPr>
                <a:spLocks noChangeShapeType="1"/>
              </p:cNvSpPr>
              <p:nvPr/>
            </p:nvSpPr>
            <p:spPr bwMode="auto">
              <a:xfrm>
                <a:off x="1806" y="3586"/>
                <a:ext cx="0" cy="24"/>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charset="0"/>
                  <a:ea typeface="ＭＳ Ｐゴシック" charset="0"/>
                  <a:cs typeface="Arial" charset="0"/>
                </a:endParaRPr>
              </a:p>
            </p:txBody>
          </p:sp>
          <p:sp>
            <p:nvSpPr>
              <p:cNvPr id="835639" name="Line 55">
                <a:extLst>
                  <a:ext uri="{FF2B5EF4-FFF2-40B4-BE49-F238E27FC236}">
                    <a16:creationId xmlns:a16="http://schemas.microsoft.com/office/drawing/2014/main" id="{1697972E-89FD-3665-02D2-53C0F85B78CC}"/>
                  </a:ext>
                </a:extLst>
              </p:cNvPr>
              <p:cNvSpPr>
                <a:spLocks noChangeShapeType="1"/>
              </p:cNvSpPr>
              <p:nvPr/>
            </p:nvSpPr>
            <p:spPr bwMode="auto">
              <a:xfrm>
                <a:off x="2186" y="3586"/>
                <a:ext cx="0" cy="24"/>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charset="0"/>
                  <a:ea typeface="ＭＳ Ｐゴシック" charset="0"/>
                  <a:cs typeface="Arial" charset="0"/>
                </a:endParaRPr>
              </a:p>
            </p:txBody>
          </p:sp>
          <p:sp>
            <p:nvSpPr>
              <p:cNvPr id="835640" name="Line 56">
                <a:extLst>
                  <a:ext uri="{FF2B5EF4-FFF2-40B4-BE49-F238E27FC236}">
                    <a16:creationId xmlns:a16="http://schemas.microsoft.com/office/drawing/2014/main" id="{5DD5F497-4401-6AAA-6F65-B36AA37A62A0}"/>
                  </a:ext>
                </a:extLst>
              </p:cNvPr>
              <p:cNvSpPr>
                <a:spLocks noChangeShapeType="1"/>
              </p:cNvSpPr>
              <p:nvPr/>
            </p:nvSpPr>
            <p:spPr bwMode="auto">
              <a:xfrm>
                <a:off x="2562" y="3586"/>
                <a:ext cx="0" cy="24"/>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charset="0"/>
                  <a:ea typeface="ＭＳ Ｐゴシック" charset="0"/>
                  <a:cs typeface="Arial" charset="0"/>
                </a:endParaRPr>
              </a:p>
            </p:txBody>
          </p:sp>
          <p:sp>
            <p:nvSpPr>
              <p:cNvPr id="835641" name="Line 57">
                <a:extLst>
                  <a:ext uri="{FF2B5EF4-FFF2-40B4-BE49-F238E27FC236}">
                    <a16:creationId xmlns:a16="http://schemas.microsoft.com/office/drawing/2014/main" id="{AC3E5A1B-C97F-710B-F9A4-30752601D448}"/>
                  </a:ext>
                </a:extLst>
              </p:cNvPr>
              <p:cNvSpPr>
                <a:spLocks noChangeShapeType="1"/>
              </p:cNvSpPr>
              <p:nvPr/>
            </p:nvSpPr>
            <p:spPr bwMode="auto">
              <a:xfrm>
                <a:off x="2746" y="3586"/>
                <a:ext cx="0" cy="46"/>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charset="0"/>
                  <a:ea typeface="ＭＳ Ｐゴシック" charset="0"/>
                  <a:cs typeface="Arial" charset="0"/>
                </a:endParaRPr>
              </a:p>
            </p:txBody>
          </p:sp>
          <p:sp>
            <p:nvSpPr>
              <p:cNvPr id="835642" name="Line 58">
                <a:extLst>
                  <a:ext uri="{FF2B5EF4-FFF2-40B4-BE49-F238E27FC236}">
                    <a16:creationId xmlns:a16="http://schemas.microsoft.com/office/drawing/2014/main" id="{BCBA6B27-0633-7FEC-97CE-F73A0CCFA482}"/>
                  </a:ext>
                </a:extLst>
              </p:cNvPr>
              <p:cNvSpPr>
                <a:spLocks noChangeShapeType="1"/>
              </p:cNvSpPr>
              <p:nvPr/>
            </p:nvSpPr>
            <p:spPr bwMode="auto">
              <a:xfrm>
                <a:off x="3121" y="3586"/>
                <a:ext cx="0" cy="46"/>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charset="0"/>
                  <a:ea typeface="ＭＳ Ｐゴシック" charset="0"/>
                  <a:cs typeface="Arial" charset="0"/>
                </a:endParaRPr>
              </a:p>
            </p:txBody>
          </p:sp>
          <p:sp>
            <p:nvSpPr>
              <p:cNvPr id="835643" name="Line 59">
                <a:extLst>
                  <a:ext uri="{FF2B5EF4-FFF2-40B4-BE49-F238E27FC236}">
                    <a16:creationId xmlns:a16="http://schemas.microsoft.com/office/drawing/2014/main" id="{59EE6115-76D8-700F-29D9-1A7F6A45F83D}"/>
                  </a:ext>
                </a:extLst>
              </p:cNvPr>
              <p:cNvSpPr>
                <a:spLocks noChangeShapeType="1"/>
              </p:cNvSpPr>
              <p:nvPr/>
            </p:nvSpPr>
            <p:spPr bwMode="auto">
              <a:xfrm>
                <a:off x="3492" y="3586"/>
                <a:ext cx="0" cy="46"/>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charset="0"/>
                  <a:ea typeface="ＭＳ Ｐゴシック" charset="0"/>
                  <a:cs typeface="Arial" charset="0"/>
                </a:endParaRPr>
              </a:p>
            </p:txBody>
          </p:sp>
          <p:sp>
            <p:nvSpPr>
              <p:cNvPr id="835644" name="Line 60">
                <a:extLst>
                  <a:ext uri="{FF2B5EF4-FFF2-40B4-BE49-F238E27FC236}">
                    <a16:creationId xmlns:a16="http://schemas.microsoft.com/office/drawing/2014/main" id="{E8822B2F-2C96-E618-9BA0-68466E8B109E}"/>
                  </a:ext>
                </a:extLst>
              </p:cNvPr>
              <p:cNvSpPr>
                <a:spLocks noChangeShapeType="1"/>
              </p:cNvSpPr>
              <p:nvPr/>
            </p:nvSpPr>
            <p:spPr bwMode="auto">
              <a:xfrm>
                <a:off x="3869" y="3586"/>
                <a:ext cx="0" cy="46"/>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charset="0"/>
                  <a:ea typeface="ＭＳ Ｐゴシック" charset="0"/>
                  <a:cs typeface="Arial" charset="0"/>
                </a:endParaRPr>
              </a:p>
            </p:txBody>
          </p:sp>
          <p:sp>
            <p:nvSpPr>
              <p:cNvPr id="835645" name="Line 61">
                <a:extLst>
                  <a:ext uri="{FF2B5EF4-FFF2-40B4-BE49-F238E27FC236}">
                    <a16:creationId xmlns:a16="http://schemas.microsoft.com/office/drawing/2014/main" id="{3837231E-BDD6-D9EA-726E-CCC3AE2018F9}"/>
                  </a:ext>
                </a:extLst>
              </p:cNvPr>
              <p:cNvSpPr>
                <a:spLocks noChangeShapeType="1"/>
              </p:cNvSpPr>
              <p:nvPr/>
            </p:nvSpPr>
            <p:spPr bwMode="auto">
              <a:xfrm>
                <a:off x="2932" y="3586"/>
                <a:ext cx="0" cy="24"/>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charset="0"/>
                  <a:ea typeface="ＭＳ Ｐゴシック" charset="0"/>
                  <a:cs typeface="Arial" charset="0"/>
                </a:endParaRPr>
              </a:p>
            </p:txBody>
          </p:sp>
          <p:sp>
            <p:nvSpPr>
              <p:cNvPr id="835646" name="Line 62">
                <a:extLst>
                  <a:ext uri="{FF2B5EF4-FFF2-40B4-BE49-F238E27FC236}">
                    <a16:creationId xmlns:a16="http://schemas.microsoft.com/office/drawing/2014/main" id="{85BA1F4B-D2B5-FF7E-6A4F-D0F7399E99AB}"/>
                  </a:ext>
                </a:extLst>
              </p:cNvPr>
              <p:cNvSpPr>
                <a:spLocks noChangeShapeType="1"/>
              </p:cNvSpPr>
              <p:nvPr/>
            </p:nvSpPr>
            <p:spPr bwMode="auto">
              <a:xfrm>
                <a:off x="3304" y="3586"/>
                <a:ext cx="0" cy="24"/>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charset="0"/>
                  <a:ea typeface="ＭＳ Ｐゴシック" charset="0"/>
                  <a:cs typeface="Arial" charset="0"/>
                </a:endParaRPr>
              </a:p>
            </p:txBody>
          </p:sp>
          <p:sp>
            <p:nvSpPr>
              <p:cNvPr id="835647" name="Line 63">
                <a:extLst>
                  <a:ext uri="{FF2B5EF4-FFF2-40B4-BE49-F238E27FC236}">
                    <a16:creationId xmlns:a16="http://schemas.microsoft.com/office/drawing/2014/main" id="{EBFD0D0D-C7FF-A2B0-586A-65FF7C88A4C7}"/>
                  </a:ext>
                </a:extLst>
              </p:cNvPr>
              <p:cNvSpPr>
                <a:spLocks noChangeShapeType="1"/>
              </p:cNvSpPr>
              <p:nvPr/>
            </p:nvSpPr>
            <p:spPr bwMode="auto">
              <a:xfrm>
                <a:off x="3681" y="3586"/>
                <a:ext cx="0" cy="24"/>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charset="0"/>
                  <a:ea typeface="ＭＳ Ｐゴシック" charset="0"/>
                  <a:cs typeface="Arial" charset="0"/>
                </a:endParaRPr>
              </a:p>
            </p:txBody>
          </p:sp>
          <p:sp>
            <p:nvSpPr>
              <p:cNvPr id="835648" name="Line 64">
                <a:extLst>
                  <a:ext uri="{FF2B5EF4-FFF2-40B4-BE49-F238E27FC236}">
                    <a16:creationId xmlns:a16="http://schemas.microsoft.com/office/drawing/2014/main" id="{99B837D4-B49F-7E35-9619-45B1E2DDD529}"/>
                  </a:ext>
                </a:extLst>
              </p:cNvPr>
              <p:cNvSpPr>
                <a:spLocks noChangeShapeType="1"/>
              </p:cNvSpPr>
              <p:nvPr/>
            </p:nvSpPr>
            <p:spPr bwMode="auto">
              <a:xfrm>
                <a:off x="4058" y="3586"/>
                <a:ext cx="0" cy="24"/>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charset="0"/>
                  <a:ea typeface="ＭＳ Ｐゴシック" charset="0"/>
                  <a:cs typeface="Arial" charset="0"/>
                </a:endParaRPr>
              </a:p>
            </p:txBody>
          </p:sp>
          <p:sp>
            <p:nvSpPr>
              <p:cNvPr id="835649" name="Line 65">
                <a:extLst>
                  <a:ext uri="{FF2B5EF4-FFF2-40B4-BE49-F238E27FC236}">
                    <a16:creationId xmlns:a16="http://schemas.microsoft.com/office/drawing/2014/main" id="{2FE7FEC2-F441-C1F7-9F41-1DBF518F0A8C}"/>
                  </a:ext>
                </a:extLst>
              </p:cNvPr>
              <p:cNvSpPr>
                <a:spLocks noChangeShapeType="1"/>
              </p:cNvSpPr>
              <p:nvPr/>
            </p:nvSpPr>
            <p:spPr bwMode="auto">
              <a:xfrm>
                <a:off x="4428" y="3586"/>
                <a:ext cx="0" cy="24"/>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charset="0"/>
                  <a:ea typeface="ＭＳ Ｐゴシック" charset="0"/>
                  <a:cs typeface="Arial" charset="0"/>
                </a:endParaRPr>
              </a:p>
            </p:txBody>
          </p:sp>
          <p:sp>
            <p:nvSpPr>
              <p:cNvPr id="835650" name="Line 66">
                <a:extLst>
                  <a:ext uri="{FF2B5EF4-FFF2-40B4-BE49-F238E27FC236}">
                    <a16:creationId xmlns:a16="http://schemas.microsoft.com/office/drawing/2014/main" id="{ED129612-D3FE-E612-6424-CF881A5A8B08}"/>
                  </a:ext>
                </a:extLst>
              </p:cNvPr>
              <p:cNvSpPr>
                <a:spLocks noChangeShapeType="1"/>
              </p:cNvSpPr>
              <p:nvPr/>
            </p:nvSpPr>
            <p:spPr bwMode="auto">
              <a:xfrm>
                <a:off x="4804" y="3586"/>
                <a:ext cx="0" cy="24"/>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charset="0"/>
                  <a:ea typeface="ＭＳ Ｐゴシック" charset="0"/>
                  <a:cs typeface="Arial" charset="0"/>
                </a:endParaRPr>
              </a:p>
            </p:txBody>
          </p:sp>
          <p:sp>
            <p:nvSpPr>
              <p:cNvPr id="835651" name="Line 67">
                <a:extLst>
                  <a:ext uri="{FF2B5EF4-FFF2-40B4-BE49-F238E27FC236}">
                    <a16:creationId xmlns:a16="http://schemas.microsoft.com/office/drawing/2014/main" id="{F8B6BF90-FE26-1A26-69BA-C3C6A2F7CAB2}"/>
                  </a:ext>
                </a:extLst>
              </p:cNvPr>
              <p:cNvSpPr>
                <a:spLocks noChangeShapeType="1"/>
              </p:cNvSpPr>
              <p:nvPr/>
            </p:nvSpPr>
            <p:spPr bwMode="auto">
              <a:xfrm>
                <a:off x="4239" y="3586"/>
                <a:ext cx="0" cy="46"/>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charset="0"/>
                  <a:ea typeface="ＭＳ Ｐゴシック" charset="0"/>
                  <a:cs typeface="Arial" charset="0"/>
                </a:endParaRPr>
              </a:p>
            </p:txBody>
          </p:sp>
          <p:sp>
            <p:nvSpPr>
              <p:cNvPr id="835652" name="Line 68">
                <a:extLst>
                  <a:ext uri="{FF2B5EF4-FFF2-40B4-BE49-F238E27FC236}">
                    <a16:creationId xmlns:a16="http://schemas.microsoft.com/office/drawing/2014/main" id="{E7BDA2F6-B6E2-2A01-FB16-C730EC84AB85}"/>
                  </a:ext>
                </a:extLst>
              </p:cNvPr>
              <p:cNvSpPr>
                <a:spLocks noChangeShapeType="1"/>
              </p:cNvSpPr>
              <p:nvPr/>
            </p:nvSpPr>
            <p:spPr bwMode="auto">
              <a:xfrm>
                <a:off x="4615" y="3586"/>
                <a:ext cx="0" cy="46"/>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charset="0"/>
                  <a:ea typeface="ＭＳ Ｐゴシック" charset="0"/>
                  <a:cs typeface="Arial" charset="0"/>
                </a:endParaRPr>
              </a:p>
            </p:txBody>
          </p:sp>
          <p:sp>
            <p:nvSpPr>
              <p:cNvPr id="835653" name="Line 69">
                <a:extLst>
                  <a:ext uri="{FF2B5EF4-FFF2-40B4-BE49-F238E27FC236}">
                    <a16:creationId xmlns:a16="http://schemas.microsoft.com/office/drawing/2014/main" id="{B3159B9C-533A-DCA0-8421-4993606C0C97}"/>
                  </a:ext>
                </a:extLst>
              </p:cNvPr>
              <p:cNvSpPr>
                <a:spLocks noChangeShapeType="1"/>
              </p:cNvSpPr>
              <p:nvPr/>
            </p:nvSpPr>
            <p:spPr bwMode="auto">
              <a:xfrm>
                <a:off x="4991" y="3586"/>
                <a:ext cx="0" cy="46"/>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charset="0"/>
                  <a:ea typeface="ＭＳ Ｐゴシック" charset="0"/>
                  <a:cs typeface="Arial" charset="0"/>
                </a:endParaRPr>
              </a:p>
            </p:txBody>
          </p:sp>
        </p:grpSp>
        <p:sp>
          <p:nvSpPr>
            <p:cNvPr id="835654" name="Text Box 70">
              <a:extLst>
                <a:ext uri="{FF2B5EF4-FFF2-40B4-BE49-F238E27FC236}">
                  <a16:creationId xmlns:a16="http://schemas.microsoft.com/office/drawing/2014/main" id="{7D4C4388-6E82-B65C-10B1-2D47D56DB1EE}"/>
                </a:ext>
              </a:extLst>
            </p:cNvPr>
            <p:cNvSpPr txBox="1">
              <a:spLocks noChangeArrowheads="1"/>
            </p:cNvSpPr>
            <p:nvPr/>
          </p:nvSpPr>
          <p:spPr bwMode="auto">
            <a:xfrm>
              <a:off x="1182" y="2790"/>
              <a:ext cx="223" cy="231"/>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lgn="r" eaLnBrk="0" hangingPunct="0">
                <a:defRPr/>
              </a:pPr>
              <a:r>
                <a:rPr lang="en-US" sz="1800">
                  <a:solidFill>
                    <a:schemeClr val="tx1"/>
                  </a:solidFill>
                  <a:latin typeface="Arial" charset="0"/>
                  <a:ea typeface="ＭＳ Ｐゴシック" charset="0"/>
                  <a:cs typeface="Arial" charset="0"/>
                </a:rPr>
                <a:t>2</a:t>
              </a:r>
            </a:p>
          </p:txBody>
        </p:sp>
        <p:sp>
          <p:nvSpPr>
            <p:cNvPr id="835655" name="Text Box 71">
              <a:extLst>
                <a:ext uri="{FF2B5EF4-FFF2-40B4-BE49-F238E27FC236}">
                  <a16:creationId xmlns:a16="http://schemas.microsoft.com/office/drawing/2014/main" id="{EA67F46B-DA37-E97A-2220-5A303AFC56FC}"/>
                </a:ext>
              </a:extLst>
            </p:cNvPr>
            <p:cNvSpPr txBox="1">
              <a:spLocks noChangeArrowheads="1"/>
            </p:cNvSpPr>
            <p:nvPr/>
          </p:nvSpPr>
          <p:spPr bwMode="auto">
            <a:xfrm>
              <a:off x="1182" y="2476"/>
              <a:ext cx="223" cy="231"/>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lgn="r" eaLnBrk="0" hangingPunct="0">
                <a:defRPr/>
              </a:pPr>
              <a:r>
                <a:rPr lang="en-US" sz="1800">
                  <a:solidFill>
                    <a:schemeClr val="tx1"/>
                  </a:solidFill>
                  <a:latin typeface="Arial" charset="0"/>
                  <a:ea typeface="ＭＳ Ｐゴシック" charset="0"/>
                  <a:cs typeface="Arial" charset="0"/>
                </a:rPr>
                <a:t>4</a:t>
              </a:r>
            </a:p>
          </p:txBody>
        </p:sp>
        <p:sp>
          <p:nvSpPr>
            <p:cNvPr id="835656" name="Text Box 72">
              <a:extLst>
                <a:ext uri="{FF2B5EF4-FFF2-40B4-BE49-F238E27FC236}">
                  <a16:creationId xmlns:a16="http://schemas.microsoft.com/office/drawing/2014/main" id="{AF689167-0D2D-AC67-BB53-032DCE6C0BBB}"/>
                </a:ext>
              </a:extLst>
            </p:cNvPr>
            <p:cNvSpPr txBox="1">
              <a:spLocks noChangeArrowheads="1"/>
            </p:cNvSpPr>
            <p:nvPr/>
          </p:nvSpPr>
          <p:spPr bwMode="auto">
            <a:xfrm>
              <a:off x="1182" y="2162"/>
              <a:ext cx="223" cy="231"/>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lgn="r" eaLnBrk="0" hangingPunct="0">
                <a:defRPr/>
              </a:pPr>
              <a:r>
                <a:rPr lang="en-US" sz="1800">
                  <a:solidFill>
                    <a:schemeClr val="tx1"/>
                  </a:solidFill>
                  <a:latin typeface="Arial" charset="0"/>
                  <a:ea typeface="ＭＳ Ｐゴシック" charset="0"/>
                  <a:cs typeface="Arial" charset="0"/>
                </a:rPr>
                <a:t>6</a:t>
              </a:r>
            </a:p>
          </p:txBody>
        </p:sp>
        <p:sp>
          <p:nvSpPr>
            <p:cNvPr id="835657" name="Text Box 73">
              <a:extLst>
                <a:ext uri="{FF2B5EF4-FFF2-40B4-BE49-F238E27FC236}">
                  <a16:creationId xmlns:a16="http://schemas.microsoft.com/office/drawing/2014/main" id="{D9109967-494B-F641-5175-88F67A1BBFC6}"/>
                </a:ext>
              </a:extLst>
            </p:cNvPr>
            <p:cNvSpPr txBox="1">
              <a:spLocks noChangeArrowheads="1"/>
            </p:cNvSpPr>
            <p:nvPr/>
          </p:nvSpPr>
          <p:spPr bwMode="auto">
            <a:xfrm>
              <a:off x="1182" y="1848"/>
              <a:ext cx="223" cy="231"/>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lgn="r" eaLnBrk="0" hangingPunct="0">
                <a:defRPr/>
              </a:pPr>
              <a:r>
                <a:rPr lang="en-US" sz="1800">
                  <a:solidFill>
                    <a:schemeClr val="tx1"/>
                  </a:solidFill>
                  <a:latin typeface="Arial" charset="0"/>
                  <a:ea typeface="ＭＳ Ｐゴシック" charset="0"/>
                  <a:cs typeface="Arial" charset="0"/>
                </a:rPr>
                <a:t>8</a:t>
              </a:r>
            </a:p>
          </p:txBody>
        </p:sp>
        <p:sp>
          <p:nvSpPr>
            <p:cNvPr id="835658" name="Text Box 74">
              <a:extLst>
                <a:ext uri="{FF2B5EF4-FFF2-40B4-BE49-F238E27FC236}">
                  <a16:creationId xmlns:a16="http://schemas.microsoft.com/office/drawing/2014/main" id="{E0184270-FFD3-33A0-8772-205FB4D656FF}"/>
                </a:ext>
              </a:extLst>
            </p:cNvPr>
            <p:cNvSpPr txBox="1">
              <a:spLocks noChangeArrowheads="1"/>
            </p:cNvSpPr>
            <p:nvPr/>
          </p:nvSpPr>
          <p:spPr bwMode="auto">
            <a:xfrm>
              <a:off x="1092" y="1534"/>
              <a:ext cx="313" cy="231"/>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lgn="r" eaLnBrk="0" hangingPunct="0">
                <a:defRPr/>
              </a:pPr>
              <a:r>
                <a:rPr lang="en-US" sz="1800">
                  <a:solidFill>
                    <a:schemeClr val="tx1"/>
                  </a:solidFill>
                  <a:latin typeface="Arial" charset="0"/>
                  <a:ea typeface="ＭＳ Ｐゴシック" charset="0"/>
                  <a:cs typeface="Arial" charset="0"/>
                </a:rPr>
                <a:t>10</a:t>
              </a:r>
            </a:p>
          </p:txBody>
        </p:sp>
        <p:sp>
          <p:nvSpPr>
            <p:cNvPr id="835659" name="Text Box 75">
              <a:extLst>
                <a:ext uri="{FF2B5EF4-FFF2-40B4-BE49-F238E27FC236}">
                  <a16:creationId xmlns:a16="http://schemas.microsoft.com/office/drawing/2014/main" id="{51C12139-7D25-EFDD-5BB0-BB576AAADDD5}"/>
                </a:ext>
              </a:extLst>
            </p:cNvPr>
            <p:cNvSpPr txBox="1">
              <a:spLocks noChangeArrowheads="1"/>
            </p:cNvSpPr>
            <p:nvPr/>
          </p:nvSpPr>
          <p:spPr bwMode="auto">
            <a:xfrm>
              <a:off x="1092" y="1222"/>
              <a:ext cx="313" cy="231"/>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lgn="r" eaLnBrk="0" hangingPunct="0">
                <a:defRPr/>
              </a:pPr>
              <a:r>
                <a:rPr lang="en-US" sz="1800">
                  <a:solidFill>
                    <a:schemeClr val="tx1"/>
                  </a:solidFill>
                  <a:latin typeface="Arial" charset="0"/>
                  <a:ea typeface="ＭＳ Ｐゴシック" charset="0"/>
                  <a:cs typeface="Arial" charset="0"/>
                </a:rPr>
                <a:t>12</a:t>
              </a:r>
            </a:p>
          </p:txBody>
        </p:sp>
        <p:sp>
          <p:nvSpPr>
            <p:cNvPr id="835660" name="Text Box 76">
              <a:extLst>
                <a:ext uri="{FF2B5EF4-FFF2-40B4-BE49-F238E27FC236}">
                  <a16:creationId xmlns:a16="http://schemas.microsoft.com/office/drawing/2014/main" id="{1EA48B7E-7C4D-1A7B-EAF5-934B6C494EB9}"/>
                </a:ext>
              </a:extLst>
            </p:cNvPr>
            <p:cNvSpPr txBox="1">
              <a:spLocks noChangeArrowheads="1"/>
            </p:cNvSpPr>
            <p:nvPr/>
          </p:nvSpPr>
          <p:spPr bwMode="auto">
            <a:xfrm>
              <a:off x="1092" y="908"/>
              <a:ext cx="313" cy="231"/>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lgn="r" eaLnBrk="0" hangingPunct="0">
                <a:defRPr/>
              </a:pPr>
              <a:r>
                <a:rPr lang="en-US" sz="1800">
                  <a:solidFill>
                    <a:schemeClr val="tx1"/>
                  </a:solidFill>
                  <a:latin typeface="Arial" charset="0"/>
                  <a:ea typeface="ＭＳ Ｐゴシック" charset="0"/>
                  <a:cs typeface="Arial" charset="0"/>
                </a:rPr>
                <a:t>14</a:t>
              </a:r>
            </a:p>
          </p:txBody>
        </p:sp>
        <p:grpSp>
          <p:nvGrpSpPr>
            <p:cNvPr id="16411" name="Group 77">
              <a:extLst>
                <a:ext uri="{FF2B5EF4-FFF2-40B4-BE49-F238E27FC236}">
                  <a16:creationId xmlns:a16="http://schemas.microsoft.com/office/drawing/2014/main" id="{9A47B9C9-EE70-7C2C-6428-40A5572B02E8}"/>
                </a:ext>
              </a:extLst>
            </p:cNvPr>
            <p:cNvGrpSpPr>
              <a:grpSpLocks/>
            </p:cNvGrpSpPr>
            <p:nvPr/>
          </p:nvGrpSpPr>
          <p:grpSpPr bwMode="auto">
            <a:xfrm>
              <a:off x="1384" y="716"/>
              <a:ext cx="44" cy="2512"/>
              <a:chOff x="1384" y="716"/>
              <a:chExt cx="44" cy="2512"/>
            </a:xfrm>
          </p:grpSpPr>
          <p:sp>
            <p:nvSpPr>
              <p:cNvPr id="835662" name="Line 78">
                <a:extLst>
                  <a:ext uri="{FF2B5EF4-FFF2-40B4-BE49-F238E27FC236}">
                    <a16:creationId xmlns:a16="http://schemas.microsoft.com/office/drawing/2014/main" id="{4EB39EB1-5257-EB84-4A84-CE1D5DDFDF3A}"/>
                  </a:ext>
                </a:extLst>
              </p:cNvPr>
              <p:cNvSpPr>
                <a:spLocks noChangeShapeType="1"/>
              </p:cNvSpPr>
              <p:nvPr/>
            </p:nvSpPr>
            <p:spPr bwMode="auto">
              <a:xfrm flipH="1">
                <a:off x="1384" y="3228"/>
                <a:ext cx="44" cy="0"/>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spAutoFit/>
              </a:bodyPr>
              <a:lstStyle/>
              <a:p>
                <a:pPr>
                  <a:defRPr/>
                </a:pPr>
                <a:endParaRPr lang="en-US">
                  <a:latin typeface="Arial" charset="0"/>
                  <a:ea typeface="ＭＳ Ｐゴシック" charset="0"/>
                  <a:cs typeface="Arial" charset="0"/>
                </a:endParaRPr>
              </a:p>
            </p:txBody>
          </p:sp>
          <p:sp>
            <p:nvSpPr>
              <p:cNvPr id="835663" name="Line 79">
                <a:extLst>
                  <a:ext uri="{FF2B5EF4-FFF2-40B4-BE49-F238E27FC236}">
                    <a16:creationId xmlns:a16="http://schemas.microsoft.com/office/drawing/2014/main" id="{C147B17A-A225-BEBD-3273-097059338C41}"/>
                  </a:ext>
                </a:extLst>
              </p:cNvPr>
              <p:cNvSpPr>
                <a:spLocks noChangeShapeType="1"/>
              </p:cNvSpPr>
              <p:nvPr/>
            </p:nvSpPr>
            <p:spPr bwMode="auto">
              <a:xfrm flipH="1">
                <a:off x="1384" y="2908"/>
                <a:ext cx="44" cy="0"/>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spAutoFit/>
              </a:bodyPr>
              <a:lstStyle/>
              <a:p>
                <a:pPr>
                  <a:defRPr/>
                </a:pPr>
                <a:endParaRPr lang="en-US">
                  <a:latin typeface="Arial" charset="0"/>
                  <a:ea typeface="ＭＳ Ｐゴシック" charset="0"/>
                  <a:cs typeface="Arial" charset="0"/>
                </a:endParaRPr>
              </a:p>
            </p:txBody>
          </p:sp>
          <p:sp>
            <p:nvSpPr>
              <p:cNvPr id="835664" name="Line 80">
                <a:extLst>
                  <a:ext uri="{FF2B5EF4-FFF2-40B4-BE49-F238E27FC236}">
                    <a16:creationId xmlns:a16="http://schemas.microsoft.com/office/drawing/2014/main" id="{4D938F04-BDAD-B4DD-FCB9-2D9C1ACAE076}"/>
                  </a:ext>
                </a:extLst>
              </p:cNvPr>
              <p:cNvSpPr>
                <a:spLocks noChangeShapeType="1"/>
              </p:cNvSpPr>
              <p:nvPr/>
            </p:nvSpPr>
            <p:spPr bwMode="auto">
              <a:xfrm flipH="1">
                <a:off x="1384" y="2594"/>
                <a:ext cx="44" cy="0"/>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spAutoFit/>
              </a:bodyPr>
              <a:lstStyle/>
              <a:p>
                <a:pPr>
                  <a:defRPr/>
                </a:pPr>
                <a:endParaRPr lang="en-US">
                  <a:latin typeface="Arial" charset="0"/>
                  <a:ea typeface="ＭＳ Ｐゴシック" charset="0"/>
                  <a:cs typeface="Arial" charset="0"/>
                </a:endParaRPr>
              </a:p>
            </p:txBody>
          </p:sp>
          <p:sp>
            <p:nvSpPr>
              <p:cNvPr id="835665" name="Line 81">
                <a:extLst>
                  <a:ext uri="{FF2B5EF4-FFF2-40B4-BE49-F238E27FC236}">
                    <a16:creationId xmlns:a16="http://schemas.microsoft.com/office/drawing/2014/main" id="{96C54547-C256-2DF0-4239-68094499E4AA}"/>
                  </a:ext>
                </a:extLst>
              </p:cNvPr>
              <p:cNvSpPr>
                <a:spLocks noChangeShapeType="1"/>
              </p:cNvSpPr>
              <p:nvPr/>
            </p:nvSpPr>
            <p:spPr bwMode="auto">
              <a:xfrm flipH="1">
                <a:off x="1384" y="2280"/>
                <a:ext cx="44" cy="0"/>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spAutoFit/>
              </a:bodyPr>
              <a:lstStyle/>
              <a:p>
                <a:pPr>
                  <a:defRPr/>
                </a:pPr>
                <a:endParaRPr lang="en-US">
                  <a:latin typeface="Arial" charset="0"/>
                  <a:ea typeface="ＭＳ Ｐゴシック" charset="0"/>
                  <a:cs typeface="Arial" charset="0"/>
                </a:endParaRPr>
              </a:p>
            </p:txBody>
          </p:sp>
          <p:sp>
            <p:nvSpPr>
              <p:cNvPr id="835666" name="Line 82">
                <a:extLst>
                  <a:ext uri="{FF2B5EF4-FFF2-40B4-BE49-F238E27FC236}">
                    <a16:creationId xmlns:a16="http://schemas.microsoft.com/office/drawing/2014/main" id="{C255A771-4923-65CE-CBA1-6DDBD9258D2D}"/>
                  </a:ext>
                </a:extLst>
              </p:cNvPr>
              <p:cNvSpPr>
                <a:spLocks noChangeShapeType="1"/>
              </p:cNvSpPr>
              <p:nvPr/>
            </p:nvSpPr>
            <p:spPr bwMode="auto">
              <a:xfrm flipH="1">
                <a:off x="1384" y="1966"/>
                <a:ext cx="44" cy="0"/>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spAutoFit/>
              </a:bodyPr>
              <a:lstStyle/>
              <a:p>
                <a:pPr>
                  <a:defRPr/>
                </a:pPr>
                <a:endParaRPr lang="en-US">
                  <a:latin typeface="Arial" charset="0"/>
                  <a:ea typeface="ＭＳ Ｐゴシック" charset="0"/>
                  <a:cs typeface="Arial" charset="0"/>
                </a:endParaRPr>
              </a:p>
            </p:txBody>
          </p:sp>
          <p:sp>
            <p:nvSpPr>
              <p:cNvPr id="835667" name="Line 83">
                <a:extLst>
                  <a:ext uri="{FF2B5EF4-FFF2-40B4-BE49-F238E27FC236}">
                    <a16:creationId xmlns:a16="http://schemas.microsoft.com/office/drawing/2014/main" id="{CA6D4E21-7B5D-8474-80DF-9AD88D135C5A}"/>
                  </a:ext>
                </a:extLst>
              </p:cNvPr>
              <p:cNvSpPr>
                <a:spLocks noChangeShapeType="1"/>
              </p:cNvSpPr>
              <p:nvPr/>
            </p:nvSpPr>
            <p:spPr bwMode="auto">
              <a:xfrm flipH="1">
                <a:off x="1384" y="1652"/>
                <a:ext cx="44" cy="0"/>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spAutoFit/>
              </a:bodyPr>
              <a:lstStyle/>
              <a:p>
                <a:pPr>
                  <a:defRPr/>
                </a:pPr>
                <a:endParaRPr lang="en-US">
                  <a:latin typeface="Arial" charset="0"/>
                  <a:ea typeface="ＭＳ Ｐゴシック" charset="0"/>
                  <a:cs typeface="Arial" charset="0"/>
                </a:endParaRPr>
              </a:p>
            </p:txBody>
          </p:sp>
          <p:sp>
            <p:nvSpPr>
              <p:cNvPr id="835668" name="Line 84">
                <a:extLst>
                  <a:ext uri="{FF2B5EF4-FFF2-40B4-BE49-F238E27FC236}">
                    <a16:creationId xmlns:a16="http://schemas.microsoft.com/office/drawing/2014/main" id="{B94C6B65-444D-E4CC-D081-0476DFE58A74}"/>
                  </a:ext>
                </a:extLst>
              </p:cNvPr>
              <p:cNvSpPr>
                <a:spLocks noChangeShapeType="1"/>
              </p:cNvSpPr>
              <p:nvPr/>
            </p:nvSpPr>
            <p:spPr bwMode="auto">
              <a:xfrm flipH="1">
                <a:off x="1384" y="1340"/>
                <a:ext cx="44" cy="0"/>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spAutoFit/>
              </a:bodyPr>
              <a:lstStyle/>
              <a:p>
                <a:pPr>
                  <a:defRPr/>
                </a:pPr>
                <a:endParaRPr lang="en-US">
                  <a:latin typeface="Arial" charset="0"/>
                  <a:ea typeface="ＭＳ Ｐゴシック" charset="0"/>
                  <a:cs typeface="Arial" charset="0"/>
                </a:endParaRPr>
              </a:p>
            </p:txBody>
          </p:sp>
          <p:sp>
            <p:nvSpPr>
              <p:cNvPr id="835669" name="Line 85">
                <a:extLst>
                  <a:ext uri="{FF2B5EF4-FFF2-40B4-BE49-F238E27FC236}">
                    <a16:creationId xmlns:a16="http://schemas.microsoft.com/office/drawing/2014/main" id="{E593EC9C-2F5F-A3C4-AC7D-DCCDEE29218F}"/>
                  </a:ext>
                </a:extLst>
              </p:cNvPr>
              <p:cNvSpPr>
                <a:spLocks noChangeShapeType="1"/>
              </p:cNvSpPr>
              <p:nvPr/>
            </p:nvSpPr>
            <p:spPr bwMode="auto">
              <a:xfrm flipH="1">
                <a:off x="1384" y="1026"/>
                <a:ext cx="44" cy="0"/>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spAutoFit/>
              </a:bodyPr>
              <a:lstStyle/>
              <a:p>
                <a:pPr>
                  <a:defRPr/>
                </a:pPr>
                <a:endParaRPr lang="en-US">
                  <a:latin typeface="Arial" charset="0"/>
                  <a:ea typeface="ＭＳ Ｐゴシック" charset="0"/>
                  <a:cs typeface="Arial" charset="0"/>
                </a:endParaRPr>
              </a:p>
            </p:txBody>
          </p:sp>
          <p:sp>
            <p:nvSpPr>
              <p:cNvPr id="835670" name="Line 86">
                <a:extLst>
                  <a:ext uri="{FF2B5EF4-FFF2-40B4-BE49-F238E27FC236}">
                    <a16:creationId xmlns:a16="http://schemas.microsoft.com/office/drawing/2014/main" id="{57F4060A-17CB-97B5-54AC-1872796C768C}"/>
                  </a:ext>
                </a:extLst>
              </p:cNvPr>
              <p:cNvSpPr>
                <a:spLocks noChangeShapeType="1"/>
              </p:cNvSpPr>
              <p:nvPr/>
            </p:nvSpPr>
            <p:spPr bwMode="auto">
              <a:xfrm flipH="1">
                <a:off x="1384" y="716"/>
                <a:ext cx="44" cy="0"/>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spAutoFit/>
              </a:bodyPr>
              <a:lstStyle/>
              <a:p>
                <a:pPr>
                  <a:defRPr/>
                </a:pPr>
                <a:endParaRPr lang="en-US">
                  <a:latin typeface="Arial" charset="0"/>
                  <a:ea typeface="ＭＳ Ｐゴシック" charset="0"/>
                  <a:cs typeface="Arial" charset="0"/>
                </a:endParaRPr>
              </a:p>
            </p:txBody>
          </p:sp>
        </p:grpSp>
        <p:sp>
          <p:nvSpPr>
            <p:cNvPr id="835671" name="Text Box 87">
              <a:extLst>
                <a:ext uri="{FF2B5EF4-FFF2-40B4-BE49-F238E27FC236}">
                  <a16:creationId xmlns:a16="http://schemas.microsoft.com/office/drawing/2014/main" id="{599CAC7A-C748-409C-C5DE-0D0CBAF95323}"/>
                </a:ext>
              </a:extLst>
            </p:cNvPr>
            <p:cNvSpPr txBox="1">
              <a:spLocks noChangeArrowheads="1"/>
            </p:cNvSpPr>
            <p:nvPr/>
          </p:nvSpPr>
          <p:spPr bwMode="auto">
            <a:xfrm>
              <a:off x="1092" y="598"/>
              <a:ext cx="313" cy="231"/>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lgn="r" eaLnBrk="0" hangingPunct="0">
                <a:defRPr/>
              </a:pPr>
              <a:r>
                <a:rPr lang="en-US" sz="1800">
                  <a:solidFill>
                    <a:schemeClr val="tx1"/>
                  </a:solidFill>
                  <a:latin typeface="Arial" charset="0"/>
                  <a:ea typeface="ＭＳ Ｐゴシック" charset="0"/>
                  <a:cs typeface="Arial" charset="0"/>
                </a:rPr>
                <a:t>16</a:t>
              </a:r>
            </a:p>
          </p:txBody>
        </p:sp>
        <p:sp>
          <p:nvSpPr>
            <p:cNvPr id="835672" name="Text Box 88">
              <a:extLst>
                <a:ext uri="{FF2B5EF4-FFF2-40B4-BE49-F238E27FC236}">
                  <a16:creationId xmlns:a16="http://schemas.microsoft.com/office/drawing/2014/main" id="{878AF2DD-619B-6A25-798E-61BF6ED7B08B}"/>
                </a:ext>
              </a:extLst>
            </p:cNvPr>
            <p:cNvSpPr txBox="1">
              <a:spLocks noChangeArrowheads="1"/>
            </p:cNvSpPr>
            <p:nvPr/>
          </p:nvSpPr>
          <p:spPr bwMode="auto">
            <a:xfrm>
              <a:off x="2720" y="3515"/>
              <a:ext cx="1185" cy="231"/>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lgn="ctr" eaLnBrk="0" hangingPunct="0">
                <a:defRPr/>
              </a:pPr>
              <a:r>
                <a:rPr lang="en-US" sz="1800">
                  <a:solidFill>
                    <a:schemeClr val="tx1"/>
                  </a:solidFill>
                  <a:latin typeface="Arial" charset="0"/>
                  <a:ea typeface="ＭＳ Ｐゴシック" charset="0"/>
                  <a:cs typeface="Arial" charset="0"/>
                </a:rPr>
                <a:t>Clock Time (h)</a:t>
              </a:r>
            </a:p>
          </p:txBody>
        </p:sp>
        <p:sp>
          <p:nvSpPr>
            <p:cNvPr id="835673" name="Text Box 89">
              <a:extLst>
                <a:ext uri="{FF2B5EF4-FFF2-40B4-BE49-F238E27FC236}">
                  <a16:creationId xmlns:a16="http://schemas.microsoft.com/office/drawing/2014/main" id="{2284B450-6F33-572C-7BCC-BA81736D52F3}"/>
                </a:ext>
              </a:extLst>
            </p:cNvPr>
            <p:cNvSpPr txBox="1">
              <a:spLocks noChangeArrowheads="1"/>
            </p:cNvSpPr>
            <p:nvPr/>
          </p:nvSpPr>
          <p:spPr bwMode="auto">
            <a:xfrm rot="-5400000">
              <a:off x="354" y="1842"/>
              <a:ext cx="1204" cy="26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lgn="ctr" eaLnBrk="0" hangingPunct="0">
                <a:defRPr/>
              </a:pPr>
              <a:r>
                <a:rPr lang="en-US" sz="1800">
                  <a:solidFill>
                    <a:schemeClr val="tx1"/>
                  </a:solidFill>
                  <a:latin typeface="Arial" charset="0"/>
                  <a:ea typeface="ＭＳ Ｐゴシック" charset="0"/>
                  <a:cs typeface="Arial" charset="0"/>
                </a:rPr>
                <a:t>Glucose (mmol/l)</a:t>
              </a:r>
            </a:p>
          </p:txBody>
        </p:sp>
        <p:grpSp>
          <p:nvGrpSpPr>
            <p:cNvPr id="16415" name="Group 90">
              <a:extLst>
                <a:ext uri="{FF2B5EF4-FFF2-40B4-BE49-F238E27FC236}">
                  <a16:creationId xmlns:a16="http://schemas.microsoft.com/office/drawing/2014/main" id="{0F4E20BD-0B70-894E-844D-887F93B3E58F}"/>
                </a:ext>
              </a:extLst>
            </p:cNvPr>
            <p:cNvGrpSpPr>
              <a:grpSpLocks/>
            </p:cNvGrpSpPr>
            <p:nvPr/>
          </p:nvGrpSpPr>
          <p:grpSpPr bwMode="auto">
            <a:xfrm>
              <a:off x="1591" y="868"/>
              <a:ext cx="3622" cy="1013"/>
              <a:chOff x="1591" y="868"/>
              <a:chExt cx="3622" cy="1013"/>
            </a:xfrm>
          </p:grpSpPr>
          <p:sp>
            <p:nvSpPr>
              <p:cNvPr id="835675" name="Freeform 91">
                <a:extLst>
                  <a:ext uri="{FF2B5EF4-FFF2-40B4-BE49-F238E27FC236}">
                    <a16:creationId xmlns:a16="http://schemas.microsoft.com/office/drawing/2014/main" id="{47916D9C-731D-A1D3-7835-0F7A2D19790B}"/>
                  </a:ext>
                </a:extLst>
              </p:cNvPr>
              <p:cNvSpPr>
                <a:spLocks/>
              </p:cNvSpPr>
              <p:nvPr/>
            </p:nvSpPr>
            <p:spPr bwMode="auto">
              <a:xfrm>
                <a:off x="1620" y="892"/>
                <a:ext cx="3572" cy="958"/>
              </a:xfrm>
              <a:custGeom>
                <a:avLst/>
                <a:gdLst>
                  <a:gd name="T0" fmla="*/ 0 w 3572"/>
                  <a:gd name="T1" fmla="*/ 540 h 958"/>
                  <a:gd name="T2" fmla="*/ 190 w 3572"/>
                  <a:gd name="T3" fmla="*/ 754 h 958"/>
                  <a:gd name="T4" fmla="*/ 382 w 3572"/>
                  <a:gd name="T5" fmla="*/ 804 h 958"/>
                  <a:gd name="T6" fmla="*/ 570 w 3572"/>
                  <a:gd name="T7" fmla="*/ 922 h 958"/>
                  <a:gd name="T8" fmla="*/ 762 w 3572"/>
                  <a:gd name="T9" fmla="*/ 868 h 958"/>
                  <a:gd name="T10" fmla="*/ 950 w 3572"/>
                  <a:gd name="T11" fmla="*/ 932 h 958"/>
                  <a:gd name="T12" fmla="*/ 1136 w 3572"/>
                  <a:gd name="T13" fmla="*/ 958 h 958"/>
                  <a:gd name="T14" fmla="*/ 1320 w 3572"/>
                  <a:gd name="T15" fmla="*/ 942 h 958"/>
                  <a:gd name="T16" fmla="*/ 1508 w 3572"/>
                  <a:gd name="T17" fmla="*/ 910 h 958"/>
                  <a:gd name="T18" fmla="*/ 1694 w 3572"/>
                  <a:gd name="T19" fmla="*/ 882 h 958"/>
                  <a:gd name="T20" fmla="*/ 1868 w 3572"/>
                  <a:gd name="T21" fmla="*/ 844 h 958"/>
                  <a:gd name="T22" fmla="*/ 1914 w 3572"/>
                  <a:gd name="T23" fmla="*/ 846 h 958"/>
                  <a:gd name="T24" fmla="*/ 1958 w 3572"/>
                  <a:gd name="T25" fmla="*/ 414 h 958"/>
                  <a:gd name="T26" fmla="*/ 2008 w 3572"/>
                  <a:gd name="T27" fmla="*/ 118 h 958"/>
                  <a:gd name="T28" fmla="*/ 2062 w 3572"/>
                  <a:gd name="T29" fmla="*/ 0 h 958"/>
                  <a:gd name="T30" fmla="*/ 2152 w 3572"/>
                  <a:gd name="T31" fmla="*/ 2 h 958"/>
                  <a:gd name="T32" fmla="*/ 2238 w 3572"/>
                  <a:gd name="T33" fmla="*/ 166 h 958"/>
                  <a:gd name="T34" fmla="*/ 2336 w 3572"/>
                  <a:gd name="T35" fmla="*/ 384 h 958"/>
                  <a:gd name="T36" fmla="*/ 2432 w 3572"/>
                  <a:gd name="T37" fmla="*/ 594 h 958"/>
                  <a:gd name="T38" fmla="*/ 2608 w 3572"/>
                  <a:gd name="T39" fmla="*/ 902 h 958"/>
                  <a:gd name="T40" fmla="*/ 2704 w 3572"/>
                  <a:gd name="T41" fmla="*/ 692 h 958"/>
                  <a:gd name="T42" fmla="*/ 2810 w 3572"/>
                  <a:gd name="T43" fmla="*/ 270 h 958"/>
                  <a:gd name="T44" fmla="*/ 2906 w 3572"/>
                  <a:gd name="T45" fmla="*/ 298 h 958"/>
                  <a:gd name="T46" fmla="*/ 3000 w 3572"/>
                  <a:gd name="T47" fmla="*/ 348 h 958"/>
                  <a:gd name="T48" fmla="*/ 3090 w 3572"/>
                  <a:gd name="T49" fmla="*/ 424 h 958"/>
                  <a:gd name="T50" fmla="*/ 3184 w 3572"/>
                  <a:gd name="T51" fmla="*/ 538 h 958"/>
                  <a:gd name="T52" fmla="*/ 3280 w 3572"/>
                  <a:gd name="T53" fmla="*/ 554 h 958"/>
                  <a:gd name="T54" fmla="*/ 3378 w 3572"/>
                  <a:gd name="T55" fmla="*/ 456 h 958"/>
                  <a:gd name="T56" fmla="*/ 3470 w 3572"/>
                  <a:gd name="T57" fmla="*/ 356 h 958"/>
                  <a:gd name="T58" fmla="*/ 3572 w 3572"/>
                  <a:gd name="T59" fmla="*/ 432 h 95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3572" h="958">
                    <a:moveTo>
                      <a:pt x="0" y="540"/>
                    </a:moveTo>
                    <a:lnTo>
                      <a:pt x="190" y="754"/>
                    </a:lnTo>
                    <a:lnTo>
                      <a:pt x="382" y="804"/>
                    </a:lnTo>
                    <a:lnTo>
                      <a:pt x="570" y="922"/>
                    </a:lnTo>
                    <a:lnTo>
                      <a:pt x="762" y="868"/>
                    </a:lnTo>
                    <a:lnTo>
                      <a:pt x="950" y="932"/>
                    </a:lnTo>
                    <a:lnTo>
                      <a:pt x="1136" y="958"/>
                    </a:lnTo>
                    <a:lnTo>
                      <a:pt x="1320" y="942"/>
                    </a:lnTo>
                    <a:lnTo>
                      <a:pt x="1508" y="910"/>
                    </a:lnTo>
                    <a:lnTo>
                      <a:pt x="1694" y="882"/>
                    </a:lnTo>
                    <a:lnTo>
                      <a:pt x="1868" y="844"/>
                    </a:lnTo>
                    <a:lnTo>
                      <a:pt x="1914" y="846"/>
                    </a:lnTo>
                    <a:lnTo>
                      <a:pt x="1958" y="414"/>
                    </a:lnTo>
                    <a:lnTo>
                      <a:pt x="2008" y="118"/>
                    </a:lnTo>
                    <a:lnTo>
                      <a:pt x="2062" y="0"/>
                    </a:lnTo>
                    <a:lnTo>
                      <a:pt x="2152" y="2"/>
                    </a:lnTo>
                    <a:lnTo>
                      <a:pt x="2238" y="166"/>
                    </a:lnTo>
                    <a:lnTo>
                      <a:pt x="2336" y="384"/>
                    </a:lnTo>
                    <a:lnTo>
                      <a:pt x="2432" y="594"/>
                    </a:lnTo>
                    <a:lnTo>
                      <a:pt x="2608" y="902"/>
                    </a:lnTo>
                    <a:lnTo>
                      <a:pt x="2704" y="692"/>
                    </a:lnTo>
                    <a:lnTo>
                      <a:pt x="2810" y="270"/>
                    </a:lnTo>
                    <a:lnTo>
                      <a:pt x="2906" y="298"/>
                    </a:lnTo>
                    <a:lnTo>
                      <a:pt x="3000" y="348"/>
                    </a:lnTo>
                    <a:lnTo>
                      <a:pt x="3090" y="424"/>
                    </a:lnTo>
                    <a:lnTo>
                      <a:pt x="3184" y="538"/>
                    </a:lnTo>
                    <a:lnTo>
                      <a:pt x="3280" y="554"/>
                    </a:lnTo>
                    <a:lnTo>
                      <a:pt x="3378" y="456"/>
                    </a:lnTo>
                    <a:lnTo>
                      <a:pt x="3470" y="356"/>
                    </a:lnTo>
                    <a:lnTo>
                      <a:pt x="3572" y="432"/>
                    </a:lnTo>
                  </a:path>
                </a:pathLst>
              </a:custGeom>
              <a:noFill/>
              <a:ln w="19050" cap="flat" cmpd="sng">
                <a:solidFill>
                  <a:srgbClr val="0000FF"/>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spAutoFit/>
              </a:bodyPr>
              <a:lstStyle/>
              <a:p>
                <a:endParaRPr lang="en-US"/>
              </a:p>
            </p:txBody>
          </p:sp>
          <p:grpSp>
            <p:nvGrpSpPr>
              <p:cNvPr id="16462" name="Group 92">
                <a:extLst>
                  <a:ext uri="{FF2B5EF4-FFF2-40B4-BE49-F238E27FC236}">
                    <a16:creationId xmlns:a16="http://schemas.microsoft.com/office/drawing/2014/main" id="{C71A5742-C31D-2C18-B333-00D1D93F3E2B}"/>
                  </a:ext>
                </a:extLst>
              </p:cNvPr>
              <p:cNvGrpSpPr>
                <a:grpSpLocks/>
              </p:cNvGrpSpPr>
              <p:nvPr/>
            </p:nvGrpSpPr>
            <p:grpSpPr bwMode="auto">
              <a:xfrm>
                <a:off x="1591" y="868"/>
                <a:ext cx="3622" cy="1013"/>
                <a:chOff x="1591" y="868"/>
                <a:chExt cx="3622" cy="1013"/>
              </a:xfrm>
            </p:grpSpPr>
            <p:sp>
              <p:nvSpPr>
                <p:cNvPr id="835677" name="Oval 93">
                  <a:extLst>
                    <a:ext uri="{FF2B5EF4-FFF2-40B4-BE49-F238E27FC236}">
                      <a16:creationId xmlns:a16="http://schemas.microsoft.com/office/drawing/2014/main" id="{98245520-3767-D764-EAE7-48471067F038}"/>
                    </a:ext>
                  </a:extLst>
                </p:cNvPr>
                <p:cNvSpPr>
                  <a:spLocks noChangeArrowheads="1"/>
                </p:cNvSpPr>
                <p:nvPr/>
              </p:nvSpPr>
              <p:spPr bwMode="auto">
                <a:xfrm>
                  <a:off x="2157" y="1781"/>
                  <a:ext cx="61" cy="60"/>
                </a:xfrm>
                <a:prstGeom prst="ellipse">
                  <a:avLst/>
                </a:prstGeom>
                <a:solidFill>
                  <a:srgbClr val="FFFFFF"/>
                </a:solidFill>
                <a:ln w="12700">
                  <a:solidFill>
                    <a:srgbClr val="0000FF"/>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charset="0"/>
                    <a:ea typeface="ＭＳ Ｐゴシック" charset="0"/>
                    <a:cs typeface="Arial" charset="0"/>
                  </a:endParaRPr>
                </a:p>
              </p:txBody>
            </p:sp>
            <p:sp>
              <p:nvSpPr>
                <p:cNvPr id="835678" name="Oval 94">
                  <a:extLst>
                    <a:ext uri="{FF2B5EF4-FFF2-40B4-BE49-F238E27FC236}">
                      <a16:creationId xmlns:a16="http://schemas.microsoft.com/office/drawing/2014/main" id="{34AB594C-63A1-7A8F-CA0B-49DBA0F6D051}"/>
                    </a:ext>
                  </a:extLst>
                </p:cNvPr>
                <p:cNvSpPr>
                  <a:spLocks noChangeArrowheads="1"/>
                </p:cNvSpPr>
                <p:nvPr/>
              </p:nvSpPr>
              <p:spPr bwMode="auto">
                <a:xfrm>
                  <a:off x="2349" y="1733"/>
                  <a:ext cx="60" cy="60"/>
                </a:xfrm>
                <a:prstGeom prst="ellipse">
                  <a:avLst/>
                </a:prstGeom>
                <a:solidFill>
                  <a:srgbClr val="FFFFFF"/>
                </a:solidFill>
                <a:ln w="12700">
                  <a:solidFill>
                    <a:srgbClr val="0000FF"/>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charset="0"/>
                    <a:ea typeface="ＭＳ Ｐゴシック" charset="0"/>
                    <a:cs typeface="Arial" charset="0"/>
                  </a:endParaRPr>
                </a:p>
              </p:txBody>
            </p:sp>
            <p:sp>
              <p:nvSpPr>
                <p:cNvPr id="835679" name="Oval 95">
                  <a:extLst>
                    <a:ext uri="{FF2B5EF4-FFF2-40B4-BE49-F238E27FC236}">
                      <a16:creationId xmlns:a16="http://schemas.microsoft.com/office/drawing/2014/main" id="{774224B6-6BE1-2380-F8F1-0AA5128F1606}"/>
                    </a:ext>
                  </a:extLst>
                </p:cNvPr>
                <p:cNvSpPr>
                  <a:spLocks noChangeArrowheads="1"/>
                </p:cNvSpPr>
                <p:nvPr/>
              </p:nvSpPr>
              <p:spPr bwMode="auto">
                <a:xfrm>
                  <a:off x="1969" y="1668"/>
                  <a:ext cx="60" cy="60"/>
                </a:xfrm>
                <a:prstGeom prst="ellipse">
                  <a:avLst/>
                </a:prstGeom>
                <a:solidFill>
                  <a:srgbClr val="FFFFFF"/>
                </a:solidFill>
                <a:ln w="12700">
                  <a:solidFill>
                    <a:srgbClr val="0000FF"/>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charset="0"/>
                    <a:ea typeface="ＭＳ Ｐゴシック" charset="0"/>
                    <a:cs typeface="Arial" charset="0"/>
                  </a:endParaRPr>
                </a:p>
              </p:txBody>
            </p:sp>
            <p:sp>
              <p:nvSpPr>
                <p:cNvPr id="835680" name="Oval 96">
                  <a:extLst>
                    <a:ext uri="{FF2B5EF4-FFF2-40B4-BE49-F238E27FC236}">
                      <a16:creationId xmlns:a16="http://schemas.microsoft.com/office/drawing/2014/main" id="{FA80B74C-B2B6-A9A1-FF11-31219C879CAD}"/>
                    </a:ext>
                  </a:extLst>
                </p:cNvPr>
                <p:cNvSpPr>
                  <a:spLocks noChangeArrowheads="1"/>
                </p:cNvSpPr>
                <p:nvPr/>
              </p:nvSpPr>
              <p:spPr bwMode="auto">
                <a:xfrm>
                  <a:off x="1780" y="1616"/>
                  <a:ext cx="60" cy="60"/>
                </a:xfrm>
                <a:prstGeom prst="ellipse">
                  <a:avLst/>
                </a:prstGeom>
                <a:solidFill>
                  <a:srgbClr val="FFFFFF"/>
                </a:solidFill>
                <a:ln w="12700">
                  <a:solidFill>
                    <a:srgbClr val="0000FF"/>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charset="0"/>
                    <a:ea typeface="ＭＳ Ｐゴシック" charset="0"/>
                    <a:cs typeface="Arial" charset="0"/>
                  </a:endParaRPr>
                </a:p>
              </p:txBody>
            </p:sp>
            <p:sp>
              <p:nvSpPr>
                <p:cNvPr id="835681" name="Oval 97">
                  <a:extLst>
                    <a:ext uri="{FF2B5EF4-FFF2-40B4-BE49-F238E27FC236}">
                      <a16:creationId xmlns:a16="http://schemas.microsoft.com/office/drawing/2014/main" id="{243E01AB-AE12-0C34-C5CA-CA4FCD07AB16}"/>
                    </a:ext>
                  </a:extLst>
                </p:cNvPr>
                <p:cNvSpPr>
                  <a:spLocks noChangeArrowheads="1"/>
                </p:cNvSpPr>
                <p:nvPr/>
              </p:nvSpPr>
              <p:spPr bwMode="auto">
                <a:xfrm>
                  <a:off x="1591" y="1406"/>
                  <a:ext cx="60" cy="60"/>
                </a:xfrm>
                <a:prstGeom prst="ellipse">
                  <a:avLst/>
                </a:prstGeom>
                <a:solidFill>
                  <a:srgbClr val="FFFFFF"/>
                </a:solidFill>
                <a:ln w="12700">
                  <a:solidFill>
                    <a:srgbClr val="0000FF"/>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charset="0"/>
                    <a:ea typeface="ＭＳ Ｐゴシック" charset="0"/>
                    <a:cs typeface="Arial" charset="0"/>
                  </a:endParaRPr>
                </a:p>
              </p:txBody>
            </p:sp>
            <p:sp>
              <p:nvSpPr>
                <p:cNvPr id="835682" name="Oval 98">
                  <a:extLst>
                    <a:ext uri="{FF2B5EF4-FFF2-40B4-BE49-F238E27FC236}">
                      <a16:creationId xmlns:a16="http://schemas.microsoft.com/office/drawing/2014/main" id="{251452E0-2293-EA33-2862-94A73E9CBD26}"/>
                    </a:ext>
                  </a:extLst>
                </p:cNvPr>
                <p:cNvSpPr>
                  <a:spLocks noChangeArrowheads="1"/>
                </p:cNvSpPr>
                <p:nvPr/>
              </p:nvSpPr>
              <p:spPr bwMode="auto">
                <a:xfrm>
                  <a:off x="2535" y="1791"/>
                  <a:ext cx="61" cy="60"/>
                </a:xfrm>
                <a:prstGeom prst="ellipse">
                  <a:avLst/>
                </a:prstGeom>
                <a:solidFill>
                  <a:srgbClr val="FFFFFF"/>
                </a:solidFill>
                <a:ln w="12700">
                  <a:solidFill>
                    <a:srgbClr val="0000FF"/>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charset="0"/>
                    <a:ea typeface="ＭＳ Ｐゴシック" charset="0"/>
                    <a:cs typeface="Arial" charset="0"/>
                  </a:endParaRPr>
                </a:p>
              </p:txBody>
            </p:sp>
            <p:sp>
              <p:nvSpPr>
                <p:cNvPr id="835683" name="Oval 99">
                  <a:extLst>
                    <a:ext uri="{FF2B5EF4-FFF2-40B4-BE49-F238E27FC236}">
                      <a16:creationId xmlns:a16="http://schemas.microsoft.com/office/drawing/2014/main" id="{E57AF08F-5DC1-C4A4-E394-581AA316C308}"/>
                    </a:ext>
                  </a:extLst>
                </p:cNvPr>
                <p:cNvSpPr>
                  <a:spLocks noChangeArrowheads="1"/>
                </p:cNvSpPr>
                <p:nvPr/>
              </p:nvSpPr>
              <p:spPr bwMode="auto">
                <a:xfrm>
                  <a:off x="2722" y="1821"/>
                  <a:ext cx="63" cy="60"/>
                </a:xfrm>
                <a:prstGeom prst="ellipse">
                  <a:avLst/>
                </a:prstGeom>
                <a:solidFill>
                  <a:srgbClr val="FFFFFF"/>
                </a:solidFill>
                <a:ln w="12700">
                  <a:solidFill>
                    <a:srgbClr val="0000FF"/>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charset="0"/>
                    <a:ea typeface="ＭＳ Ｐゴシック" charset="0"/>
                    <a:cs typeface="Arial" charset="0"/>
                  </a:endParaRPr>
                </a:p>
              </p:txBody>
            </p:sp>
            <p:sp>
              <p:nvSpPr>
                <p:cNvPr id="835684" name="Oval 100">
                  <a:extLst>
                    <a:ext uri="{FF2B5EF4-FFF2-40B4-BE49-F238E27FC236}">
                      <a16:creationId xmlns:a16="http://schemas.microsoft.com/office/drawing/2014/main" id="{893082CE-97BB-DF27-BA82-A2BB8BD09100}"/>
                    </a:ext>
                  </a:extLst>
                </p:cNvPr>
                <p:cNvSpPr>
                  <a:spLocks noChangeArrowheads="1"/>
                </p:cNvSpPr>
                <p:nvPr/>
              </p:nvSpPr>
              <p:spPr bwMode="auto">
                <a:xfrm>
                  <a:off x="2908" y="1809"/>
                  <a:ext cx="60" cy="60"/>
                </a:xfrm>
                <a:prstGeom prst="ellipse">
                  <a:avLst/>
                </a:prstGeom>
                <a:solidFill>
                  <a:srgbClr val="FFFFFF"/>
                </a:solidFill>
                <a:ln w="12700">
                  <a:solidFill>
                    <a:srgbClr val="0000FF"/>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charset="0"/>
                    <a:ea typeface="ＭＳ Ｐゴシック" charset="0"/>
                    <a:cs typeface="Arial" charset="0"/>
                  </a:endParaRPr>
                </a:p>
              </p:txBody>
            </p:sp>
            <p:sp>
              <p:nvSpPr>
                <p:cNvPr id="835685" name="Oval 101">
                  <a:extLst>
                    <a:ext uri="{FF2B5EF4-FFF2-40B4-BE49-F238E27FC236}">
                      <a16:creationId xmlns:a16="http://schemas.microsoft.com/office/drawing/2014/main" id="{AC0D2E40-75F1-C0D1-01AD-027E5A2991C5}"/>
                    </a:ext>
                  </a:extLst>
                </p:cNvPr>
                <p:cNvSpPr>
                  <a:spLocks noChangeArrowheads="1"/>
                </p:cNvSpPr>
                <p:nvPr/>
              </p:nvSpPr>
              <p:spPr bwMode="auto">
                <a:xfrm>
                  <a:off x="3101" y="1776"/>
                  <a:ext cx="60" cy="60"/>
                </a:xfrm>
                <a:prstGeom prst="ellipse">
                  <a:avLst/>
                </a:prstGeom>
                <a:solidFill>
                  <a:srgbClr val="FFFFFF"/>
                </a:solidFill>
                <a:ln w="12700">
                  <a:solidFill>
                    <a:srgbClr val="0000FF"/>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charset="0"/>
                    <a:ea typeface="ＭＳ Ｐゴシック" charset="0"/>
                    <a:cs typeface="Arial" charset="0"/>
                  </a:endParaRPr>
                </a:p>
              </p:txBody>
            </p:sp>
            <p:sp>
              <p:nvSpPr>
                <p:cNvPr id="835686" name="Oval 102">
                  <a:extLst>
                    <a:ext uri="{FF2B5EF4-FFF2-40B4-BE49-F238E27FC236}">
                      <a16:creationId xmlns:a16="http://schemas.microsoft.com/office/drawing/2014/main" id="{59C307FA-4DA0-5282-B795-53312881515C}"/>
                    </a:ext>
                  </a:extLst>
                </p:cNvPr>
                <p:cNvSpPr>
                  <a:spLocks noChangeArrowheads="1"/>
                </p:cNvSpPr>
                <p:nvPr/>
              </p:nvSpPr>
              <p:spPr bwMode="auto">
                <a:xfrm>
                  <a:off x="3281" y="1746"/>
                  <a:ext cx="63" cy="60"/>
                </a:xfrm>
                <a:prstGeom prst="ellipse">
                  <a:avLst/>
                </a:prstGeom>
                <a:solidFill>
                  <a:srgbClr val="FFFFFF"/>
                </a:solidFill>
                <a:ln w="12700">
                  <a:solidFill>
                    <a:srgbClr val="0000FF"/>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charset="0"/>
                    <a:ea typeface="ＭＳ Ｐゴシック" charset="0"/>
                    <a:cs typeface="Arial" charset="0"/>
                  </a:endParaRPr>
                </a:p>
              </p:txBody>
            </p:sp>
            <p:sp>
              <p:nvSpPr>
                <p:cNvPr id="835687" name="Oval 103">
                  <a:extLst>
                    <a:ext uri="{FF2B5EF4-FFF2-40B4-BE49-F238E27FC236}">
                      <a16:creationId xmlns:a16="http://schemas.microsoft.com/office/drawing/2014/main" id="{183256CB-DABD-BB77-BA01-46B4C74C345E}"/>
                    </a:ext>
                  </a:extLst>
                </p:cNvPr>
                <p:cNvSpPr>
                  <a:spLocks noChangeArrowheads="1"/>
                </p:cNvSpPr>
                <p:nvPr/>
              </p:nvSpPr>
              <p:spPr bwMode="auto">
                <a:xfrm>
                  <a:off x="3455" y="1708"/>
                  <a:ext cx="60" cy="60"/>
                </a:xfrm>
                <a:prstGeom prst="ellipse">
                  <a:avLst/>
                </a:prstGeom>
                <a:solidFill>
                  <a:srgbClr val="FFFFFF"/>
                </a:solidFill>
                <a:ln w="12700">
                  <a:solidFill>
                    <a:srgbClr val="0000FF"/>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charset="0"/>
                    <a:ea typeface="ＭＳ Ｐゴシック" charset="0"/>
                    <a:cs typeface="Arial" charset="0"/>
                  </a:endParaRPr>
                </a:p>
              </p:txBody>
            </p:sp>
            <p:sp>
              <p:nvSpPr>
                <p:cNvPr id="835688" name="Oval 104">
                  <a:extLst>
                    <a:ext uri="{FF2B5EF4-FFF2-40B4-BE49-F238E27FC236}">
                      <a16:creationId xmlns:a16="http://schemas.microsoft.com/office/drawing/2014/main" id="{4B6C813F-1F41-BC46-6656-9155044468F0}"/>
                    </a:ext>
                  </a:extLst>
                </p:cNvPr>
                <p:cNvSpPr>
                  <a:spLocks noChangeArrowheads="1"/>
                </p:cNvSpPr>
                <p:nvPr/>
              </p:nvSpPr>
              <p:spPr bwMode="auto">
                <a:xfrm>
                  <a:off x="3506" y="1707"/>
                  <a:ext cx="63" cy="60"/>
                </a:xfrm>
                <a:prstGeom prst="ellipse">
                  <a:avLst/>
                </a:prstGeom>
                <a:solidFill>
                  <a:srgbClr val="FFFFFF"/>
                </a:solidFill>
                <a:ln w="12700">
                  <a:solidFill>
                    <a:srgbClr val="0000FF"/>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charset="0"/>
                    <a:ea typeface="ＭＳ Ｐゴシック" charset="0"/>
                    <a:cs typeface="Arial" charset="0"/>
                  </a:endParaRPr>
                </a:p>
              </p:txBody>
            </p:sp>
            <p:sp>
              <p:nvSpPr>
                <p:cNvPr id="835689" name="Oval 105">
                  <a:extLst>
                    <a:ext uri="{FF2B5EF4-FFF2-40B4-BE49-F238E27FC236}">
                      <a16:creationId xmlns:a16="http://schemas.microsoft.com/office/drawing/2014/main" id="{0BA37FFE-CB9C-6436-F760-4AAD7B4A4BBA}"/>
                    </a:ext>
                  </a:extLst>
                </p:cNvPr>
                <p:cNvSpPr>
                  <a:spLocks noChangeArrowheads="1"/>
                </p:cNvSpPr>
                <p:nvPr/>
              </p:nvSpPr>
              <p:spPr bwMode="auto">
                <a:xfrm>
                  <a:off x="3545" y="1278"/>
                  <a:ext cx="60" cy="60"/>
                </a:xfrm>
                <a:prstGeom prst="ellipse">
                  <a:avLst/>
                </a:prstGeom>
                <a:solidFill>
                  <a:srgbClr val="FFFFFF"/>
                </a:solidFill>
                <a:ln w="12700">
                  <a:solidFill>
                    <a:srgbClr val="0000FF"/>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charset="0"/>
                    <a:ea typeface="ＭＳ Ｐゴシック" charset="0"/>
                    <a:cs typeface="Arial" charset="0"/>
                  </a:endParaRPr>
                </a:p>
              </p:txBody>
            </p:sp>
            <p:sp>
              <p:nvSpPr>
                <p:cNvPr id="835690" name="Oval 106">
                  <a:extLst>
                    <a:ext uri="{FF2B5EF4-FFF2-40B4-BE49-F238E27FC236}">
                      <a16:creationId xmlns:a16="http://schemas.microsoft.com/office/drawing/2014/main" id="{DC3551CE-E9E5-7F32-5CCE-365DA4D21810}"/>
                    </a:ext>
                  </a:extLst>
                </p:cNvPr>
                <p:cNvSpPr>
                  <a:spLocks noChangeArrowheads="1"/>
                </p:cNvSpPr>
                <p:nvPr/>
              </p:nvSpPr>
              <p:spPr bwMode="auto">
                <a:xfrm>
                  <a:off x="3597" y="980"/>
                  <a:ext cx="62" cy="60"/>
                </a:xfrm>
                <a:prstGeom prst="ellipse">
                  <a:avLst/>
                </a:prstGeom>
                <a:solidFill>
                  <a:srgbClr val="FFFFFF"/>
                </a:solidFill>
                <a:ln w="12700">
                  <a:solidFill>
                    <a:srgbClr val="0000FF"/>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charset="0"/>
                    <a:ea typeface="ＭＳ Ｐゴシック" charset="0"/>
                    <a:cs typeface="Arial" charset="0"/>
                  </a:endParaRPr>
                </a:p>
              </p:txBody>
            </p:sp>
            <p:sp>
              <p:nvSpPr>
                <p:cNvPr id="835691" name="Oval 107">
                  <a:extLst>
                    <a:ext uri="{FF2B5EF4-FFF2-40B4-BE49-F238E27FC236}">
                      <a16:creationId xmlns:a16="http://schemas.microsoft.com/office/drawing/2014/main" id="{4DC6EFBC-5C6A-1B62-1EF2-6884C3233507}"/>
                    </a:ext>
                  </a:extLst>
                </p:cNvPr>
                <p:cNvSpPr>
                  <a:spLocks noChangeArrowheads="1"/>
                </p:cNvSpPr>
                <p:nvPr/>
              </p:nvSpPr>
              <p:spPr bwMode="auto">
                <a:xfrm>
                  <a:off x="3650" y="868"/>
                  <a:ext cx="61" cy="60"/>
                </a:xfrm>
                <a:prstGeom prst="ellipse">
                  <a:avLst/>
                </a:prstGeom>
                <a:solidFill>
                  <a:srgbClr val="FFFFFF"/>
                </a:solidFill>
                <a:ln w="12700">
                  <a:solidFill>
                    <a:srgbClr val="0000FF"/>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charset="0"/>
                    <a:ea typeface="ＭＳ Ｐゴシック" charset="0"/>
                    <a:cs typeface="Arial" charset="0"/>
                  </a:endParaRPr>
                </a:p>
              </p:txBody>
            </p:sp>
            <p:sp>
              <p:nvSpPr>
                <p:cNvPr id="835692" name="Oval 108">
                  <a:extLst>
                    <a:ext uri="{FF2B5EF4-FFF2-40B4-BE49-F238E27FC236}">
                      <a16:creationId xmlns:a16="http://schemas.microsoft.com/office/drawing/2014/main" id="{97CBCC2B-57B6-7623-5B10-C76F848FB704}"/>
                    </a:ext>
                  </a:extLst>
                </p:cNvPr>
                <p:cNvSpPr>
                  <a:spLocks noChangeArrowheads="1"/>
                </p:cNvSpPr>
                <p:nvPr/>
              </p:nvSpPr>
              <p:spPr bwMode="auto">
                <a:xfrm>
                  <a:off x="3740" y="868"/>
                  <a:ext cx="61" cy="60"/>
                </a:xfrm>
                <a:prstGeom prst="ellipse">
                  <a:avLst/>
                </a:prstGeom>
                <a:solidFill>
                  <a:srgbClr val="FFFFFF"/>
                </a:solidFill>
                <a:ln w="12700">
                  <a:solidFill>
                    <a:srgbClr val="0000FF"/>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charset="0"/>
                    <a:ea typeface="ＭＳ Ｐゴシック" charset="0"/>
                    <a:cs typeface="Arial" charset="0"/>
                  </a:endParaRPr>
                </a:p>
              </p:txBody>
            </p:sp>
            <p:sp>
              <p:nvSpPr>
                <p:cNvPr id="835693" name="Oval 109">
                  <a:extLst>
                    <a:ext uri="{FF2B5EF4-FFF2-40B4-BE49-F238E27FC236}">
                      <a16:creationId xmlns:a16="http://schemas.microsoft.com/office/drawing/2014/main" id="{10F9E975-3A6D-EDC5-B2E2-A511113BC0B1}"/>
                    </a:ext>
                  </a:extLst>
                </p:cNvPr>
                <p:cNvSpPr>
                  <a:spLocks noChangeArrowheads="1"/>
                </p:cNvSpPr>
                <p:nvPr/>
              </p:nvSpPr>
              <p:spPr bwMode="auto">
                <a:xfrm>
                  <a:off x="3830" y="1031"/>
                  <a:ext cx="60" cy="60"/>
                </a:xfrm>
                <a:prstGeom prst="ellipse">
                  <a:avLst/>
                </a:prstGeom>
                <a:solidFill>
                  <a:srgbClr val="FFFFFF"/>
                </a:solidFill>
                <a:ln w="12700">
                  <a:solidFill>
                    <a:srgbClr val="0000FF"/>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charset="0"/>
                    <a:ea typeface="ＭＳ Ｐゴシック" charset="0"/>
                    <a:cs typeface="Arial" charset="0"/>
                  </a:endParaRPr>
                </a:p>
              </p:txBody>
            </p:sp>
            <p:sp>
              <p:nvSpPr>
                <p:cNvPr id="835694" name="Oval 110">
                  <a:extLst>
                    <a:ext uri="{FF2B5EF4-FFF2-40B4-BE49-F238E27FC236}">
                      <a16:creationId xmlns:a16="http://schemas.microsoft.com/office/drawing/2014/main" id="{3628C4D5-977B-3DEB-F9F7-7019BCA03C7A}"/>
                    </a:ext>
                  </a:extLst>
                </p:cNvPr>
                <p:cNvSpPr>
                  <a:spLocks noChangeArrowheads="1"/>
                </p:cNvSpPr>
                <p:nvPr/>
              </p:nvSpPr>
              <p:spPr bwMode="auto">
                <a:xfrm>
                  <a:off x="3924" y="1248"/>
                  <a:ext cx="60" cy="60"/>
                </a:xfrm>
                <a:prstGeom prst="ellipse">
                  <a:avLst/>
                </a:prstGeom>
                <a:solidFill>
                  <a:srgbClr val="FFFFFF"/>
                </a:solidFill>
                <a:ln w="12700">
                  <a:solidFill>
                    <a:srgbClr val="0000FF"/>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charset="0"/>
                    <a:ea typeface="ＭＳ Ｐゴシック" charset="0"/>
                    <a:cs typeface="Arial" charset="0"/>
                  </a:endParaRPr>
                </a:p>
              </p:txBody>
            </p:sp>
            <p:sp>
              <p:nvSpPr>
                <p:cNvPr id="835695" name="Oval 111">
                  <a:extLst>
                    <a:ext uri="{FF2B5EF4-FFF2-40B4-BE49-F238E27FC236}">
                      <a16:creationId xmlns:a16="http://schemas.microsoft.com/office/drawing/2014/main" id="{0232658E-9A35-3FEF-7EB1-2451A6F1146E}"/>
                    </a:ext>
                  </a:extLst>
                </p:cNvPr>
                <p:cNvSpPr>
                  <a:spLocks noChangeArrowheads="1"/>
                </p:cNvSpPr>
                <p:nvPr/>
              </p:nvSpPr>
              <p:spPr bwMode="auto">
                <a:xfrm>
                  <a:off x="4021" y="1455"/>
                  <a:ext cx="62" cy="60"/>
                </a:xfrm>
                <a:prstGeom prst="ellipse">
                  <a:avLst/>
                </a:prstGeom>
                <a:solidFill>
                  <a:srgbClr val="FFFFFF"/>
                </a:solidFill>
                <a:ln w="12700">
                  <a:solidFill>
                    <a:srgbClr val="0000FF"/>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charset="0"/>
                    <a:ea typeface="ＭＳ Ｐゴシック" charset="0"/>
                    <a:cs typeface="Arial" charset="0"/>
                  </a:endParaRPr>
                </a:p>
              </p:txBody>
            </p:sp>
            <p:sp>
              <p:nvSpPr>
                <p:cNvPr id="835696" name="Oval 112">
                  <a:extLst>
                    <a:ext uri="{FF2B5EF4-FFF2-40B4-BE49-F238E27FC236}">
                      <a16:creationId xmlns:a16="http://schemas.microsoft.com/office/drawing/2014/main" id="{37C16181-80CC-0D55-7D66-911D40764D58}"/>
                    </a:ext>
                  </a:extLst>
                </p:cNvPr>
                <p:cNvSpPr>
                  <a:spLocks noChangeArrowheads="1"/>
                </p:cNvSpPr>
                <p:nvPr/>
              </p:nvSpPr>
              <p:spPr bwMode="auto">
                <a:xfrm>
                  <a:off x="4200" y="1767"/>
                  <a:ext cx="62" cy="60"/>
                </a:xfrm>
                <a:prstGeom prst="ellipse">
                  <a:avLst/>
                </a:prstGeom>
                <a:solidFill>
                  <a:srgbClr val="FFFFFF"/>
                </a:solidFill>
                <a:ln w="12700">
                  <a:solidFill>
                    <a:srgbClr val="0000FF"/>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charset="0"/>
                    <a:ea typeface="ＭＳ Ｐゴシック" charset="0"/>
                    <a:cs typeface="Arial" charset="0"/>
                  </a:endParaRPr>
                </a:p>
              </p:txBody>
            </p:sp>
            <p:sp>
              <p:nvSpPr>
                <p:cNvPr id="835697" name="Oval 113">
                  <a:extLst>
                    <a:ext uri="{FF2B5EF4-FFF2-40B4-BE49-F238E27FC236}">
                      <a16:creationId xmlns:a16="http://schemas.microsoft.com/office/drawing/2014/main" id="{F8384787-EA52-F729-59DA-F7C647C20355}"/>
                    </a:ext>
                  </a:extLst>
                </p:cNvPr>
                <p:cNvSpPr>
                  <a:spLocks noChangeArrowheads="1"/>
                </p:cNvSpPr>
                <p:nvPr/>
              </p:nvSpPr>
              <p:spPr bwMode="auto">
                <a:xfrm>
                  <a:off x="4299" y="1553"/>
                  <a:ext cx="60" cy="60"/>
                </a:xfrm>
                <a:prstGeom prst="ellipse">
                  <a:avLst/>
                </a:prstGeom>
                <a:solidFill>
                  <a:srgbClr val="FFFFFF"/>
                </a:solidFill>
                <a:ln w="12700">
                  <a:solidFill>
                    <a:srgbClr val="0000FF"/>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charset="0"/>
                    <a:ea typeface="ＭＳ Ｐゴシック" charset="0"/>
                    <a:cs typeface="Arial" charset="0"/>
                  </a:endParaRPr>
                </a:p>
              </p:txBody>
            </p:sp>
            <p:sp>
              <p:nvSpPr>
                <p:cNvPr id="835698" name="Oval 114">
                  <a:extLst>
                    <a:ext uri="{FF2B5EF4-FFF2-40B4-BE49-F238E27FC236}">
                      <a16:creationId xmlns:a16="http://schemas.microsoft.com/office/drawing/2014/main" id="{0C88D90E-4BAA-2786-5D3F-5D6D4F56B28F}"/>
                    </a:ext>
                  </a:extLst>
                </p:cNvPr>
                <p:cNvSpPr>
                  <a:spLocks noChangeArrowheads="1"/>
                </p:cNvSpPr>
                <p:nvPr/>
              </p:nvSpPr>
              <p:spPr bwMode="auto">
                <a:xfrm>
                  <a:off x="4401" y="1134"/>
                  <a:ext cx="60" cy="60"/>
                </a:xfrm>
                <a:prstGeom prst="ellipse">
                  <a:avLst/>
                </a:prstGeom>
                <a:solidFill>
                  <a:srgbClr val="FFFFFF"/>
                </a:solidFill>
                <a:ln w="12700">
                  <a:solidFill>
                    <a:srgbClr val="0000FF"/>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charset="0"/>
                    <a:ea typeface="ＭＳ Ｐゴシック" charset="0"/>
                    <a:cs typeface="Arial" charset="0"/>
                  </a:endParaRPr>
                </a:p>
              </p:txBody>
            </p:sp>
            <p:sp>
              <p:nvSpPr>
                <p:cNvPr id="835699" name="Oval 115">
                  <a:extLst>
                    <a:ext uri="{FF2B5EF4-FFF2-40B4-BE49-F238E27FC236}">
                      <a16:creationId xmlns:a16="http://schemas.microsoft.com/office/drawing/2014/main" id="{6B44B274-1FA7-948F-EA74-D2A25C95A04C}"/>
                    </a:ext>
                  </a:extLst>
                </p:cNvPr>
                <p:cNvSpPr>
                  <a:spLocks noChangeArrowheads="1"/>
                </p:cNvSpPr>
                <p:nvPr/>
              </p:nvSpPr>
              <p:spPr bwMode="auto">
                <a:xfrm>
                  <a:off x="4491" y="1162"/>
                  <a:ext cx="60" cy="60"/>
                </a:xfrm>
                <a:prstGeom prst="ellipse">
                  <a:avLst/>
                </a:prstGeom>
                <a:solidFill>
                  <a:srgbClr val="FFFFFF"/>
                </a:solidFill>
                <a:ln w="12700">
                  <a:solidFill>
                    <a:srgbClr val="0000FF"/>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charset="0"/>
                    <a:ea typeface="ＭＳ Ｐゴシック" charset="0"/>
                    <a:cs typeface="Arial" charset="0"/>
                  </a:endParaRPr>
                </a:p>
              </p:txBody>
            </p:sp>
            <p:sp>
              <p:nvSpPr>
                <p:cNvPr id="835700" name="Oval 116">
                  <a:extLst>
                    <a:ext uri="{FF2B5EF4-FFF2-40B4-BE49-F238E27FC236}">
                      <a16:creationId xmlns:a16="http://schemas.microsoft.com/office/drawing/2014/main" id="{DCE66C1E-C6E6-1E08-1E1A-1DD3750605B5}"/>
                    </a:ext>
                  </a:extLst>
                </p:cNvPr>
                <p:cNvSpPr>
                  <a:spLocks noChangeArrowheads="1"/>
                </p:cNvSpPr>
                <p:nvPr/>
              </p:nvSpPr>
              <p:spPr bwMode="auto">
                <a:xfrm>
                  <a:off x="4587" y="1209"/>
                  <a:ext cx="63" cy="60"/>
                </a:xfrm>
                <a:prstGeom prst="ellipse">
                  <a:avLst/>
                </a:prstGeom>
                <a:solidFill>
                  <a:srgbClr val="FFFFFF"/>
                </a:solidFill>
                <a:ln w="12700">
                  <a:solidFill>
                    <a:srgbClr val="0000FF"/>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charset="0"/>
                    <a:ea typeface="ＭＳ Ｐゴシック" charset="0"/>
                    <a:cs typeface="Arial" charset="0"/>
                  </a:endParaRPr>
                </a:p>
              </p:txBody>
            </p:sp>
            <p:sp>
              <p:nvSpPr>
                <p:cNvPr id="835701" name="Oval 117">
                  <a:extLst>
                    <a:ext uri="{FF2B5EF4-FFF2-40B4-BE49-F238E27FC236}">
                      <a16:creationId xmlns:a16="http://schemas.microsoft.com/office/drawing/2014/main" id="{FE4B4796-AD33-E3B2-05C4-F381FAFE1EB1}"/>
                    </a:ext>
                  </a:extLst>
                </p:cNvPr>
                <p:cNvSpPr>
                  <a:spLocks noChangeArrowheads="1"/>
                </p:cNvSpPr>
                <p:nvPr/>
              </p:nvSpPr>
              <p:spPr bwMode="auto">
                <a:xfrm>
                  <a:off x="4680" y="1287"/>
                  <a:ext cx="60" cy="60"/>
                </a:xfrm>
                <a:prstGeom prst="ellipse">
                  <a:avLst/>
                </a:prstGeom>
                <a:solidFill>
                  <a:srgbClr val="FFFFFF"/>
                </a:solidFill>
                <a:ln w="12700">
                  <a:solidFill>
                    <a:srgbClr val="0000FF"/>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charset="0"/>
                    <a:ea typeface="ＭＳ Ｐゴシック" charset="0"/>
                    <a:cs typeface="Arial" charset="0"/>
                  </a:endParaRPr>
                </a:p>
              </p:txBody>
            </p:sp>
            <p:sp>
              <p:nvSpPr>
                <p:cNvPr id="835702" name="Oval 118">
                  <a:extLst>
                    <a:ext uri="{FF2B5EF4-FFF2-40B4-BE49-F238E27FC236}">
                      <a16:creationId xmlns:a16="http://schemas.microsoft.com/office/drawing/2014/main" id="{B4BC7BC8-7B99-5E7C-D378-7F7C79A531CB}"/>
                    </a:ext>
                  </a:extLst>
                </p:cNvPr>
                <p:cNvSpPr>
                  <a:spLocks noChangeArrowheads="1"/>
                </p:cNvSpPr>
                <p:nvPr/>
              </p:nvSpPr>
              <p:spPr bwMode="auto">
                <a:xfrm>
                  <a:off x="4776" y="1397"/>
                  <a:ext cx="60" cy="60"/>
                </a:xfrm>
                <a:prstGeom prst="ellipse">
                  <a:avLst/>
                </a:prstGeom>
                <a:solidFill>
                  <a:srgbClr val="FFFFFF"/>
                </a:solidFill>
                <a:ln w="12700">
                  <a:solidFill>
                    <a:srgbClr val="0000FF"/>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charset="0"/>
                    <a:ea typeface="ＭＳ Ｐゴシック" charset="0"/>
                    <a:cs typeface="Arial" charset="0"/>
                  </a:endParaRPr>
                </a:p>
              </p:txBody>
            </p:sp>
            <p:sp>
              <p:nvSpPr>
                <p:cNvPr id="835703" name="Oval 119">
                  <a:extLst>
                    <a:ext uri="{FF2B5EF4-FFF2-40B4-BE49-F238E27FC236}">
                      <a16:creationId xmlns:a16="http://schemas.microsoft.com/office/drawing/2014/main" id="{11C2C1BF-3E1D-109F-9A84-8D888ADFB170}"/>
                    </a:ext>
                  </a:extLst>
                </p:cNvPr>
                <p:cNvSpPr>
                  <a:spLocks noChangeArrowheads="1"/>
                </p:cNvSpPr>
                <p:nvPr/>
              </p:nvSpPr>
              <p:spPr bwMode="auto">
                <a:xfrm>
                  <a:off x="4876" y="1415"/>
                  <a:ext cx="60" cy="60"/>
                </a:xfrm>
                <a:prstGeom prst="ellipse">
                  <a:avLst/>
                </a:prstGeom>
                <a:solidFill>
                  <a:srgbClr val="FFFFFF"/>
                </a:solidFill>
                <a:ln w="12700">
                  <a:solidFill>
                    <a:srgbClr val="0000FF"/>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charset="0"/>
                    <a:ea typeface="ＭＳ Ｐゴシック" charset="0"/>
                    <a:cs typeface="Arial" charset="0"/>
                  </a:endParaRPr>
                </a:p>
              </p:txBody>
            </p:sp>
            <p:sp>
              <p:nvSpPr>
                <p:cNvPr id="835704" name="Oval 120">
                  <a:extLst>
                    <a:ext uri="{FF2B5EF4-FFF2-40B4-BE49-F238E27FC236}">
                      <a16:creationId xmlns:a16="http://schemas.microsoft.com/office/drawing/2014/main" id="{70A52E03-E419-09CA-83DC-8ECCAA280D44}"/>
                    </a:ext>
                  </a:extLst>
                </p:cNvPr>
                <p:cNvSpPr>
                  <a:spLocks noChangeArrowheads="1"/>
                </p:cNvSpPr>
                <p:nvPr/>
              </p:nvSpPr>
              <p:spPr bwMode="auto">
                <a:xfrm>
                  <a:off x="4965" y="1324"/>
                  <a:ext cx="60" cy="60"/>
                </a:xfrm>
                <a:prstGeom prst="ellipse">
                  <a:avLst/>
                </a:prstGeom>
                <a:solidFill>
                  <a:srgbClr val="FFFFFF"/>
                </a:solidFill>
                <a:ln w="12700">
                  <a:solidFill>
                    <a:srgbClr val="0000FF"/>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charset="0"/>
                    <a:ea typeface="ＭＳ Ｐゴシック" charset="0"/>
                    <a:cs typeface="Arial" charset="0"/>
                  </a:endParaRPr>
                </a:p>
              </p:txBody>
            </p:sp>
            <p:sp>
              <p:nvSpPr>
                <p:cNvPr id="835705" name="Oval 121">
                  <a:extLst>
                    <a:ext uri="{FF2B5EF4-FFF2-40B4-BE49-F238E27FC236}">
                      <a16:creationId xmlns:a16="http://schemas.microsoft.com/office/drawing/2014/main" id="{3B81B06C-C476-79B9-F109-5F732AC27BAA}"/>
                    </a:ext>
                  </a:extLst>
                </p:cNvPr>
                <p:cNvSpPr>
                  <a:spLocks noChangeArrowheads="1"/>
                </p:cNvSpPr>
                <p:nvPr/>
              </p:nvSpPr>
              <p:spPr bwMode="auto">
                <a:xfrm>
                  <a:off x="5063" y="1222"/>
                  <a:ext cx="60" cy="60"/>
                </a:xfrm>
                <a:prstGeom prst="ellipse">
                  <a:avLst/>
                </a:prstGeom>
                <a:solidFill>
                  <a:srgbClr val="FFFFFF"/>
                </a:solidFill>
                <a:ln w="12700">
                  <a:solidFill>
                    <a:srgbClr val="0000FF"/>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charset="0"/>
                    <a:ea typeface="ＭＳ Ｐゴシック" charset="0"/>
                    <a:cs typeface="Arial" charset="0"/>
                  </a:endParaRPr>
                </a:p>
              </p:txBody>
            </p:sp>
            <p:sp>
              <p:nvSpPr>
                <p:cNvPr id="835706" name="Oval 122">
                  <a:extLst>
                    <a:ext uri="{FF2B5EF4-FFF2-40B4-BE49-F238E27FC236}">
                      <a16:creationId xmlns:a16="http://schemas.microsoft.com/office/drawing/2014/main" id="{D4ED5961-9216-43BD-A93C-095B3243D217}"/>
                    </a:ext>
                  </a:extLst>
                </p:cNvPr>
                <p:cNvSpPr>
                  <a:spLocks noChangeArrowheads="1"/>
                </p:cNvSpPr>
                <p:nvPr/>
              </p:nvSpPr>
              <p:spPr bwMode="auto">
                <a:xfrm>
                  <a:off x="5155" y="1290"/>
                  <a:ext cx="61" cy="60"/>
                </a:xfrm>
                <a:prstGeom prst="ellipse">
                  <a:avLst/>
                </a:prstGeom>
                <a:solidFill>
                  <a:srgbClr val="FFFFFF"/>
                </a:solidFill>
                <a:ln w="12700">
                  <a:solidFill>
                    <a:srgbClr val="0000FF"/>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charset="0"/>
                    <a:ea typeface="ＭＳ Ｐゴシック" charset="0"/>
                    <a:cs typeface="Arial" charset="0"/>
                  </a:endParaRPr>
                </a:p>
              </p:txBody>
            </p:sp>
          </p:grpSp>
        </p:grpSp>
        <p:grpSp>
          <p:nvGrpSpPr>
            <p:cNvPr id="16416" name="Group 123">
              <a:extLst>
                <a:ext uri="{FF2B5EF4-FFF2-40B4-BE49-F238E27FC236}">
                  <a16:creationId xmlns:a16="http://schemas.microsoft.com/office/drawing/2014/main" id="{FDC9A753-1A80-7159-54A9-3C61E4DB0D87}"/>
                </a:ext>
              </a:extLst>
            </p:cNvPr>
            <p:cNvGrpSpPr>
              <a:grpSpLocks/>
            </p:cNvGrpSpPr>
            <p:nvPr/>
          </p:nvGrpSpPr>
          <p:grpSpPr bwMode="auto">
            <a:xfrm>
              <a:off x="1591" y="1649"/>
              <a:ext cx="3622" cy="843"/>
              <a:chOff x="1591" y="1649"/>
              <a:chExt cx="3622" cy="843"/>
            </a:xfrm>
          </p:grpSpPr>
          <p:sp>
            <p:nvSpPr>
              <p:cNvPr id="835708" name="Freeform 124">
                <a:extLst>
                  <a:ext uri="{FF2B5EF4-FFF2-40B4-BE49-F238E27FC236}">
                    <a16:creationId xmlns:a16="http://schemas.microsoft.com/office/drawing/2014/main" id="{B0FF67AD-C66C-E10E-828C-675B765CE442}"/>
                  </a:ext>
                </a:extLst>
              </p:cNvPr>
              <p:cNvSpPr>
                <a:spLocks/>
              </p:cNvSpPr>
              <p:nvPr/>
            </p:nvSpPr>
            <p:spPr bwMode="auto">
              <a:xfrm>
                <a:off x="1623" y="1676"/>
                <a:ext cx="3565" cy="786"/>
              </a:xfrm>
              <a:custGeom>
                <a:avLst/>
                <a:gdLst>
                  <a:gd name="T0" fmla="*/ 0 w 3564"/>
                  <a:gd name="T1" fmla="*/ 0 h 786"/>
                  <a:gd name="T2" fmla="*/ 188 w 3564"/>
                  <a:gd name="T3" fmla="*/ 472 h 786"/>
                  <a:gd name="T4" fmla="*/ 378 w 3564"/>
                  <a:gd name="T5" fmla="*/ 692 h 786"/>
                  <a:gd name="T6" fmla="*/ 568 w 3564"/>
                  <a:gd name="T7" fmla="*/ 786 h 786"/>
                  <a:gd name="T8" fmla="*/ 758 w 3564"/>
                  <a:gd name="T9" fmla="*/ 726 h 786"/>
                  <a:gd name="T10" fmla="*/ 944 w 3564"/>
                  <a:gd name="T11" fmla="*/ 674 h 786"/>
                  <a:gd name="T12" fmla="*/ 1134 w 3564"/>
                  <a:gd name="T13" fmla="*/ 674 h 786"/>
                  <a:gd name="T14" fmla="*/ 1316 w 3564"/>
                  <a:gd name="T15" fmla="*/ 642 h 786"/>
                  <a:gd name="T16" fmla="*/ 1506 w 3564"/>
                  <a:gd name="T17" fmla="*/ 574 h 786"/>
                  <a:gd name="T18" fmla="*/ 1684 w 3564"/>
                  <a:gd name="T19" fmla="*/ 532 h 786"/>
                  <a:gd name="T20" fmla="*/ 1867 w 3564"/>
                  <a:gd name="T21" fmla="*/ 506 h 786"/>
                  <a:gd name="T22" fmla="*/ 1917 w 3564"/>
                  <a:gd name="T23" fmla="*/ 516 h 786"/>
                  <a:gd name="T24" fmla="*/ 1955 w 3564"/>
                  <a:gd name="T25" fmla="*/ 466 h 786"/>
                  <a:gd name="T26" fmla="*/ 2005 w 3564"/>
                  <a:gd name="T27" fmla="*/ 306 h 786"/>
                  <a:gd name="T28" fmla="*/ 2057 w 3564"/>
                  <a:gd name="T29" fmla="*/ 234 h 786"/>
                  <a:gd name="T30" fmla="*/ 2143 w 3564"/>
                  <a:gd name="T31" fmla="*/ 182 h 786"/>
                  <a:gd name="T32" fmla="*/ 2237 w 3564"/>
                  <a:gd name="T33" fmla="*/ 328 h 786"/>
                  <a:gd name="T34" fmla="*/ 2333 w 3564"/>
                  <a:gd name="T35" fmla="*/ 454 h 786"/>
                  <a:gd name="T36" fmla="*/ 2431 w 3564"/>
                  <a:gd name="T37" fmla="*/ 472 h 786"/>
                  <a:gd name="T38" fmla="*/ 2609 w 3564"/>
                  <a:gd name="T39" fmla="*/ 556 h 786"/>
                  <a:gd name="T40" fmla="*/ 2705 w 3564"/>
                  <a:gd name="T41" fmla="*/ 440 h 786"/>
                  <a:gd name="T42" fmla="*/ 2805 w 3564"/>
                  <a:gd name="T43" fmla="*/ 192 h 786"/>
                  <a:gd name="T44" fmla="*/ 2901 w 3564"/>
                  <a:gd name="T45" fmla="*/ 210 h 786"/>
                  <a:gd name="T46" fmla="*/ 2999 w 3564"/>
                  <a:gd name="T47" fmla="*/ 234 h 786"/>
                  <a:gd name="T48" fmla="*/ 3089 w 3564"/>
                  <a:gd name="T49" fmla="*/ 256 h 786"/>
                  <a:gd name="T50" fmla="*/ 3187 w 3564"/>
                  <a:gd name="T51" fmla="*/ 290 h 786"/>
                  <a:gd name="T52" fmla="*/ 3283 w 3564"/>
                  <a:gd name="T53" fmla="*/ 318 h 786"/>
                  <a:gd name="T54" fmla="*/ 3375 w 3564"/>
                  <a:gd name="T55" fmla="*/ 254 h 786"/>
                  <a:gd name="T56" fmla="*/ 3475 w 3564"/>
                  <a:gd name="T57" fmla="*/ 344 h 786"/>
                  <a:gd name="T58" fmla="*/ 3565 w 3564"/>
                  <a:gd name="T59" fmla="*/ 278 h 78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3564" h="786">
                    <a:moveTo>
                      <a:pt x="0" y="0"/>
                    </a:moveTo>
                    <a:lnTo>
                      <a:pt x="188" y="472"/>
                    </a:lnTo>
                    <a:lnTo>
                      <a:pt x="378" y="692"/>
                    </a:lnTo>
                    <a:lnTo>
                      <a:pt x="568" y="786"/>
                    </a:lnTo>
                    <a:lnTo>
                      <a:pt x="758" y="726"/>
                    </a:lnTo>
                    <a:lnTo>
                      <a:pt x="944" y="674"/>
                    </a:lnTo>
                    <a:lnTo>
                      <a:pt x="1134" y="674"/>
                    </a:lnTo>
                    <a:lnTo>
                      <a:pt x="1316" y="642"/>
                    </a:lnTo>
                    <a:lnTo>
                      <a:pt x="1506" y="574"/>
                    </a:lnTo>
                    <a:lnTo>
                      <a:pt x="1684" y="532"/>
                    </a:lnTo>
                    <a:lnTo>
                      <a:pt x="1866" y="506"/>
                    </a:lnTo>
                    <a:lnTo>
                      <a:pt x="1916" y="516"/>
                    </a:lnTo>
                    <a:lnTo>
                      <a:pt x="1954" y="466"/>
                    </a:lnTo>
                    <a:lnTo>
                      <a:pt x="2004" y="306"/>
                    </a:lnTo>
                    <a:lnTo>
                      <a:pt x="2056" y="234"/>
                    </a:lnTo>
                    <a:lnTo>
                      <a:pt x="2142" y="182"/>
                    </a:lnTo>
                    <a:lnTo>
                      <a:pt x="2236" y="328"/>
                    </a:lnTo>
                    <a:lnTo>
                      <a:pt x="2332" y="454"/>
                    </a:lnTo>
                    <a:lnTo>
                      <a:pt x="2430" y="472"/>
                    </a:lnTo>
                    <a:lnTo>
                      <a:pt x="2608" y="556"/>
                    </a:lnTo>
                    <a:lnTo>
                      <a:pt x="2704" y="440"/>
                    </a:lnTo>
                    <a:lnTo>
                      <a:pt x="2804" y="192"/>
                    </a:lnTo>
                    <a:lnTo>
                      <a:pt x="2900" y="210"/>
                    </a:lnTo>
                    <a:lnTo>
                      <a:pt x="2998" y="234"/>
                    </a:lnTo>
                    <a:lnTo>
                      <a:pt x="3088" y="256"/>
                    </a:lnTo>
                    <a:lnTo>
                      <a:pt x="3186" y="290"/>
                    </a:lnTo>
                    <a:lnTo>
                      <a:pt x="3282" y="318"/>
                    </a:lnTo>
                    <a:lnTo>
                      <a:pt x="3374" y="254"/>
                    </a:lnTo>
                    <a:lnTo>
                      <a:pt x="3474" y="344"/>
                    </a:lnTo>
                    <a:lnTo>
                      <a:pt x="3564" y="278"/>
                    </a:lnTo>
                  </a:path>
                </a:pathLst>
              </a:custGeom>
              <a:noFill/>
              <a:ln w="19050" cap="flat" cmpd="sng">
                <a:solidFill>
                  <a:srgbClr val="FF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spAutoFit/>
              </a:bodyPr>
              <a:lstStyle/>
              <a:p>
                <a:endParaRPr lang="en-US"/>
              </a:p>
            </p:txBody>
          </p:sp>
          <p:grpSp>
            <p:nvGrpSpPr>
              <p:cNvPr id="16430" name="Group 125">
                <a:extLst>
                  <a:ext uri="{FF2B5EF4-FFF2-40B4-BE49-F238E27FC236}">
                    <a16:creationId xmlns:a16="http://schemas.microsoft.com/office/drawing/2014/main" id="{A8EE0B9C-0AB5-D89C-3CE0-1AC164033292}"/>
                  </a:ext>
                </a:extLst>
              </p:cNvPr>
              <p:cNvGrpSpPr>
                <a:grpSpLocks/>
              </p:cNvGrpSpPr>
              <p:nvPr/>
            </p:nvGrpSpPr>
            <p:grpSpPr bwMode="auto">
              <a:xfrm>
                <a:off x="1591" y="1649"/>
                <a:ext cx="3622" cy="843"/>
                <a:chOff x="1591" y="1649"/>
                <a:chExt cx="3622" cy="843"/>
              </a:xfrm>
            </p:grpSpPr>
            <p:sp>
              <p:nvSpPr>
                <p:cNvPr id="835710" name="Oval 126">
                  <a:extLst>
                    <a:ext uri="{FF2B5EF4-FFF2-40B4-BE49-F238E27FC236}">
                      <a16:creationId xmlns:a16="http://schemas.microsoft.com/office/drawing/2014/main" id="{35841910-4BB8-FC27-8311-EEEF04E83731}"/>
                    </a:ext>
                  </a:extLst>
                </p:cNvPr>
                <p:cNvSpPr>
                  <a:spLocks noChangeArrowheads="1"/>
                </p:cNvSpPr>
                <p:nvPr/>
              </p:nvSpPr>
              <p:spPr bwMode="auto">
                <a:xfrm>
                  <a:off x="1591" y="1649"/>
                  <a:ext cx="60" cy="60"/>
                </a:xfrm>
                <a:prstGeom prst="ellipse">
                  <a:avLst/>
                </a:prstGeom>
                <a:solidFill>
                  <a:srgbClr val="FF0000"/>
                </a:solidFill>
                <a:ln w="12700">
                  <a:solidFill>
                    <a:srgbClr val="FF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charset="0"/>
                    <a:ea typeface="ＭＳ Ｐゴシック" charset="0"/>
                    <a:cs typeface="Arial" charset="0"/>
                  </a:endParaRPr>
                </a:p>
              </p:txBody>
            </p:sp>
            <p:sp>
              <p:nvSpPr>
                <p:cNvPr id="835711" name="Oval 127">
                  <a:extLst>
                    <a:ext uri="{FF2B5EF4-FFF2-40B4-BE49-F238E27FC236}">
                      <a16:creationId xmlns:a16="http://schemas.microsoft.com/office/drawing/2014/main" id="{DF4546F6-2CAF-C7D3-27E3-62ACAF25B4C1}"/>
                    </a:ext>
                  </a:extLst>
                </p:cNvPr>
                <p:cNvSpPr>
                  <a:spLocks noChangeArrowheads="1"/>
                </p:cNvSpPr>
                <p:nvPr/>
              </p:nvSpPr>
              <p:spPr bwMode="auto">
                <a:xfrm>
                  <a:off x="1780" y="2123"/>
                  <a:ext cx="60" cy="60"/>
                </a:xfrm>
                <a:prstGeom prst="ellipse">
                  <a:avLst/>
                </a:prstGeom>
                <a:solidFill>
                  <a:srgbClr val="FF0000"/>
                </a:solidFill>
                <a:ln w="12700">
                  <a:solidFill>
                    <a:srgbClr val="FF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charset="0"/>
                    <a:ea typeface="ＭＳ Ｐゴシック" charset="0"/>
                    <a:cs typeface="Arial" charset="0"/>
                  </a:endParaRPr>
                </a:p>
              </p:txBody>
            </p:sp>
            <p:sp>
              <p:nvSpPr>
                <p:cNvPr id="835712" name="Oval 128">
                  <a:extLst>
                    <a:ext uri="{FF2B5EF4-FFF2-40B4-BE49-F238E27FC236}">
                      <a16:creationId xmlns:a16="http://schemas.microsoft.com/office/drawing/2014/main" id="{4F03703F-80F2-040E-5AFB-2ABF41D73DB3}"/>
                    </a:ext>
                  </a:extLst>
                </p:cNvPr>
                <p:cNvSpPr>
                  <a:spLocks noChangeArrowheads="1"/>
                </p:cNvSpPr>
                <p:nvPr/>
              </p:nvSpPr>
              <p:spPr bwMode="auto">
                <a:xfrm>
                  <a:off x="1969" y="2335"/>
                  <a:ext cx="60" cy="60"/>
                </a:xfrm>
                <a:prstGeom prst="ellipse">
                  <a:avLst/>
                </a:prstGeom>
                <a:solidFill>
                  <a:srgbClr val="FF0000"/>
                </a:solidFill>
                <a:ln w="12700">
                  <a:solidFill>
                    <a:srgbClr val="FF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charset="0"/>
                    <a:ea typeface="ＭＳ Ｐゴシック" charset="0"/>
                    <a:cs typeface="Arial" charset="0"/>
                  </a:endParaRPr>
                </a:p>
              </p:txBody>
            </p:sp>
            <p:sp>
              <p:nvSpPr>
                <p:cNvPr id="835713" name="Oval 129">
                  <a:extLst>
                    <a:ext uri="{FF2B5EF4-FFF2-40B4-BE49-F238E27FC236}">
                      <a16:creationId xmlns:a16="http://schemas.microsoft.com/office/drawing/2014/main" id="{B14E41C4-49ED-F51C-4B06-079EC9CADC8A}"/>
                    </a:ext>
                  </a:extLst>
                </p:cNvPr>
                <p:cNvSpPr>
                  <a:spLocks noChangeArrowheads="1"/>
                </p:cNvSpPr>
                <p:nvPr/>
              </p:nvSpPr>
              <p:spPr bwMode="auto">
                <a:xfrm>
                  <a:off x="2157" y="2432"/>
                  <a:ext cx="61" cy="60"/>
                </a:xfrm>
                <a:prstGeom prst="ellipse">
                  <a:avLst/>
                </a:prstGeom>
                <a:solidFill>
                  <a:srgbClr val="FF0000"/>
                </a:solidFill>
                <a:ln w="12700">
                  <a:solidFill>
                    <a:srgbClr val="FF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charset="0"/>
                    <a:ea typeface="ＭＳ Ｐゴシック" charset="0"/>
                    <a:cs typeface="Arial" charset="0"/>
                  </a:endParaRPr>
                </a:p>
              </p:txBody>
            </p:sp>
            <p:sp>
              <p:nvSpPr>
                <p:cNvPr id="835714" name="Oval 130">
                  <a:extLst>
                    <a:ext uri="{FF2B5EF4-FFF2-40B4-BE49-F238E27FC236}">
                      <a16:creationId xmlns:a16="http://schemas.microsoft.com/office/drawing/2014/main" id="{CA10CD29-6B28-6786-5086-9F9ECBC5EF78}"/>
                    </a:ext>
                  </a:extLst>
                </p:cNvPr>
                <p:cNvSpPr>
                  <a:spLocks noChangeArrowheads="1"/>
                </p:cNvSpPr>
                <p:nvPr/>
              </p:nvSpPr>
              <p:spPr bwMode="auto">
                <a:xfrm>
                  <a:off x="2349" y="2376"/>
                  <a:ext cx="60" cy="60"/>
                </a:xfrm>
                <a:prstGeom prst="ellipse">
                  <a:avLst/>
                </a:prstGeom>
                <a:solidFill>
                  <a:srgbClr val="FF0000"/>
                </a:solidFill>
                <a:ln w="12700">
                  <a:solidFill>
                    <a:srgbClr val="FF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charset="0"/>
                    <a:ea typeface="ＭＳ Ｐゴシック" charset="0"/>
                    <a:cs typeface="Arial" charset="0"/>
                  </a:endParaRPr>
                </a:p>
              </p:txBody>
            </p:sp>
            <p:sp>
              <p:nvSpPr>
                <p:cNvPr id="835715" name="Oval 131">
                  <a:extLst>
                    <a:ext uri="{FF2B5EF4-FFF2-40B4-BE49-F238E27FC236}">
                      <a16:creationId xmlns:a16="http://schemas.microsoft.com/office/drawing/2014/main" id="{E436FEA0-DF6C-1850-974F-7092AC71EFF3}"/>
                    </a:ext>
                  </a:extLst>
                </p:cNvPr>
                <p:cNvSpPr>
                  <a:spLocks noChangeArrowheads="1"/>
                </p:cNvSpPr>
                <p:nvPr/>
              </p:nvSpPr>
              <p:spPr bwMode="auto">
                <a:xfrm>
                  <a:off x="2535" y="2319"/>
                  <a:ext cx="61" cy="60"/>
                </a:xfrm>
                <a:prstGeom prst="ellipse">
                  <a:avLst/>
                </a:prstGeom>
                <a:solidFill>
                  <a:srgbClr val="FF0000"/>
                </a:solidFill>
                <a:ln w="12700">
                  <a:solidFill>
                    <a:srgbClr val="FF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charset="0"/>
                    <a:ea typeface="ＭＳ Ｐゴシック" charset="0"/>
                    <a:cs typeface="Arial" charset="0"/>
                  </a:endParaRPr>
                </a:p>
              </p:txBody>
            </p:sp>
            <p:sp>
              <p:nvSpPr>
                <p:cNvPr id="835716" name="Oval 132">
                  <a:extLst>
                    <a:ext uri="{FF2B5EF4-FFF2-40B4-BE49-F238E27FC236}">
                      <a16:creationId xmlns:a16="http://schemas.microsoft.com/office/drawing/2014/main" id="{DC0E5FBD-8AF7-7E4A-17D9-A61901058534}"/>
                    </a:ext>
                  </a:extLst>
                </p:cNvPr>
                <p:cNvSpPr>
                  <a:spLocks noChangeArrowheads="1"/>
                </p:cNvSpPr>
                <p:nvPr/>
              </p:nvSpPr>
              <p:spPr bwMode="auto">
                <a:xfrm>
                  <a:off x="2722" y="2323"/>
                  <a:ext cx="63" cy="60"/>
                </a:xfrm>
                <a:prstGeom prst="ellipse">
                  <a:avLst/>
                </a:prstGeom>
                <a:solidFill>
                  <a:srgbClr val="FF0000"/>
                </a:solidFill>
                <a:ln w="12700">
                  <a:solidFill>
                    <a:srgbClr val="FF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charset="0"/>
                    <a:ea typeface="ＭＳ Ｐゴシック" charset="0"/>
                    <a:cs typeface="Arial" charset="0"/>
                  </a:endParaRPr>
                </a:p>
              </p:txBody>
            </p:sp>
            <p:sp>
              <p:nvSpPr>
                <p:cNvPr id="835717" name="Oval 133">
                  <a:extLst>
                    <a:ext uri="{FF2B5EF4-FFF2-40B4-BE49-F238E27FC236}">
                      <a16:creationId xmlns:a16="http://schemas.microsoft.com/office/drawing/2014/main" id="{87ED5827-AC0A-68D3-FA9C-2F94048845CB}"/>
                    </a:ext>
                  </a:extLst>
                </p:cNvPr>
                <p:cNvSpPr>
                  <a:spLocks noChangeArrowheads="1"/>
                </p:cNvSpPr>
                <p:nvPr/>
              </p:nvSpPr>
              <p:spPr bwMode="auto">
                <a:xfrm>
                  <a:off x="2908" y="2289"/>
                  <a:ext cx="60" cy="60"/>
                </a:xfrm>
                <a:prstGeom prst="ellipse">
                  <a:avLst/>
                </a:prstGeom>
                <a:solidFill>
                  <a:srgbClr val="FF0000"/>
                </a:solidFill>
                <a:ln w="12700">
                  <a:solidFill>
                    <a:srgbClr val="FF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charset="0"/>
                    <a:ea typeface="ＭＳ Ｐゴシック" charset="0"/>
                    <a:cs typeface="Arial" charset="0"/>
                  </a:endParaRPr>
                </a:p>
              </p:txBody>
            </p:sp>
            <p:sp>
              <p:nvSpPr>
                <p:cNvPr id="835718" name="Oval 134">
                  <a:extLst>
                    <a:ext uri="{FF2B5EF4-FFF2-40B4-BE49-F238E27FC236}">
                      <a16:creationId xmlns:a16="http://schemas.microsoft.com/office/drawing/2014/main" id="{999EC5E8-E5D6-DD55-F6BB-863C31C44CDA}"/>
                    </a:ext>
                  </a:extLst>
                </p:cNvPr>
                <p:cNvSpPr>
                  <a:spLocks noChangeArrowheads="1"/>
                </p:cNvSpPr>
                <p:nvPr/>
              </p:nvSpPr>
              <p:spPr bwMode="auto">
                <a:xfrm>
                  <a:off x="3101" y="2222"/>
                  <a:ext cx="60" cy="60"/>
                </a:xfrm>
                <a:prstGeom prst="ellipse">
                  <a:avLst/>
                </a:prstGeom>
                <a:solidFill>
                  <a:srgbClr val="FF0000"/>
                </a:solidFill>
                <a:ln w="12700">
                  <a:solidFill>
                    <a:srgbClr val="FF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charset="0"/>
                    <a:ea typeface="ＭＳ Ｐゴシック" charset="0"/>
                    <a:cs typeface="Arial" charset="0"/>
                  </a:endParaRPr>
                </a:p>
              </p:txBody>
            </p:sp>
            <p:sp>
              <p:nvSpPr>
                <p:cNvPr id="835719" name="Oval 135">
                  <a:extLst>
                    <a:ext uri="{FF2B5EF4-FFF2-40B4-BE49-F238E27FC236}">
                      <a16:creationId xmlns:a16="http://schemas.microsoft.com/office/drawing/2014/main" id="{2B7BBCC0-7C89-EA1B-92D9-0888D4AFD189}"/>
                    </a:ext>
                  </a:extLst>
                </p:cNvPr>
                <p:cNvSpPr>
                  <a:spLocks noChangeArrowheads="1"/>
                </p:cNvSpPr>
                <p:nvPr/>
              </p:nvSpPr>
              <p:spPr bwMode="auto">
                <a:xfrm>
                  <a:off x="3281" y="2179"/>
                  <a:ext cx="63" cy="60"/>
                </a:xfrm>
                <a:prstGeom prst="ellipse">
                  <a:avLst/>
                </a:prstGeom>
                <a:solidFill>
                  <a:srgbClr val="FF0000"/>
                </a:solidFill>
                <a:ln w="12700">
                  <a:solidFill>
                    <a:srgbClr val="FF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charset="0"/>
                    <a:ea typeface="ＭＳ Ｐゴシック" charset="0"/>
                    <a:cs typeface="Arial" charset="0"/>
                  </a:endParaRPr>
                </a:p>
              </p:txBody>
            </p:sp>
            <p:sp>
              <p:nvSpPr>
                <p:cNvPr id="835720" name="Oval 136">
                  <a:extLst>
                    <a:ext uri="{FF2B5EF4-FFF2-40B4-BE49-F238E27FC236}">
                      <a16:creationId xmlns:a16="http://schemas.microsoft.com/office/drawing/2014/main" id="{8D506E7F-99ED-2BD2-C995-F85D3CD5BDF7}"/>
                    </a:ext>
                  </a:extLst>
                </p:cNvPr>
                <p:cNvSpPr>
                  <a:spLocks noChangeArrowheads="1"/>
                </p:cNvSpPr>
                <p:nvPr/>
              </p:nvSpPr>
              <p:spPr bwMode="auto">
                <a:xfrm>
                  <a:off x="3455" y="2152"/>
                  <a:ext cx="60" cy="60"/>
                </a:xfrm>
                <a:prstGeom prst="ellipse">
                  <a:avLst/>
                </a:prstGeom>
                <a:solidFill>
                  <a:srgbClr val="FF0000"/>
                </a:solidFill>
                <a:ln w="12700">
                  <a:solidFill>
                    <a:srgbClr val="FF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charset="0"/>
                    <a:ea typeface="ＭＳ Ｐゴシック" charset="0"/>
                    <a:cs typeface="Arial" charset="0"/>
                  </a:endParaRPr>
                </a:p>
              </p:txBody>
            </p:sp>
            <p:sp>
              <p:nvSpPr>
                <p:cNvPr id="835721" name="Oval 137">
                  <a:extLst>
                    <a:ext uri="{FF2B5EF4-FFF2-40B4-BE49-F238E27FC236}">
                      <a16:creationId xmlns:a16="http://schemas.microsoft.com/office/drawing/2014/main" id="{053437CA-4C95-36D6-2D53-2576F1A43655}"/>
                    </a:ext>
                  </a:extLst>
                </p:cNvPr>
                <p:cNvSpPr>
                  <a:spLocks noChangeArrowheads="1"/>
                </p:cNvSpPr>
                <p:nvPr/>
              </p:nvSpPr>
              <p:spPr bwMode="auto">
                <a:xfrm>
                  <a:off x="3506" y="2166"/>
                  <a:ext cx="63" cy="60"/>
                </a:xfrm>
                <a:prstGeom prst="ellipse">
                  <a:avLst/>
                </a:prstGeom>
                <a:solidFill>
                  <a:srgbClr val="FF0000"/>
                </a:solidFill>
                <a:ln w="12700">
                  <a:solidFill>
                    <a:srgbClr val="FF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charset="0"/>
                    <a:ea typeface="ＭＳ Ｐゴシック" charset="0"/>
                    <a:cs typeface="Arial" charset="0"/>
                  </a:endParaRPr>
                </a:p>
              </p:txBody>
            </p:sp>
            <p:sp>
              <p:nvSpPr>
                <p:cNvPr id="835722" name="Oval 138">
                  <a:extLst>
                    <a:ext uri="{FF2B5EF4-FFF2-40B4-BE49-F238E27FC236}">
                      <a16:creationId xmlns:a16="http://schemas.microsoft.com/office/drawing/2014/main" id="{9FD32969-F5FC-D924-1A70-2B0C67B5BDD1}"/>
                    </a:ext>
                  </a:extLst>
                </p:cNvPr>
                <p:cNvSpPr>
                  <a:spLocks noChangeArrowheads="1"/>
                </p:cNvSpPr>
                <p:nvPr/>
              </p:nvSpPr>
              <p:spPr bwMode="auto">
                <a:xfrm>
                  <a:off x="3545" y="2110"/>
                  <a:ext cx="60" cy="60"/>
                </a:xfrm>
                <a:prstGeom prst="ellipse">
                  <a:avLst/>
                </a:prstGeom>
                <a:solidFill>
                  <a:srgbClr val="FF0000"/>
                </a:solidFill>
                <a:ln w="12700">
                  <a:solidFill>
                    <a:srgbClr val="FF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charset="0"/>
                    <a:ea typeface="ＭＳ Ｐゴシック" charset="0"/>
                    <a:cs typeface="Arial" charset="0"/>
                  </a:endParaRPr>
                </a:p>
              </p:txBody>
            </p:sp>
            <p:sp>
              <p:nvSpPr>
                <p:cNvPr id="835723" name="Oval 139">
                  <a:extLst>
                    <a:ext uri="{FF2B5EF4-FFF2-40B4-BE49-F238E27FC236}">
                      <a16:creationId xmlns:a16="http://schemas.microsoft.com/office/drawing/2014/main" id="{DC86AC17-DAA9-264B-5596-D6A61A768902}"/>
                    </a:ext>
                  </a:extLst>
                </p:cNvPr>
                <p:cNvSpPr>
                  <a:spLocks noChangeArrowheads="1"/>
                </p:cNvSpPr>
                <p:nvPr/>
              </p:nvSpPr>
              <p:spPr bwMode="auto">
                <a:xfrm>
                  <a:off x="3597" y="1958"/>
                  <a:ext cx="62" cy="60"/>
                </a:xfrm>
                <a:prstGeom prst="ellipse">
                  <a:avLst/>
                </a:prstGeom>
                <a:solidFill>
                  <a:srgbClr val="FF0000"/>
                </a:solidFill>
                <a:ln w="12700">
                  <a:solidFill>
                    <a:srgbClr val="FF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charset="0"/>
                    <a:ea typeface="ＭＳ Ｐゴシック" charset="0"/>
                    <a:cs typeface="Arial" charset="0"/>
                  </a:endParaRPr>
                </a:p>
              </p:txBody>
            </p:sp>
            <p:sp>
              <p:nvSpPr>
                <p:cNvPr id="835724" name="Oval 140">
                  <a:extLst>
                    <a:ext uri="{FF2B5EF4-FFF2-40B4-BE49-F238E27FC236}">
                      <a16:creationId xmlns:a16="http://schemas.microsoft.com/office/drawing/2014/main" id="{EDC83028-2DDD-B001-95DA-810FC53F8B01}"/>
                    </a:ext>
                  </a:extLst>
                </p:cNvPr>
                <p:cNvSpPr>
                  <a:spLocks noChangeArrowheads="1"/>
                </p:cNvSpPr>
                <p:nvPr/>
              </p:nvSpPr>
              <p:spPr bwMode="auto">
                <a:xfrm>
                  <a:off x="3650" y="1878"/>
                  <a:ext cx="61" cy="60"/>
                </a:xfrm>
                <a:prstGeom prst="ellipse">
                  <a:avLst/>
                </a:prstGeom>
                <a:solidFill>
                  <a:srgbClr val="FF0000"/>
                </a:solidFill>
                <a:ln w="12700">
                  <a:solidFill>
                    <a:srgbClr val="FF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charset="0"/>
                    <a:ea typeface="ＭＳ Ｐゴシック" charset="0"/>
                    <a:cs typeface="Arial" charset="0"/>
                  </a:endParaRPr>
                </a:p>
              </p:txBody>
            </p:sp>
            <p:sp>
              <p:nvSpPr>
                <p:cNvPr id="835725" name="Oval 141">
                  <a:extLst>
                    <a:ext uri="{FF2B5EF4-FFF2-40B4-BE49-F238E27FC236}">
                      <a16:creationId xmlns:a16="http://schemas.microsoft.com/office/drawing/2014/main" id="{D5E885E1-B70C-2C33-BAA4-C12E0895857B}"/>
                    </a:ext>
                  </a:extLst>
                </p:cNvPr>
                <p:cNvSpPr>
                  <a:spLocks noChangeArrowheads="1"/>
                </p:cNvSpPr>
                <p:nvPr/>
              </p:nvSpPr>
              <p:spPr bwMode="auto">
                <a:xfrm>
                  <a:off x="3740" y="1833"/>
                  <a:ext cx="61" cy="60"/>
                </a:xfrm>
                <a:prstGeom prst="ellipse">
                  <a:avLst/>
                </a:prstGeom>
                <a:solidFill>
                  <a:srgbClr val="FF0000"/>
                </a:solidFill>
                <a:ln w="12700">
                  <a:solidFill>
                    <a:srgbClr val="FF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charset="0"/>
                    <a:ea typeface="ＭＳ Ｐゴシック" charset="0"/>
                    <a:cs typeface="Arial" charset="0"/>
                  </a:endParaRPr>
                </a:p>
              </p:txBody>
            </p:sp>
            <p:sp>
              <p:nvSpPr>
                <p:cNvPr id="835726" name="Oval 142">
                  <a:extLst>
                    <a:ext uri="{FF2B5EF4-FFF2-40B4-BE49-F238E27FC236}">
                      <a16:creationId xmlns:a16="http://schemas.microsoft.com/office/drawing/2014/main" id="{3054DB07-7130-9C12-FD9F-DFB38CFD4837}"/>
                    </a:ext>
                  </a:extLst>
                </p:cNvPr>
                <p:cNvSpPr>
                  <a:spLocks noChangeArrowheads="1"/>
                </p:cNvSpPr>
                <p:nvPr/>
              </p:nvSpPr>
              <p:spPr bwMode="auto">
                <a:xfrm>
                  <a:off x="3830" y="1978"/>
                  <a:ext cx="60" cy="60"/>
                </a:xfrm>
                <a:prstGeom prst="ellipse">
                  <a:avLst/>
                </a:prstGeom>
                <a:solidFill>
                  <a:srgbClr val="FF0000"/>
                </a:solidFill>
                <a:ln w="12700">
                  <a:solidFill>
                    <a:srgbClr val="FF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charset="0"/>
                    <a:ea typeface="ＭＳ Ｐゴシック" charset="0"/>
                    <a:cs typeface="Arial" charset="0"/>
                  </a:endParaRPr>
                </a:p>
              </p:txBody>
            </p:sp>
            <p:sp>
              <p:nvSpPr>
                <p:cNvPr id="835727" name="Oval 143">
                  <a:extLst>
                    <a:ext uri="{FF2B5EF4-FFF2-40B4-BE49-F238E27FC236}">
                      <a16:creationId xmlns:a16="http://schemas.microsoft.com/office/drawing/2014/main" id="{8B2E0444-0370-7AF1-3F0E-C66C703F4510}"/>
                    </a:ext>
                  </a:extLst>
                </p:cNvPr>
                <p:cNvSpPr>
                  <a:spLocks noChangeArrowheads="1"/>
                </p:cNvSpPr>
                <p:nvPr/>
              </p:nvSpPr>
              <p:spPr bwMode="auto">
                <a:xfrm>
                  <a:off x="3924" y="2098"/>
                  <a:ext cx="60" cy="60"/>
                </a:xfrm>
                <a:prstGeom prst="ellipse">
                  <a:avLst/>
                </a:prstGeom>
                <a:solidFill>
                  <a:srgbClr val="FF0000"/>
                </a:solidFill>
                <a:ln w="12700">
                  <a:solidFill>
                    <a:srgbClr val="FF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charset="0"/>
                    <a:ea typeface="ＭＳ Ｐゴシック" charset="0"/>
                    <a:cs typeface="Arial" charset="0"/>
                  </a:endParaRPr>
                </a:p>
              </p:txBody>
            </p:sp>
            <p:sp>
              <p:nvSpPr>
                <p:cNvPr id="835728" name="Oval 144">
                  <a:extLst>
                    <a:ext uri="{FF2B5EF4-FFF2-40B4-BE49-F238E27FC236}">
                      <a16:creationId xmlns:a16="http://schemas.microsoft.com/office/drawing/2014/main" id="{F20B239B-63EC-0511-7D5E-2B7D717A5C0A}"/>
                    </a:ext>
                  </a:extLst>
                </p:cNvPr>
                <p:cNvSpPr>
                  <a:spLocks noChangeArrowheads="1"/>
                </p:cNvSpPr>
                <p:nvPr/>
              </p:nvSpPr>
              <p:spPr bwMode="auto">
                <a:xfrm>
                  <a:off x="4021" y="2122"/>
                  <a:ext cx="62" cy="60"/>
                </a:xfrm>
                <a:prstGeom prst="ellipse">
                  <a:avLst/>
                </a:prstGeom>
                <a:solidFill>
                  <a:srgbClr val="FF0000"/>
                </a:solidFill>
                <a:ln w="12700">
                  <a:solidFill>
                    <a:srgbClr val="FF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charset="0"/>
                    <a:ea typeface="ＭＳ Ｐゴシック" charset="0"/>
                    <a:cs typeface="Arial" charset="0"/>
                  </a:endParaRPr>
                </a:p>
              </p:txBody>
            </p:sp>
            <p:sp>
              <p:nvSpPr>
                <p:cNvPr id="835729" name="Oval 145">
                  <a:extLst>
                    <a:ext uri="{FF2B5EF4-FFF2-40B4-BE49-F238E27FC236}">
                      <a16:creationId xmlns:a16="http://schemas.microsoft.com/office/drawing/2014/main" id="{68EEF871-B6E3-0E05-F4D5-E7B63D75466B}"/>
                    </a:ext>
                  </a:extLst>
                </p:cNvPr>
                <p:cNvSpPr>
                  <a:spLocks noChangeArrowheads="1"/>
                </p:cNvSpPr>
                <p:nvPr/>
              </p:nvSpPr>
              <p:spPr bwMode="auto">
                <a:xfrm>
                  <a:off x="4200" y="2202"/>
                  <a:ext cx="62" cy="60"/>
                </a:xfrm>
                <a:prstGeom prst="ellipse">
                  <a:avLst/>
                </a:prstGeom>
                <a:solidFill>
                  <a:srgbClr val="FF0000"/>
                </a:solidFill>
                <a:ln w="12700">
                  <a:solidFill>
                    <a:srgbClr val="FF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charset="0"/>
                    <a:ea typeface="ＭＳ Ｐゴシック" charset="0"/>
                    <a:cs typeface="Arial" charset="0"/>
                  </a:endParaRPr>
                </a:p>
              </p:txBody>
            </p:sp>
            <p:sp>
              <p:nvSpPr>
                <p:cNvPr id="835730" name="Oval 146">
                  <a:extLst>
                    <a:ext uri="{FF2B5EF4-FFF2-40B4-BE49-F238E27FC236}">
                      <a16:creationId xmlns:a16="http://schemas.microsoft.com/office/drawing/2014/main" id="{7578C9A8-93C9-1283-645A-56D7DE9B18B9}"/>
                    </a:ext>
                  </a:extLst>
                </p:cNvPr>
                <p:cNvSpPr>
                  <a:spLocks noChangeArrowheads="1"/>
                </p:cNvSpPr>
                <p:nvPr/>
              </p:nvSpPr>
              <p:spPr bwMode="auto">
                <a:xfrm>
                  <a:off x="4299" y="2080"/>
                  <a:ext cx="60" cy="60"/>
                </a:xfrm>
                <a:prstGeom prst="ellipse">
                  <a:avLst/>
                </a:prstGeom>
                <a:solidFill>
                  <a:srgbClr val="FF0000"/>
                </a:solidFill>
                <a:ln w="12700">
                  <a:solidFill>
                    <a:srgbClr val="FF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charset="0"/>
                    <a:ea typeface="ＭＳ Ｐゴシック" charset="0"/>
                    <a:cs typeface="Arial" charset="0"/>
                  </a:endParaRPr>
                </a:p>
              </p:txBody>
            </p:sp>
            <p:sp>
              <p:nvSpPr>
                <p:cNvPr id="835731" name="Oval 147">
                  <a:extLst>
                    <a:ext uri="{FF2B5EF4-FFF2-40B4-BE49-F238E27FC236}">
                      <a16:creationId xmlns:a16="http://schemas.microsoft.com/office/drawing/2014/main" id="{46EF4EDC-2424-A4AA-AE6E-FEEEB977EA70}"/>
                    </a:ext>
                  </a:extLst>
                </p:cNvPr>
                <p:cNvSpPr>
                  <a:spLocks noChangeArrowheads="1"/>
                </p:cNvSpPr>
                <p:nvPr/>
              </p:nvSpPr>
              <p:spPr bwMode="auto">
                <a:xfrm>
                  <a:off x="4401" y="1833"/>
                  <a:ext cx="60" cy="60"/>
                </a:xfrm>
                <a:prstGeom prst="ellipse">
                  <a:avLst/>
                </a:prstGeom>
                <a:solidFill>
                  <a:srgbClr val="FF0000"/>
                </a:solidFill>
                <a:ln w="12700">
                  <a:solidFill>
                    <a:srgbClr val="FF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charset="0"/>
                    <a:ea typeface="ＭＳ Ｐゴシック" charset="0"/>
                    <a:cs typeface="Arial" charset="0"/>
                  </a:endParaRPr>
                </a:p>
              </p:txBody>
            </p:sp>
            <p:sp>
              <p:nvSpPr>
                <p:cNvPr id="835732" name="Oval 148">
                  <a:extLst>
                    <a:ext uri="{FF2B5EF4-FFF2-40B4-BE49-F238E27FC236}">
                      <a16:creationId xmlns:a16="http://schemas.microsoft.com/office/drawing/2014/main" id="{449B1774-2505-B7B7-1BDC-2A350F1C9EAF}"/>
                    </a:ext>
                  </a:extLst>
                </p:cNvPr>
                <p:cNvSpPr>
                  <a:spLocks noChangeArrowheads="1"/>
                </p:cNvSpPr>
                <p:nvPr/>
              </p:nvSpPr>
              <p:spPr bwMode="auto">
                <a:xfrm>
                  <a:off x="4491" y="1859"/>
                  <a:ext cx="60" cy="60"/>
                </a:xfrm>
                <a:prstGeom prst="ellipse">
                  <a:avLst/>
                </a:prstGeom>
                <a:solidFill>
                  <a:srgbClr val="FF0000"/>
                </a:solidFill>
                <a:ln w="12700">
                  <a:solidFill>
                    <a:srgbClr val="FF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charset="0"/>
                    <a:ea typeface="ＭＳ Ｐゴシック" charset="0"/>
                    <a:cs typeface="Arial" charset="0"/>
                  </a:endParaRPr>
                </a:p>
              </p:txBody>
            </p:sp>
            <p:sp>
              <p:nvSpPr>
                <p:cNvPr id="835733" name="Oval 149">
                  <a:extLst>
                    <a:ext uri="{FF2B5EF4-FFF2-40B4-BE49-F238E27FC236}">
                      <a16:creationId xmlns:a16="http://schemas.microsoft.com/office/drawing/2014/main" id="{AFD0FBC2-8BE4-49E6-3BA4-4B1D627BF53C}"/>
                    </a:ext>
                  </a:extLst>
                </p:cNvPr>
                <p:cNvSpPr>
                  <a:spLocks noChangeArrowheads="1"/>
                </p:cNvSpPr>
                <p:nvPr/>
              </p:nvSpPr>
              <p:spPr bwMode="auto">
                <a:xfrm>
                  <a:off x="4587" y="1878"/>
                  <a:ext cx="63" cy="60"/>
                </a:xfrm>
                <a:prstGeom prst="ellipse">
                  <a:avLst/>
                </a:prstGeom>
                <a:solidFill>
                  <a:srgbClr val="FF0000"/>
                </a:solidFill>
                <a:ln w="12700">
                  <a:solidFill>
                    <a:srgbClr val="FF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charset="0"/>
                    <a:ea typeface="ＭＳ Ｐゴシック" charset="0"/>
                    <a:cs typeface="Arial" charset="0"/>
                  </a:endParaRPr>
                </a:p>
              </p:txBody>
            </p:sp>
            <p:sp>
              <p:nvSpPr>
                <p:cNvPr id="835734" name="Oval 150">
                  <a:extLst>
                    <a:ext uri="{FF2B5EF4-FFF2-40B4-BE49-F238E27FC236}">
                      <a16:creationId xmlns:a16="http://schemas.microsoft.com/office/drawing/2014/main" id="{74EE4ED1-4C6F-D277-DDB3-6620A0643363}"/>
                    </a:ext>
                  </a:extLst>
                </p:cNvPr>
                <p:cNvSpPr>
                  <a:spLocks noChangeArrowheads="1"/>
                </p:cNvSpPr>
                <p:nvPr/>
              </p:nvSpPr>
              <p:spPr bwMode="auto">
                <a:xfrm>
                  <a:off x="4680" y="1905"/>
                  <a:ext cx="60" cy="60"/>
                </a:xfrm>
                <a:prstGeom prst="ellipse">
                  <a:avLst/>
                </a:prstGeom>
                <a:solidFill>
                  <a:srgbClr val="FF0000"/>
                </a:solidFill>
                <a:ln w="12700">
                  <a:solidFill>
                    <a:srgbClr val="FF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charset="0"/>
                    <a:ea typeface="ＭＳ Ｐゴシック" charset="0"/>
                    <a:cs typeface="Arial" charset="0"/>
                  </a:endParaRPr>
                </a:p>
              </p:txBody>
            </p:sp>
            <p:sp>
              <p:nvSpPr>
                <p:cNvPr id="835735" name="Oval 151">
                  <a:extLst>
                    <a:ext uri="{FF2B5EF4-FFF2-40B4-BE49-F238E27FC236}">
                      <a16:creationId xmlns:a16="http://schemas.microsoft.com/office/drawing/2014/main" id="{EC2F37C1-EE45-09E8-7FF3-3183A97E6008}"/>
                    </a:ext>
                  </a:extLst>
                </p:cNvPr>
                <p:cNvSpPr>
                  <a:spLocks noChangeArrowheads="1"/>
                </p:cNvSpPr>
                <p:nvPr/>
              </p:nvSpPr>
              <p:spPr bwMode="auto">
                <a:xfrm>
                  <a:off x="4776" y="1933"/>
                  <a:ext cx="60" cy="60"/>
                </a:xfrm>
                <a:prstGeom prst="ellipse">
                  <a:avLst/>
                </a:prstGeom>
                <a:solidFill>
                  <a:srgbClr val="FF0000"/>
                </a:solidFill>
                <a:ln w="12700">
                  <a:solidFill>
                    <a:srgbClr val="FF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charset="0"/>
                    <a:ea typeface="ＭＳ Ｐゴシック" charset="0"/>
                    <a:cs typeface="Arial" charset="0"/>
                  </a:endParaRPr>
                </a:p>
              </p:txBody>
            </p:sp>
            <p:sp>
              <p:nvSpPr>
                <p:cNvPr id="835736" name="Oval 152">
                  <a:extLst>
                    <a:ext uri="{FF2B5EF4-FFF2-40B4-BE49-F238E27FC236}">
                      <a16:creationId xmlns:a16="http://schemas.microsoft.com/office/drawing/2014/main" id="{E56E7F62-CAD2-F073-E7F4-0671D6332A50}"/>
                    </a:ext>
                  </a:extLst>
                </p:cNvPr>
                <p:cNvSpPr>
                  <a:spLocks noChangeArrowheads="1"/>
                </p:cNvSpPr>
                <p:nvPr/>
              </p:nvSpPr>
              <p:spPr bwMode="auto">
                <a:xfrm>
                  <a:off x="4876" y="1963"/>
                  <a:ext cx="60" cy="60"/>
                </a:xfrm>
                <a:prstGeom prst="ellipse">
                  <a:avLst/>
                </a:prstGeom>
                <a:solidFill>
                  <a:srgbClr val="FF0000"/>
                </a:solidFill>
                <a:ln w="12700">
                  <a:solidFill>
                    <a:srgbClr val="FF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charset="0"/>
                    <a:ea typeface="ＭＳ Ｐゴシック" charset="0"/>
                    <a:cs typeface="Arial" charset="0"/>
                  </a:endParaRPr>
                </a:p>
              </p:txBody>
            </p:sp>
            <p:sp>
              <p:nvSpPr>
                <p:cNvPr id="835737" name="Oval 153">
                  <a:extLst>
                    <a:ext uri="{FF2B5EF4-FFF2-40B4-BE49-F238E27FC236}">
                      <a16:creationId xmlns:a16="http://schemas.microsoft.com/office/drawing/2014/main" id="{BECA66A6-B7EB-BE2C-D52F-498FF5503C7D}"/>
                    </a:ext>
                  </a:extLst>
                </p:cNvPr>
                <p:cNvSpPr>
                  <a:spLocks noChangeArrowheads="1"/>
                </p:cNvSpPr>
                <p:nvPr/>
              </p:nvSpPr>
              <p:spPr bwMode="auto">
                <a:xfrm>
                  <a:off x="4965" y="1897"/>
                  <a:ext cx="60" cy="60"/>
                </a:xfrm>
                <a:prstGeom prst="ellipse">
                  <a:avLst/>
                </a:prstGeom>
                <a:solidFill>
                  <a:srgbClr val="FF0000"/>
                </a:solidFill>
                <a:ln w="12700">
                  <a:solidFill>
                    <a:srgbClr val="FF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charset="0"/>
                    <a:ea typeface="ＭＳ Ｐゴシック" charset="0"/>
                    <a:cs typeface="Arial" charset="0"/>
                  </a:endParaRPr>
                </a:p>
              </p:txBody>
            </p:sp>
            <p:sp>
              <p:nvSpPr>
                <p:cNvPr id="835738" name="Oval 154">
                  <a:extLst>
                    <a:ext uri="{FF2B5EF4-FFF2-40B4-BE49-F238E27FC236}">
                      <a16:creationId xmlns:a16="http://schemas.microsoft.com/office/drawing/2014/main" id="{2E21FDF1-6010-F230-2C86-FDBF5E426AC5}"/>
                    </a:ext>
                  </a:extLst>
                </p:cNvPr>
                <p:cNvSpPr>
                  <a:spLocks noChangeArrowheads="1"/>
                </p:cNvSpPr>
                <p:nvPr/>
              </p:nvSpPr>
              <p:spPr bwMode="auto">
                <a:xfrm>
                  <a:off x="5063" y="1990"/>
                  <a:ext cx="60" cy="60"/>
                </a:xfrm>
                <a:prstGeom prst="ellipse">
                  <a:avLst/>
                </a:prstGeom>
                <a:solidFill>
                  <a:srgbClr val="FF0000"/>
                </a:solidFill>
                <a:ln w="12700">
                  <a:solidFill>
                    <a:srgbClr val="FF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charset="0"/>
                    <a:ea typeface="ＭＳ Ｐゴシック" charset="0"/>
                    <a:cs typeface="Arial" charset="0"/>
                  </a:endParaRPr>
                </a:p>
              </p:txBody>
            </p:sp>
            <p:sp>
              <p:nvSpPr>
                <p:cNvPr id="835739" name="Oval 155">
                  <a:extLst>
                    <a:ext uri="{FF2B5EF4-FFF2-40B4-BE49-F238E27FC236}">
                      <a16:creationId xmlns:a16="http://schemas.microsoft.com/office/drawing/2014/main" id="{1D9D441F-F286-62CB-C957-E0AF01A4BEC1}"/>
                    </a:ext>
                  </a:extLst>
                </p:cNvPr>
                <p:cNvSpPr>
                  <a:spLocks noChangeArrowheads="1"/>
                </p:cNvSpPr>
                <p:nvPr/>
              </p:nvSpPr>
              <p:spPr bwMode="auto">
                <a:xfrm>
                  <a:off x="5155" y="1920"/>
                  <a:ext cx="61" cy="60"/>
                </a:xfrm>
                <a:prstGeom prst="ellipse">
                  <a:avLst/>
                </a:prstGeom>
                <a:solidFill>
                  <a:srgbClr val="FF0000"/>
                </a:solidFill>
                <a:ln w="12700">
                  <a:solidFill>
                    <a:srgbClr val="FF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charset="0"/>
                    <a:ea typeface="ＭＳ Ｐゴシック" charset="0"/>
                    <a:cs typeface="Arial" charset="0"/>
                  </a:endParaRPr>
                </a:p>
              </p:txBody>
            </p:sp>
          </p:grpSp>
        </p:grpSp>
        <p:sp>
          <p:nvSpPr>
            <p:cNvPr id="835740" name="Text Box 156">
              <a:extLst>
                <a:ext uri="{FF2B5EF4-FFF2-40B4-BE49-F238E27FC236}">
                  <a16:creationId xmlns:a16="http://schemas.microsoft.com/office/drawing/2014/main" id="{19B7CE52-8792-9645-2F35-2B4CAE79B717}"/>
                </a:ext>
              </a:extLst>
            </p:cNvPr>
            <p:cNvSpPr txBox="1">
              <a:spLocks noChangeArrowheads="1"/>
            </p:cNvSpPr>
            <p:nvPr/>
          </p:nvSpPr>
          <p:spPr bwMode="auto">
            <a:xfrm>
              <a:off x="3092" y="2716"/>
              <a:ext cx="817" cy="231"/>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lgn="ctr" eaLnBrk="0" hangingPunct="0">
                <a:defRPr/>
              </a:pPr>
              <a:r>
                <a:rPr lang="en-US" sz="1800">
                  <a:solidFill>
                    <a:schemeClr val="tx1"/>
                  </a:solidFill>
                  <a:latin typeface="Arial" charset="0"/>
                  <a:ea typeface="ＭＳ Ｐゴシック" charset="0"/>
                  <a:cs typeface="Arial" charset="0"/>
                </a:rPr>
                <a:t>Breakfast</a:t>
              </a:r>
            </a:p>
          </p:txBody>
        </p:sp>
        <p:sp>
          <p:nvSpPr>
            <p:cNvPr id="835741" name="Line 157">
              <a:extLst>
                <a:ext uri="{FF2B5EF4-FFF2-40B4-BE49-F238E27FC236}">
                  <a16:creationId xmlns:a16="http://schemas.microsoft.com/office/drawing/2014/main" id="{DB61A75A-4FC5-7E26-06D8-03C0748B677B}"/>
                </a:ext>
              </a:extLst>
            </p:cNvPr>
            <p:cNvSpPr>
              <a:spLocks noChangeShapeType="1"/>
            </p:cNvSpPr>
            <p:nvPr/>
          </p:nvSpPr>
          <p:spPr bwMode="auto">
            <a:xfrm flipV="1">
              <a:off x="3497" y="2509"/>
              <a:ext cx="0" cy="234"/>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spAutoFit/>
            </a:bodyPr>
            <a:lstStyle/>
            <a:p>
              <a:pPr>
                <a:defRPr/>
              </a:pPr>
              <a:endParaRPr lang="en-US">
                <a:latin typeface="Arial" charset="0"/>
                <a:ea typeface="ＭＳ Ｐゴシック" charset="0"/>
                <a:cs typeface="Arial" charset="0"/>
              </a:endParaRPr>
            </a:p>
          </p:txBody>
        </p:sp>
        <p:sp>
          <p:nvSpPr>
            <p:cNvPr id="835742" name="Text Box 158">
              <a:extLst>
                <a:ext uri="{FF2B5EF4-FFF2-40B4-BE49-F238E27FC236}">
                  <a16:creationId xmlns:a16="http://schemas.microsoft.com/office/drawing/2014/main" id="{A6F5A5D7-F212-32F6-93CA-60DBD87FAC8C}"/>
                </a:ext>
              </a:extLst>
            </p:cNvPr>
            <p:cNvSpPr txBox="1">
              <a:spLocks noChangeArrowheads="1"/>
            </p:cNvSpPr>
            <p:nvPr/>
          </p:nvSpPr>
          <p:spPr bwMode="auto">
            <a:xfrm>
              <a:off x="3956" y="2716"/>
              <a:ext cx="574" cy="231"/>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lgn="ctr" eaLnBrk="0" hangingPunct="0">
                <a:defRPr/>
              </a:pPr>
              <a:r>
                <a:rPr lang="en-US" sz="1800">
                  <a:solidFill>
                    <a:schemeClr val="tx1"/>
                  </a:solidFill>
                  <a:latin typeface="Arial" charset="0"/>
                  <a:ea typeface="ＭＳ Ｐゴシック" charset="0"/>
                  <a:cs typeface="Arial" charset="0"/>
                </a:rPr>
                <a:t>Lunch</a:t>
              </a:r>
            </a:p>
          </p:txBody>
        </p:sp>
        <p:sp>
          <p:nvSpPr>
            <p:cNvPr id="835743" name="Line 159">
              <a:extLst>
                <a:ext uri="{FF2B5EF4-FFF2-40B4-BE49-F238E27FC236}">
                  <a16:creationId xmlns:a16="http://schemas.microsoft.com/office/drawing/2014/main" id="{6B2BF645-E19E-E429-BBA5-FEBF7169A47E}"/>
                </a:ext>
              </a:extLst>
            </p:cNvPr>
            <p:cNvSpPr>
              <a:spLocks noChangeShapeType="1"/>
            </p:cNvSpPr>
            <p:nvPr/>
          </p:nvSpPr>
          <p:spPr bwMode="auto">
            <a:xfrm flipV="1">
              <a:off x="4242" y="2509"/>
              <a:ext cx="0" cy="234"/>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spAutoFit/>
            </a:bodyPr>
            <a:lstStyle/>
            <a:p>
              <a:pPr>
                <a:defRPr/>
              </a:pPr>
              <a:endParaRPr lang="en-US">
                <a:latin typeface="Arial" charset="0"/>
                <a:ea typeface="ＭＳ Ｐゴシック" charset="0"/>
                <a:cs typeface="Arial" charset="0"/>
              </a:endParaRPr>
            </a:p>
          </p:txBody>
        </p:sp>
        <p:sp>
          <p:nvSpPr>
            <p:cNvPr id="835744" name="Text Box 160">
              <a:extLst>
                <a:ext uri="{FF2B5EF4-FFF2-40B4-BE49-F238E27FC236}">
                  <a16:creationId xmlns:a16="http://schemas.microsoft.com/office/drawing/2014/main" id="{1BF4862D-2A22-1F98-AEEA-EC3DBCE7A118}"/>
                </a:ext>
              </a:extLst>
            </p:cNvPr>
            <p:cNvSpPr txBox="1">
              <a:spLocks noChangeArrowheads="1"/>
            </p:cNvSpPr>
            <p:nvPr/>
          </p:nvSpPr>
          <p:spPr bwMode="auto">
            <a:xfrm>
              <a:off x="4504" y="2716"/>
              <a:ext cx="583" cy="231"/>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lgn="ctr" eaLnBrk="0" hangingPunct="0">
                <a:defRPr/>
              </a:pPr>
              <a:r>
                <a:rPr lang="en-US" sz="1800">
                  <a:solidFill>
                    <a:schemeClr val="tx1"/>
                  </a:solidFill>
                  <a:latin typeface="Arial" charset="0"/>
                  <a:ea typeface="ＭＳ Ｐゴシック" charset="0"/>
                  <a:cs typeface="Arial" charset="0"/>
                </a:rPr>
                <a:t>Snack</a:t>
              </a:r>
            </a:p>
          </p:txBody>
        </p:sp>
        <p:sp>
          <p:nvSpPr>
            <p:cNvPr id="835745" name="Line 161">
              <a:extLst>
                <a:ext uri="{FF2B5EF4-FFF2-40B4-BE49-F238E27FC236}">
                  <a16:creationId xmlns:a16="http://schemas.microsoft.com/office/drawing/2014/main" id="{C0713DA9-EF48-0FFA-A373-7E661CC08BC3}"/>
                </a:ext>
              </a:extLst>
            </p:cNvPr>
            <p:cNvSpPr>
              <a:spLocks noChangeShapeType="1"/>
            </p:cNvSpPr>
            <p:nvPr/>
          </p:nvSpPr>
          <p:spPr bwMode="auto">
            <a:xfrm flipV="1">
              <a:off x="4793" y="2509"/>
              <a:ext cx="0" cy="234"/>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spAutoFit/>
            </a:bodyPr>
            <a:lstStyle/>
            <a:p>
              <a:pPr>
                <a:defRPr/>
              </a:pPr>
              <a:endParaRPr lang="en-US">
                <a:latin typeface="Arial" charset="0"/>
                <a:ea typeface="ＭＳ Ｐゴシック" charset="0"/>
                <a:cs typeface="Arial" charset="0"/>
              </a:endParaRPr>
            </a:p>
          </p:txBody>
        </p:sp>
        <p:sp>
          <p:nvSpPr>
            <p:cNvPr id="835746" name="Oval 162">
              <a:extLst>
                <a:ext uri="{FF2B5EF4-FFF2-40B4-BE49-F238E27FC236}">
                  <a16:creationId xmlns:a16="http://schemas.microsoft.com/office/drawing/2014/main" id="{BFA7B644-828A-792D-EEBF-BFD01F53C544}"/>
                </a:ext>
              </a:extLst>
            </p:cNvPr>
            <p:cNvSpPr>
              <a:spLocks noChangeArrowheads="1"/>
            </p:cNvSpPr>
            <p:nvPr/>
          </p:nvSpPr>
          <p:spPr bwMode="auto">
            <a:xfrm>
              <a:off x="1641" y="769"/>
              <a:ext cx="62" cy="60"/>
            </a:xfrm>
            <a:prstGeom prst="ellipse">
              <a:avLst/>
            </a:prstGeom>
            <a:solidFill>
              <a:srgbClr val="FFFFFF"/>
            </a:solidFill>
            <a:ln w="12700">
              <a:solidFill>
                <a:srgbClr val="0000FF"/>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charset="0"/>
                <a:ea typeface="ＭＳ Ｐゴシック" charset="0"/>
                <a:cs typeface="Arial" charset="0"/>
              </a:endParaRPr>
            </a:p>
          </p:txBody>
        </p:sp>
        <p:sp>
          <p:nvSpPr>
            <p:cNvPr id="835747" name="Oval 163">
              <a:extLst>
                <a:ext uri="{FF2B5EF4-FFF2-40B4-BE49-F238E27FC236}">
                  <a16:creationId xmlns:a16="http://schemas.microsoft.com/office/drawing/2014/main" id="{8A03C48F-668C-3140-E8A8-03373176F220}"/>
                </a:ext>
              </a:extLst>
            </p:cNvPr>
            <p:cNvSpPr>
              <a:spLocks noChangeArrowheads="1"/>
            </p:cNvSpPr>
            <p:nvPr/>
          </p:nvSpPr>
          <p:spPr bwMode="auto">
            <a:xfrm>
              <a:off x="1641" y="930"/>
              <a:ext cx="62" cy="60"/>
            </a:xfrm>
            <a:prstGeom prst="ellipse">
              <a:avLst/>
            </a:prstGeom>
            <a:solidFill>
              <a:srgbClr val="FF0000"/>
            </a:solidFill>
            <a:ln w="12700">
              <a:solidFill>
                <a:srgbClr val="FF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charset="0"/>
                <a:ea typeface="ＭＳ Ｐゴシック" charset="0"/>
                <a:cs typeface="Arial" charset="0"/>
              </a:endParaRPr>
            </a:p>
          </p:txBody>
        </p:sp>
        <p:sp>
          <p:nvSpPr>
            <p:cNvPr id="835748" name="Text Box 164">
              <a:extLst>
                <a:ext uri="{FF2B5EF4-FFF2-40B4-BE49-F238E27FC236}">
                  <a16:creationId xmlns:a16="http://schemas.microsoft.com/office/drawing/2014/main" id="{F8904C6B-FBE9-F7B2-2357-EF5C6FD9CBF9}"/>
                </a:ext>
              </a:extLst>
            </p:cNvPr>
            <p:cNvSpPr txBox="1">
              <a:spLocks noChangeArrowheads="1"/>
            </p:cNvSpPr>
            <p:nvPr/>
          </p:nvSpPr>
          <p:spPr bwMode="auto">
            <a:xfrm>
              <a:off x="1728" y="683"/>
              <a:ext cx="581" cy="231"/>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eaLnBrk="0" hangingPunct="0">
                <a:defRPr/>
              </a:pPr>
              <a:r>
                <a:rPr lang="en-US" sz="1800">
                  <a:solidFill>
                    <a:schemeClr val="tx1"/>
                  </a:solidFill>
                  <a:latin typeface="Arial" charset="0"/>
                  <a:ea typeface="ＭＳ Ｐゴシック" charset="0"/>
                  <a:cs typeface="Arial" charset="0"/>
                </a:rPr>
                <a:t>Saline</a:t>
              </a:r>
            </a:p>
          </p:txBody>
        </p:sp>
        <p:sp>
          <p:nvSpPr>
            <p:cNvPr id="835749" name="Text Box 165">
              <a:extLst>
                <a:ext uri="{FF2B5EF4-FFF2-40B4-BE49-F238E27FC236}">
                  <a16:creationId xmlns:a16="http://schemas.microsoft.com/office/drawing/2014/main" id="{CE3F1E00-4213-8092-1A85-77D7BA8A3FF4}"/>
                </a:ext>
              </a:extLst>
            </p:cNvPr>
            <p:cNvSpPr txBox="1">
              <a:spLocks noChangeArrowheads="1"/>
            </p:cNvSpPr>
            <p:nvPr/>
          </p:nvSpPr>
          <p:spPr bwMode="auto">
            <a:xfrm>
              <a:off x="1728" y="847"/>
              <a:ext cx="599" cy="231"/>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eaLnBrk="0" hangingPunct="0">
                <a:defRPr/>
              </a:pPr>
              <a:r>
                <a:rPr lang="en-US" sz="1800">
                  <a:solidFill>
                    <a:schemeClr val="tx1"/>
                  </a:solidFill>
                  <a:latin typeface="Arial" charset="0"/>
                  <a:ea typeface="ＭＳ Ｐゴシック" charset="0"/>
                  <a:cs typeface="Arial" charset="0"/>
                </a:rPr>
                <a:t>GLP-1</a:t>
              </a:r>
            </a:p>
          </p:txBody>
        </p:sp>
        <p:sp>
          <p:nvSpPr>
            <p:cNvPr id="835750" name="Rectangle 166">
              <a:extLst>
                <a:ext uri="{FF2B5EF4-FFF2-40B4-BE49-F238E27FC236}">
                  <a16:creationId xmlns:a16="http://schemas.microsoft.com/office/drawing/2014/main" id="{6FB216EC-F456-C761-ED09-E04EBEF273A3}"/>
                </a:ext>
              </a:extLst>
            </p:cNvPr>
            <p:cNvSpPr>
              <a:spLocks noChangeArrowheads="1"/>
            </p:cNvSpPr>
            <p:nvPr/>
          </p:nvSpPr>
          <p:spPr bwMode="auto">
            <a:xfrm>
              <a:off x="1562" y="686"/>
              <a:ext cx="774" cy="546"/>
            </a:xfrm>
            <a:prstGeom prst="rect">
              <a:avLst/>
            </a:prstGeom>
            <a:noFill/>
            <a:ln w="12700">
              <a:solidFill>
                <a:schemeClr val="tx1"/>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spAutoFit/>
            </a:bodyPr>
            <a:lstStyle/>
            <a:p>
              <a:pPr>
                <a:defRPr/>
              </a:pPr>
              <a:endParaRPr lang="en-US">
                <a:latin typeface="Arial" charset="0"/>
                <a:ea typeface="ＭＳ Ｐゴシック" charset="0"/>
                <a:cs typeface="Arial" charset="0"/>
              </a:endParaRPr>
            </a:p>
          </p:txBody>
        </p:sp>
        <p:sp>
          <p:nvSpPr>
            <p:cNvPr id="835751" name="Text Box 167">
              <a:extLst>
                <a:ext uri="{FF2B5EF4-FFF2-40B4-BE49-F238E27FC236}">
                  <a16:creationId xmlns:a16="http://schemas.microsoft.com/office/drawing/2014/main" id="{DD024E72-75B4-1D6E-7C4B-3BF11996B52B}"/>
                </a:ext>
              </a:extLst>
            </p:cNvPr>
            <p:cNvSpPr txBox="1">
              <a:spLocks noChangeArrowheads="1"/>
            </p:cNvSpPr>
            <p:nvPr/>
          </p:nvSpPr>
          <p:spPr bwMode="auto">
            <a:xfrm>
              <a:off x="1728" y="1010"/>
              <a:ext cx="653" cy="231"/>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eaLnBrk="0" hangingPunct="0">
                <a:defRPr/>
              </a:pPr>
              <a:r>
                <a:rPr lang="en-US" sz="1800">
                  <a:solidFill>
                    <a:schemeClr val="tx1"/>
                  </a:solidFill>
                  <a:latin typeface="Arial" charset="0"/>
                  <a:ea typeface="ＭＳ Ｐゴシック" charset="0"/>
                  <a:cs typeface="Arial" charset="0"/>
                </a:rPr>
                <a:t>Control</a:t>
              </a:r>
            </a:p>
          </p:txBody>
        </p:sp>
      </p:grpSp>
      <p:sp>
        <p:nvSpPr>
          <p:cNvPr id="835752" name="Text Box 168">
            <a:extLst>
              <a:ext uri="{FF2B5EF4-FFF2-40B4-BE49-F238E27FC236}">
                <a16:creationId xmlns:a16="http://schemas.microsoft.com/office/drawing/2014/main" id="{FC3E71DD-B356-57FE-FC32-54AA28C48F50}"/>
              </a:ext>
            </a:extLst>
          </p:cNvPr>
          <p:cNvSpPr txBox="1">
            <a:spLocks noChangeArrowheads="1"/>
          </p:cNvSpPr>
          <p:nvPr/>
        </p:nvSpPr>
        <p:spPr bwMode="auto">
          <a:xfrm>
            <a:off x="133350" y="0"/>
            <a:ext cx="8923338" cy="9461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eaLnBrk="0" hangingPunct="0">
              <a:defRPr sz="1600">
                <a:solidFill>
                  <a:srgbClr val="46BA9C"/>
                </a:solidFill>
                <a:latin typeface="Arial" panose="020B0604020202020204" pitchFamily="34" charset="0"/>
                <a:ea typeface="ＭＳ Ｐゴシック" panose="020B0600070205080204" pitchFamily="34" charset="-128"/>
              </a:defRPr>
            </a:lvl1pPr>
            <a:lvl2pPr marL="742950" indent="-285750" eaLnBrk="0" hangingPunct="0">
              <a:defRPr sz="1600">
                <a:solidFill>
                  <a:srgbClr val="46BA9C"/>
                </a:solidFill>
                <a:latin typeface="Arial" panose="020B0604020202020204" pitchFamily="34" charset="0"/>
                <a:ea typeface="ＭＳ Ｐゴシック" panose="020B0600070205080204" pitchFamily="34" charset="-128"/>
              </a:defRPr>
            </a:lvl2pPr>
            <a:lvl3pPr marL="1143000" indent="-228600" eaLnBrk="0" hangingPunct="0">
              <a:defRPr sz="1600">
                <a:solidFill>
                  <a:srgbClr val="46BA9C"/>
                </a:solidFill>
                <a:latin typeface="Arial" panose="020B0604020202020204" pitchFamily="34" charset="0"/>
                <a:ea typeface="ＭＳ Ｐゴシック" panose="020B0600070205080204" pitchFamily="34" charset="-128"/>
              </a:defRPr>
            </a:lvl3pPr>
            <a:lvl4pPr marL="1600200" indent="-228600" eaLnBrk="0" hangingPunct="0">
              <a:defRPr sz="1600">
                <a:solidFill>
                  <a:srgbClr val="46BA9C"/>
                </a:solidFill>
                <a:latin typeface="Arial" panose="020B0604020202020204" pitchFamily="34" charset="0"/>
                <a:ea typeface="ＭＳ Ｐゴシック" panose="020B0600070205080204" pitchFamily="34" charset="-128"/>
              </a:defRPr>
            </a:lvl4pPr>
            <a:lvl5pPr marL="2057400" indent="-228600" eaLnBrk="0" hangingPunct="0">
              <a:defRPr sz="1600">
                <a:solidFill>
                  <a:srgbClr val="46BA9C"/>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rgbClr val="46BA9C"/>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rgbClr val="46BA9C"/>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rgbClr val="46BA9C"/>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rgbClr val="46BA9C"/>
                </a:solidFill>
                <a:latin typeface="Arial" panose="020B0604020202020204" pitchFamily="34" charset="0"/>
                <a:ea typeface="ＭＳ Ｐゴシック" panose="020B0600070205080204" pitchFamily="34" charset="-128"/>
              </a:defRPr>
            </a:lvl9pPr>
          </a:lstStyle>
          <a:p>
            <a:r>
              <a:rPr lang="en-US" altLang="en-US" sz="2800" b="1">
                <a:solidFill>
                  <a:schemeClr val="bg1"/>
                </a:solidFill>
                <a:effectLst>
                  <a:outerShdw blurRad="38100" dist="38100" dir="2700000" algn="tl">
                    <a:srgbClr val="C0C0C0"/>
                  </a:outerShdw>
                </a:effectLst>
                <a:latin typeface="Helvetica" pitchFamily="2" charset="0"/>
                <a:cs typeface="Arial" panose="020B0604020202020204" pitchFamily="34" charset="0"/>
              </a:rPr>
              <a:t>External Information:  GLP-1 Lowers Fasting and Post-Prandial Glucose in Type 2 DM</a:t>
            </a:r>
          </a:p>
        </p:txBody>
      </p:sp>
      <p:sp>
        <p:nvSpPr>
          <p:cNvPr id="835753" name="Text Box 169">
            <a:extLst>
              <a:ext uri="{FF2B5EF4-FFF2-40B4-BE49-F238E27FC236}">
                <a16:creationId xmlns:a16="http://schemas.microsoft.com/office/drawing/2014/main" id="{D910A2F3-5314-B5D7-02E9-DCBE3A827DE1}"/>
              </a:ext>
            </a:extLst>
          </p:cNvPr>
          <p:cNvSpPr txBox="1">
            <a:spLocks noChangeArrowheads="1"/>
          </p:cNvSpPr>
          <p:nvPr/>
        </p:nvSpPr>
        <p:spPr bwMode="auto">
          <a:xfrm>
            <a:off x="1941513" y="1216025"/>
            <a:ext cx="5672137"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eaLnBrk="0" hangingPunct="0">
              <a:defRPr/>
            </a:pPr>
            <a:r>
              <a:rPr lang="en-US" sz="2000" i="1">
                <a:solidFill>
                  <a:schemeClr val="tx1"/>
                </a:solidFill>
                <a:latin typeface="Helvetica" charset="0"/>
                <a:ea typeface="ＭＳ Ｐゴシック" charset="0"/>
                <a:cs typeface="Arial" charset="0"/>
              </a:rPr>
              <a:t>Rachman et al., Diabetologia 40, 205-211 (1997)</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5666" name="Rectangle 2">
            <a:extLst>
              <a:ext uri="{FF2B5EF4-FFF2-40B4-BE49-F238E27FC236}">
                <a16:creationId xmlns:a16="http://schemas.microsoft.com/office/drawing/2014/main" id="{3929EF38-F3BD-D0B7-C4AD-0D707FD8FFFD}"/>
              </a:ext>
            </a:extLst>
          </p:cNvPr>
          <p:cNvSpPr>
            <a:spLocks noGrp="1" noChangeArrowheads="1"/>
          </p:cNvSpPr>
          <p:nvPr>
            <p:ph type="title"/>
          </p:nvPr>
        </p:nvSpPr>
        <p:spPr>
          <a:xfrm>
            <a:off x="295275" y="257175"/>
            <a:ext cx="8763000" cy="808038"/>
          </a:xfr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FAA26D3D-D897-4be2-8F04-BA451C77F1D7}">
              <ma14:placeholderFlag xmlns:ma14="http://schemas.microsoft.com/office/mac/drawingml/2011/main" xmlns="" val="1"/>
            </a:ext>
          </a:extLst>
        </p:spPr>
        <p:txBody>
          <a:bodyPr/>
          <a:lstStyle/>
          <a:p>
            <a:pPr>
              <a:defRPr/>
            </a:pPr>
            <a:r>
              <a:rPr lang="en-US">
                <a:cs typeface="+mj-cs"/>
              </a:rPr>
              <a:t>External Information:  Studies with DPP-4 Deficient Mice</a:t>
            </a:r>
          </a:p>
        </p:txBody>
      </p:sp>
      <p:sp>
        <p:nvSpPr>
          <p:cNvPr id="17410" name="Rectangle 3">
            <a:extLst>
              <a:ext uri="{FF2B5EF4-FFF2-40B4-BE49-F238E27FC236}">
                <a16:creationId xmlns:a16="http://schemas.microsoft.com/office/drawing/2014/main" id="{FE9CB825-6BF5-DB40-AE34-F17456916B59}"/>
              </a:ext>
            </a:extLst>
          </p:cNvPr>
          <p:cNvSpPr>
            <a:spLocks noChangeArrowheads="1"/>
          </p:cNvSpPr>
          <p:nvPr/>
        </p:nvSpPr>
        <p:spPr bwMode="auto">
          <a:xfrm>
            <a:off x="7048500" y="5402263"/>
            <a:ext cx="450850" cy="1587"/>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rgbClr val="46BA9C"/>
                </a:solidFill>
                <a:latin typeface="Arial" panose="020B0604020202020204" pitchFamily="34" charset="0"/>
                <a:ea typeface="ＭＳ Ｐゴシック" panose="020B0600070205080204" pitchFamily="34" charset="-128"/>
              </a:defRPr>
            </a:lvl1pPr>
            <a:lvl2pPr marL="742950" indent="-285750" eaLnBrk="0" hangingPunct="0">
              <a:defRPr sz="1600">
                <a:solidFill>
                  <a:srgbClr val="46BA9C"/>
                </a:solidFill>
                <a:latin typeface="Arial" panose="020B0604020202020204" pitchFamily="34" charset="0"/>
                <a:ea typeface="ＭＳ Ｐゴシック" panose="020B0600070205080204" pitchFamily="34" charset="-128"/>
              </a:defRPr>
            </a:lvl2pPr>
            <a:lvl3pPr marL="1143000" indent="-228600" eaLnBrk="0" hangingPunct="0">
              <a:defRPr sz="1600">
                <a:solidFill>
                  <a:srgbClr val="46BA9C"/>
                </a:solidFill>
                <a:latin typeface="Arial" panose="020B0604020202020204" pitchFamily="34" charset="0"/>
                <a:ea typeface="ＭＳ Ｐゴシック" panose="020B0600070205080204" pitchFamily="34" charset="-128"/>
              </a:defRPr>
            </a:lvl3pPr>
            <a:lvl4pPr marL="1600200" indent="-228600" eaLnBrk="0" hangingPunct="0">
              <a:defRPr sz="1600">
                <a:solidFill>
                  <a:srgbClr val="46BA9C"/>
                </a:solidFill>
                <a:latin typeface="Arial" panose="020B0604020202020204" pitchFamily="34" charset="0"/>
                <a:ea typeface="ＭＳ Ｐゴシック" panose="020B0600070205080204" pitchFamily="34" charset="-128"/>
              </a:defRPr>
            </a:lvl4pPr>
            <a:lvl5pPr marL="2057400" indent="-228600" eaLnBrk="0" hangingPunct="0">
              <a:defRPr sz="1600">
                <a:solidFill>
                  <a:srgbClr val="46BA9C"/>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rgbClr val="46BA9C"/>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rgbClr val="46BA9C"/>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rgbClr val="46BA9C"/>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rgbClr val="46BA9C"/>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17411" name="Rectangle 4">
            <a:extLst>
              <a:ext uri="{FF2B5EF4-FFF2-40B4-BE49-F238E27FC236}">
                <a16:creationId xmlns:a16="http://schemas.microsoft.com/office/drawing/2014/main" id="{33D14BB4-26DE-F284-28B2-3F2979DD4CD8}"/>
              </a:ext>
            </a:extLst>
          </p:cNvPr>
          <p:cNvSpPr>
            <a:spLocks noChangeArrowheads="1"/>
          </p:cNvSpPr>
          <p:nvPr/>
        </p:nvSpPr>
        <p:spPr bwMode="auto">
          <a:xfrm>
            <a:off x="6550025" y="5402263"/>
            <a:ext cx="450850" cy="1587"/>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rgbClr val="46BA9C"/>
                </a:solidFill>
                <a:latin typeface="Arial" panose="020B0604020202020204" pitchFamily="34" charset="0"/>
                <a:ea typeface="ＭＳ Ｐゴシック" panose="020B0600070205080204" pitchFamily="34" charset="-128"/>
              </a:defRPr>
            </a:lvl1pPr>
            <a:lvl2pPr marL="742950" indent="-285750" eaLnBrk="0" hangingPunct="0">
              <a:defRPr sz="1600">
                <a:solidFill>
                  <a:srgbClr val="46BA9C"/>
                </a:solidFill>
                <a:latin typeface="Arial" panose="020B0604020202020204" pitchFamily="34" charset="0"/>
                <a:ea typeface="ＭＳ Ｐゴシック" panose="020B0600070205080204" pitchFamily="34" charset="-128"/>
              </a:defRPr>
            </a:lvl2pPr>
            <a:lvl3pPr marL="1143000" indent="-228600" eaLnBrk="0" hangingPunct="0">
              <a:defRPr sz="1600">
                <a:solidFill>
                  <a:srgbClr val="46BA9C"/>
                </a:solidFill>
                <a:latin typeface="Arial" panose="020B0604020202020204" pitchFamily="34" charset="0"/>
                <a:ea typeface="ＭＳ Ｐゴシック" panose="020B0600070205080204" pitchFamily="34" charset="-128"/>
              </a:defRPr>
            </a:lvl3pPr>
            <a:lvl4pPr marL="1600200" indent="-228600" eaLnBrk="0" hangingPunct="0">
              <a:defRPr sz="1600">
                <a:solidFill>
                  <a:srgbClr val="46BA9C"/>
                </a:solidFill>
                <a:latin typeface="Arial" panose="020B0604020202020204" pitchFamily="34" charset="0"/>
                <a:ea typeface="ＭＳ Ｐゴシック" panose="020B0600070205080204" pitchFamily="34" charset="-128"/>
              </a:defRPr>
            </a:lvl4pPr>
            <a:lvl5pPr marL="2057400" indent="-228600" eaLnBrk="0" hangingPunct="0">
              <a:defRPr sz="1600">
                <a:solidFill>
                  <a:srgbClr val="46BA9C"/>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rgbClr val="46BA9C"/>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rgbClr val="46BA9C"/>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rgbClr val="46BA9C"/>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rgbClr val="46BA9C"/>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625669" name="Text Box 5">
            <a:extLst>
              <a:ext uri="{FF2B5EF4-FFF2-40B4-BE49-F238E27FC236}">
                <a16:creationId xmlns:a16="http://schemas.microsoft.com/office/drawing/2014/main" id="{31513D65-7292-FDC4-D5CF-B181D341CE76}"/>
              </a:ext>
            </a:extLst>
          </p:cNvPr>
          <p:cNvSpPr txBox="1">
            <a:spLocks noChangeArrowheads="1"/>
          </p:cNvSpPr>
          <p:nvPr/>
        </p:nvSpPr>
        <p:spPr bwMode="auto">
          <a:xfrm>
            <a:off x="993775" y="2171700"/>
            <a:ext cx="2693988"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eaLnBrk="0" hangingPunct="0">
              <a:defRPr/>
            </a:pPr>
            <a:r>
              <a:rPr lang="en-US" sz="2000" b="1" i="1">
                <a:solidFill>
                  <a:srgbClr val="CC0000"/>
                </a:solidFill>
                <a:latin typeface="Times" charset="0"/>
                <a:ea typeface="ＭＳ Ｐゴシック" charset="0"/>
                <a:cs typeface="Arial" charset="0"/>
              </a:rPr>
              <a:t>Increased Active GLP-1</a:t>
            </a:r>
          </a:p>
        </p:txBody>
      </p:sp>
      <p:sp>
        <p:nvSpPr>
          <p:cNvPr id="625670" name="Text Box 6">
            <a:extLst>
              <a:ext uri="{FF2B5EF4-FFF2-40B4-BE49-F238E27FC236}">
                <a16:creationId xmlns:a16="http://schemas.microsoft.com/office/drawing/2014/main" id="{E2D412D9-2E57-A8D9-6F2E-413F2EEE0F79}"/>
              </a:ext>
            </a:extLst>
          </p:cNvPr>
          <p:cNvSpPr txBox="1">
            <a:spLocks noChangeArrowheads="1"/>
          </p:cNvSpPr>
          <p:nvPr/>
        </p:nvSpPr>
        <p:spPr bwMode="auto">
          <a:xfrm>
            <a:off x="5229225" y="2095500"/>
            <a:ext cx="3214688"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eaLnBrk="0" hangingPunct="0">
              <a:defRPr/>
            </a:pPr>
            <a:r>
              <a:rPr lang="en-US" sz="2000" b="1" i="1">
                <a:solidFill>
                  <a:srgbClr val="CC0000"/>
                </a:solidFill>
                <a:latin typeface="Times" charset="0"/>
                <a:ea typeface="ＭＳ Ｐゴシック" charset="0"/>
                <a:cs typeface="Arial" charset="0"/>
              </a:rPr>
              <a:t>Improved Glucose Tolerance</a:t>
            </a:r>
          </a:p>
        </p:txBody>
      </p:sp>
      <p:sp>
        <p:nvSpPr>
          <p:cNvPr id="17414" name="AutoShape 7">
            <a:extLst>
              <a:ext uri="{FF2B5EF4-FFF2-40B4-BE49-F238E27FC236}">
                <a16:creationId xmlns:a16="http://schemas.microsoft.com/office/drawing/2014/main" id="{0FA0768D-D201-C3AC-EAA6-CBFBB9904B21}"/>
              </a:ext>
            </a:extLst>
          </p:cNvPr>
          <p:cNvSpPr>
            <a:spLocks noChangeAspect="1" noChangeArrowheads="1" noTextEdit="1"/>
          </p:cNvSpPr>
          <p:nvPr/>
        </p:nvSpPr>
        <p:spPr bwMode="auto">
          <a:xfrm>
            <a:off x="228600" y="2428875"/>
            <a:ext cx="4038600" cy="378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7415" name="Freeform 8">
            <a:extLst>
              <a:ext uri="{FF2B5EF4-FFF2-40B4-BE49-F238E27FC236}">
                <a16:creationId xmlns:a16="http://schemas.microsoft.com/office/drawing/2014/main" id="{F19D0D54-BCA1-12CD-9E7F-A974BD7BB2C3}"/>
              </a:ext>
            </a:extLst>
          </p:cNvPr>
          <p:cNvSpPr>
            <a:spLocks/>
          </p:cNvSpPr>
          <p:nvPr/>
        </p:nvSpPr>
        <p:spPr bwMode="auto">
          <a:xfrm>
            <a:off x="1200150" y="2874963"/>
            <a:ext cx="2274888" cy="2857500"/>
          </a:xfrm>
          <a:custGeom>
            <a:avLst/>
            <a:gdLst>
              <a:gd name="T0" fmla="*/ 0 w 1104"/>
              <a:gd name="T1" fmla="*/ 0 h 1386"/>
              <a:gd name="T2" fmla="*/ 2147483647 w 1104"/>
              <a:gd name="T3" fmla="*/ 0 h 1386"/>
              <a:gd name="T4" fmla="*/ 2147483647 w 1104"/>
              <a:gd name="T5" fmla="*/ 2147483647 h 1386"/>
              <a:gd name="T6" fmla="*/ 0 60000 65536"/>
              <a:gd name="T7" fmla="*/ 0 60000 65536"/>
              <a:gd name="T8" fmla="*/ 0 60000 65536"/>
            </a:gdLst>
            <a:ahLst/>
            <a:cxnLst>
              <a:cxn ang="T6">
                <a:pos x="T0" y="T1"/>
              </a:cxn>
              <a:cxn ang="T7">
                <a:pos x="T2" y="T3"/>
              </a:cxn>
              <a:cxn ang="T8">
                <a:pos x="T4" y="T5"/>
              </a:cxn>
            </a:cxnLst>
            <a:rect l="0" t="0" r="r" b="b"/>
            <a:pathLst>
              <a:path w="1104" h="1386">
                <a:moveTo>
                  <a:pt x="0" y="0"/>
                </a:moveTo>
                <a:lnTo>
                  <a:pt x="1104" y="0"/>
                </a:lnTo>
                <a:lnTo>
                  <a:pt x="1104" y="1386"/>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5673" name="Rectangle 9">
            <a:extLst>
              <a:ext uri="{FF2B5EF4-FFF2-40B4-BE49-F238E27FC236}">
                <a16:creationId xmlns:a16="http://schemas.microsoft.com/office/drawing/2014/main" id="{4B8B435B-14F0-C987-5223-7167E4F6971C}"/>
              </a:ext>
            </a:extLst>
          </p:cNvPr>
          <p:cNvSpPr>
            <a:spLocks noChangeArrowheads="1"/>
          </p:cNvSpPr>
          <p:nvPr/>
        </p:nvSpPr>
        <p:spPr bwMode="auto">
          <a:xfrm>
            <a:off x="2500313" y="3340100"/>
            <a:ext cx="647700" cy="2392363"/>
          </a:xfrm>
          <a:prstGeom prst="rect">
            <a:avLst/>
          </a:prstGeom>
          <a:gradFill rotWithShape="1">
            <a:gsLst>
              <a:gs pos="0">
                <a:srgbClr val="000080"/>
              </a:gs>
              <a:gs pos="50000">
                <a:schemeClr val="hlink"/>
              </a:gs>
              <a:gs pos="100000">
                <a:srgbClr val="000080"/>
              </a:gs>
            </a:gsLst>
            <a:lin ang="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defRPr/>
            </a:pPr>
            <a:endParaRPr lang="en-US">
              <a:latin typeface="Arial" charset="0"/>
              <a:ea typeface="ＭＳ Ｐゴシック" charset="0"/>
              <a:cs typeface="Arial" charset="0"/>
            </a:endParaRPr>
          </a:p>
        </p:txBody>
      </p:sp>
      <p:sp>
        <p:nvSpPr>
          <p:cNvPr id="17417" name="Line 10">
            <a:extLst>
              <a:ext uri="{FF2B5EF4-FFF2-40B4-BE49-F238E27FC236}">
                <a16:creationId xmlns:a16="http://schemas.microsoft.com/office/drawing/2014/main" id="{9188404A-6D5E-A921-C926-C107598BFFBA}"/>
              </a:ext>
            </a:extLst>
          </p:cNvPr>
          <p:cNvSpPr>
            <a:spLocks noChangeShapeType="1"/>
          </p:cNvSpPr>
          <p:nvPr/>
        </p:nvSpPr>
        <p:spPr bwMode="auto">
          <a:xfrm flipV="1">
            <a:off x="2500313" y="3340100"/>
            <a:ext cx="1587" cy="2392363"/>
          </a:xfrm>
          <a:prstGeom prst="line">
            <a:avLst/>
          </a:prstGeom>
          <a:noFill/>
          <a:ln w="25400">
            <a:solidFill>
              <a:srgbClr val="000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18" name="Line 11">
            <a:extLst>
              <a:ext uri="{FF2B5EF4-FFF2-40B4-BE49-F238E27FC236}">
                <a16:creationId xmlns:a16="http://schemas.microsoft.com/office/drawing/2014/main" id="{8167EDE6-D404-AEE9-66C8-7E9FE8911C52}"/>
              </a:ext>
            </a:extLst>
          </p:cNvPr>
          <p:cNvSpPr>
            <a:spLocks noChangeShapeType="1"/>
          </p:cNvSpPr>
          <p:nvPr/>
        </p:nvSpPr>
        <p:spPr bwMode="auto">
          <a:xfrm>
            <a:off x="2500313" y="3340100"/>
            <a:ext cx="1587" cy="2392363"/>
          </a:xfrm>
          <a:prstGeom prst="line">
            <a:avLst/>
          </a:prstGeom>
          <a:noFill/>
          <a:ln w="25400">
            <a:solidFill>
              <a:srgbClr val="000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19" name="Line 12">
            <a:extLst>
              <a:ext uri="{FF2B5EF4-FFF2-40B4-BE49-F238E27FC236}">
                <a16:creationId xmlns:a16="http://schemas.microsoft.com/office/drawing/2014/main" id="{E564F691-CCA1-A21F-7BD9-F09641427BBA}"/>
              </a:ext>
            </a:extLst>
          </p:cNvPr>
          <p:cNvSpPr>
            <a:spLocks noChangeShapeType="1"/>
          </p:cNvSpPr>
          <p:nvPr/>
        </p:nvSpPr>
        <p:spPr bwMode="auto">
          <a:xfrm>
            <a:off x="2500313" y="3340100"/>
            <a:ext cx="647700" cy="1588"/>
          </a:xfrm>
          <a:prstGeom prst="line">
            <a:avLst/>
          </a:prstGeom>
          <a:noFill/>
          <a:ln w="25400">
            <a:solidFill>
              <a:srgbClr val="000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20" name="Line 13">
            <a:extLst>
              <a:ext uri="{FF2B5EF4-FFF2-40B4-BE49-F238E27FC236}">
                <a16:creationId xmlns:a16="http://schemas.microsoft.com/office/drawing/2014/main" id="{713AC9A3-F14A-6635-2907-ACBA2C4C3449}"/>
              </a:ext>
            </a:extLst>
          </p:cNvPr>
          <p:cNvSpPr>
            <a:spLocks noChangeShapeType="1"/>
          </p:cNvSpPr>
          <p:nvPr/>
        </p:nvSpPr>
        <p:spPr bwMode="auto">
          <a:xfrm flipH="1">
            <a:off x="2500313" y="3340100"/>
            <a:ext cx="647700" cy="1588"/>
          </a:xfrm>
          <a:prstGeom prst="line">
            <a:avLst/>
          </a:prstGeom>
          <a:noFill/>
          <a:ln w="25400">
            <a:solidFill>
              <a:srgbClr val="000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21" name="Line 14">
            <a:extLst>
              <a:ext uri="{FF2B5EF4-FFF2-40B4-BE49-F238E27FC236}">
                <a16:creationId xmlns:a16="http://schemas.microsoft.com/office/drawing/2014/main" id="{BB4F676A-C024-1296-A4FF-0857EE0DC3D7}"/>
              </a:ext>
            </a:extLst>
          </p:cNvPr>
          <p:cNvSpPr>
            <a:spLocks noChangeShapeType="1"/>
          </p:cNvSpPr>
          <p:nvPr/>
        </p:nvSpPr>
        <p:spPr bwMode="auto">
          <a:xfrm flipV="1">
            <a:off x="3148013" y="3340100"/>
            <a:ext cx="1587" cy="2392363"/>
          </a:xfrm>
          <a:prstGeom prst="line">
            <a:avLst/>
          </a:prstGeom>
          <a:noFill/>
          <a:ln w="25400">
            <a:solidFill>
              <a:srgbClr val="000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22" name="Line 15">
            <a:extLst>
              <a:ext uri="{FF2B5EF4-FFF2-40B4-BE49-F238E27FC236}">
                <a16:creationId xmlns:a16="http://schemas.microsoft.com/office/drawing/2014/main" id="{B7B6052D-C567-F601-BE91-27FA33103E2D}"/>
              </a:ext>
            </a:extLst>
          </p:cNvPr>
          <p:cNvSpPr>
            <a:spLocks noChangeShapeType="1"/>
          </p:cNvSpPr>
          <p:nvPr/>
        </p:nvSpPr>
        <p:spPr bwMode="auto">
          <a:xfrm>
            <a:off x="3148013" y="3340100"/>
            <a:ext cx="1587" cy="2392363"/>
          </a:xfrm>
          <a:prstGeom prst="line">
            <a:avLst/>
          </a:prstGeom>
          <a:noFill/>
          <a:ln w="25400">
            <a:solidFill>
              <a:srgbClr val="000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23" name="Line 16">
            <a:extLst>
              <a:ext uri="{FF2B5EF4-FFF2-40B4-BE49-F238E27FC236}">
                <a16:creationId xmlns:a16="http://schemas.microsoft.com/office/drawing/2014/main" id="{7E6F823B-5C6C-76A2-886E-EDE8DB8533B5}"/>
              </a:ext>
            </a:extLst>
          </p:cNvPr>
          <p:cNvSpPr>
            <a:spLocks noChangeShapeType="1"/>
          </p:cNvSpPr>
          <p:nvPr/>
        </p:nvSpPr>
        <p:spPr bwMode="auto">
          <a:xfrm>
            <a:off x="2500313" y="5732463"/>
            <a:ext cx="647700" cy="1587"/>
          </a:xfrm>
          <a:prstGeom prst="line">
            <a:avLst/>
          </a:prstGeom>
          <a:noFill/>
          <a:ln w="25400">
            <a:solidFill>
              <a:srgbClr val="000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24" name="Line 17">
            <a:extLst>
              <a:ext uri="{FF2B5EF4-FFF2-40B4-BE49-F238E27FC236}">
                <a16:creationId xmlns:a16="http://schemas.microsoft.com/office/drawing/2014/main" id="{5CFF6E26-FEAA-9E28-36BF-9D9566E9E7FF}"/>
              </a:ext>
            </a:extLst>
          </p:cNvPr>
          <p:cNvSpPr>
            <a:spLocks noChangeShapeType="1"/>
          </p:cNvSpPr>
          <p:nvPr/>
        </p:nvSpPr>
        <p:spPr bwMode="auto">
          <a:xfrm flipH="1">
            <a:off x="2500313" y="5732463"/>
            <a:ext cx="647700" cy="1587"/>
          </a:xfrm>
          <a:prstGeom prst="line">
            <a:avLst/>
          </a:prstGeom>
          <a:noFill/>
          <a:ln w="25400">
            <a:solidFill>
              <a:srgbClr val="000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25" name="Line 18">
            <a:extLst>
              <a:ext uri="{FF2B5EF4-FFF2-40B4-BE49-F238E27FC236}">
                <a16:creationId xmlns:a16="http://schemas.microsoft.com/office/drawing/2014/main" id="{A2307985-8598-7BFC-5EEF-69719AE57F12}"/>
              </a:ext>
            </a:extLst>
          </p:cNvPr>
          <p:cNvSpPr>
            <a:spLocks noChangeShapeType="1"/>
          </p:cNvSpPr>
          <p:nvPr/>
        </p:nvSpPr>
        <p:spPr bwMode="auto">
          <a:xfrm>
            <a:off x="2663825" y="3233738"/>
            <a:ext cx="323850" cy="1587"/>
          </a:xfrm>
          <a:prstGeom prst="line">
            <a:avLst/>
          </a:prstGeom>
          <a:noFill/>
          <a:ln w="25400">
            <a:solidFill>
              <a:srgbClr val="000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26" name="Line 19">
            <a:extLst>
              <a:ext uri="{FF2B5EF4-FFF2-40B4-BE49-F238E27FC236}">
                <a16:creationId xmlns:a16="http://schemas.microsoft.com/office/drawing/2014/main" id="{FD02BD7C-E168-21AE-759D-630AB32A1C66}"/>
              </a:ext>
            </a:extLst>
          </p:cNvPr>
          <p:cNvSpPr>
            <a:spLocks noChangeShapeType="1"/>
          </p:cNvSpPr>
          <p:nvPr/>
        </p:nvSpPr>
        <p:spPr bwMode="auto">
          <a:xfrm>
            <a:off x="2824163" y="3233738"/>
            <a:ext cx="1587" cy="106362"/>
          </a:xfrm>
          <a:prstGeom prst="line">
            <a:avLst/>
          </a:prstGeom>
          <a:noFill/>
          <a:ln w="25400">
            <a:solidFill>
              <a:srgbClr val="000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27" name="Rectangle 20">
            <a:extLst>
              <a:ext uri="{FF2B5EF4-FFF2-40B4-BE49-F238E27FC236}">
                <a16:creationId xmlns:a16="http://schemas.microsoft.com/office/drawing/2014/main" id="{EA10A427-76F8-F85B-5EDB-88DC184AEAB9}"/>
              </a:ext>
            </a:extLst>
          </p:cNvPr>
          <p:cNvSpPr>
            <a:spLocks noChangeArrowheads="1"/>
          </p:cNvSpPr>
          <p:nvPr/>
        </p:nvSpPr>
        <p:spPr bwMode="auto">
          <a:xfrm>
            <a:off x="1525588" y="5448300"/>
            <a:ext cx="647700" cy="284163"/>
          </a:xfrm>
          <a:prstGeom prst="rect">
            <a:avLst/>
          </a:prstGeom>
          <a:gradFill rotWithShape="1">
            <a:gsLst>
              <a:gs pos="0">
                <a:srgbClr val="808080"/>
              </a:gs>
              <a:gs pos="50000">
                <a:srgbClr val="DDDDDD"/>
              </a:gs>
              <a:gs pos="100000">
                <a:srgbClr val="80808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rgbClr val="46BA9C"/>
                </a:solidFill>
                <a:latin typeface="Arial" panose="020B0604020202020204" pitchFamily="34" charset="0"/>
                <a:ea typeface="ＭＳ Ｐゴシック" panose="020B0600070205080204" pitchFamily="34" charset="-128"/>
              </a:defRPr>
            </a:lvl1pPr>
            <a:lvl2pPr marL="742950" indent="-285750" eaLnBrk="0" hangingPunct="0">
              <a:defRPr sz="1600">
                <a:solidFill>
                  <a:srgbClr val="46BA9C"/>
                </a:solidFill>
                <a:latin typeface="Arial" panose="020B0604020202020204" pitchFamily="34" charset="0"/>
                <a:ea typeface="ＭＳ Ｐゴシック" panose="020B0600070205080204" pitchFamily="34" charset="-128"/>
              </a:defRPr>
            </a:lvl2pPr>
            <a:lvl3pPr marL="1143000" indent="-228600" eaLnBrk="0" hangingPunct="0">
              <a:defRPr sz="1600">
                <a:solidFill>
                  <a:srgbClr val="46BA9C"/>
                </a:solidFill>
                <a:latin typeface="Arial" panose="020B0604020202020204" pitchFamily="34" charset="0"/>
                <a:ea typeface="ＭＳ Ｐゴシック" panose="020B0600070205080204" pitchFamily="34" charset="-128"/>
              </a:defRPr>
            </a:lvl3pPr>
            <a:lvl4pPr marL="1600200" indent="-228600" eaLnBrk="0" hangingPunct="0">
              <a:defRPr sz="1600">
                <a:solidFill>
                  <a:srgbClr val="46BA9C"/>
                </a:solidFill>
                <a:latin typeface="Arial" panose="020B0604020202020204" pitchFamily="34" charset="0"/>
                <a:ea typeface="ＭＳ Ｐゴシック" panose="020B0600070205080204" pitchFamily="34" charset="-128"/>
              </a:defRPr>
            </a:lvl4pPr>
            <a:lvl5pPr marL="2057400" indent="-228600" eaLnBrk="0" hangingPunct="0">
              <a:defRPr sz="1600">
                <a:solidFill>
                  <a:srgbClr val="46BA9C"/>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rgbClr val="46BA9C"/>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rgbClr val="46BA9C"/>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rgbClr val="46BA9C"/>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rgbClr val="46BA9C"/>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17428" name="Line 21">
            <a:extLst>
              <a:ext uri="{FF2B5EF4-FFF2-40B4-BE49-F238E27FC236}">
                <a16:creationId xmlns:a16="http://schemas.microsoft.com/office/drawing/2014/main" id="{1E5FCC34-9C9A-8AF4-787A-4955A828945F}"/>
              </a:ext>
            </a:extLst>
          </p:cNvPr>
          <p:cNvSpPr>
            <a:spLocks noChangeShapeType="1"/>
          </p:cNvSpPr>
          <p:nvPr/>
        </p:nvSpPr>
        <p:spPr bwMode="auto">
          <a:xfrm flipV="1">
            <a:off x="1525588" y="5448300"/>
            <a:ext cx="1587" cy="284163"/>
          </a:xfrm>
          <a:prstGeom prst="line">
            <a:avLst/>
          </a:prstGeom>
          <a:noFill/>
          <a:ln w="2540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29" name="Line 22">
            <a:extLst>
              <a:ext uri="{FF2B5EF4-FFF2-40B4-BE49-F238E27FC236}">
                <a16:creationId xmlns:a16="http://schemas.microsoft.com/office/drawing/2014/main" id="{9D63318C-6073-D5B0-3287-539789A9360C}"/>
              </a:ext>
            </a:extLst>
          </p:cNvPr>
          <p:cNvSpPr>
            <a:spLocks noChangeShapeType="1"/>
          </p:cNvSpPr>
          <p:nvPr/>
        </p:nvSpPr>
        <p:spPr bwMode="auto">
          <a:xfrm>
            <a:off x="1525588" y="5448300"/>
            <a:ext cx="1587" cy="284163"/>
          </a:xfrm>
          <a:prstGeom prst="line">
            <a:avLst/>
          </a:prstGeom>
          <a:noFill/>
          <a:ln w="2540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30" name="Line 23">
            <a:extLst>
              <a:ext uri="{FF2B5EF4-FFF2-40B4-BE49-F238E27FC236}">
                <a16:creationId xmlns:a16="http://schemas.microsoft.com/office/drawing/2014/main" id="{8DD1A8CF-9E59-85CE-8B6F-7C2551BBE332}"/>
              </a:ext>
            </a:extLst>
          </p:cNvPr>
          <p:cNvSpPr>
            <a:spLocks noChangeShapeType="1"/>
          </p:cNvSpPr>
          <p:nvPr/>
        </p:nvSpPr>
        <p:spPr bwMode="auto">
          <a:xfrm>
            <a:off x="1525588" y="5448300"/>
            <a:ext cx="647700" cy="1588"/>
          </a:xfrm>
          <a:prstGeom prst="line">
            <a:avLst/>
          </a:prstGeom>
          <a:noFill/>
          <a:ln w="2540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31" name="Line 24">
            <a:extLst>
              <a:ext uri="{FF2B5EF4-FFF2-40B4-BE49-F238E27FC236}">
                <a16:creationId xmlns:a16="http://schemas.microsoft.com/office/drawing/2014/main" id="{A90EF59C-08E2-62B1-D003-CB3F95072378}"/>
              </a:ext>
            </a:extLst>
          </p:cNvPr>
          <p:cNvSpPr>
            <a:spLocks noChangeShapeType="1"/>
          </p:cNvSpPr>
          <p:nvPr/>
        </p:nvSpPr>
        <p:spPr bwMode="auto">
          <a:xfrm flipH="1">
            <a:off x="1525588" y="5448300"/>
            <a:ext cx="647700" cy="1588"/>
          </a:xfrm>
          <a:prstGeom prst="line">
            <a:avLst/>
          </a:prstGeom>
          <a:noFill/>
          <a:ln w="2540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32" name="Line 25">
            <a:extLst>
              <a:ext uri="{FF2B5EF4-FFF2-40B4-BE49-F238E27FC236}">
                <a16:creationId xmlns:a16="http://schemas.microsoft.com/office/drawing/2014/main" id="{91A03A56-9753-46FB-5F2B-57EC7DA97200}"/>
              </a:ext>
            </a:extLst>
          </p:cNvPr>
          <p:cNvSpPr>
            <a:spLocks noChangeShapeType="1"/>
          </p:cNvSpPr>
          <p:nvPr/>
        </p:nvSpPr>
        <p:spPr bwMode="auto">
          <a:xfrm flipV="1">
            <a:off x="2173288" y="5448300"/>
            <a:ext cx="1587" cy="284163"/>
          </a:xfrm>
          <a:prstGeom prst="line">
            <a:avLst/>
          </a:prstGeom>
          <a:noFill/>
          <a:ln w="2540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33" name="Line 26">
            <a:extLst>
              <a:ext uri="{FF2B5EF4-FFF2-40B4-BE49-F238E27FC236}">
                <a16:creationId xmlns:a16="http://schemas.microsoft.com/office/drawing/2014/main" id="{F288F9E3-1C98-D48A-5089-2DD06ABCC980}"/>
              </a:ext>
            </a:extLst>
          </p:cNvPr>
          <p:cNvSpPr>
            <a:spLocks noChangeShapeType="1"/>
          </p:cNvSpPr>
          <p:nvPr/>
        </p:nvSpPr>
        <p:spPr bwMode="auto">
          <a:xfrm>
            <a:off x="2173288" y="5448300"/>
            <a:ext cx="1587" cy="284163"/>
          </a:xfrm>
          <a:prstGeom prst="line">
            <a:avLst/>
          </a:prstGeom>
          <a:noFill/>
          <a:ln w="2540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34" name="Line 27">
            <a:extLst>
              <a:ext uri="{FF2B5EF4-FFF2-40B4-BE49-F238E27FC236}">
                <a16:creationId xmlns:a16="http://schemas.microsoft.com/office/drawing/2014/main" id="{C7FE08B0-38AA-1BD0-461A-20EE51AF51EE}"/>
              </a:ext>
            </a:extLst>
          </p:cNvPr>
          <p:cNvSpPr>
            <a:spLocks noChangeShapeType="1"/>
          </p:cNvSpPr>
          <p:nvPr/>
        </p:nvSpPr>
        <p:spPr bwMode="auto">
          <a:xfrm>
            <a:off x="1525588" y="5732463"/>
            <a:ext cx="647700" cy="1587"/>
          </a:xfrm>
          <a:prstGeom prst="line">
            <a:avLst/>
          </a:prstGeom>
          <a:noFill/>
          <a:ln w="2540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35" name="Line 28">
            <a:extLst>
              <a:ext uri="{FF2B5EF4-FFF2-40B4-BE49-F238E27FC236}">
                <a16:creationId xmlns:a16="http://schemas.microsoft.com/office/drawing/2014/main" id="{A0670269-817E-0A5E-FD88-B98F2E9CE796}"/>
              </a:ext>
            </a:extLst>
          </p:cNvPr>
          <p:cNvSpPr>
            <a:spLocks noChangeShapeType="1"/>
          </p:cNvSpPr>
          <p:nvPr/>
        </p:nvSpPr>
        <p:spPr bwMode="auto">
          <a:xfrm flipH="1">
            <a:off x="1525588" y="5732463"/>
            <a:ext cx="647700" cy="1587"/>
          </a:xfrm>
          <a:prstGeom prst="line">
            <a:avLst/>
          </a:prstGeom>
          <a:noFill/>
          <a:ln w="2540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36" name="Line 29">
            <a:extLst>
              <a:ext uri="{FF2B5EF4-FFF2-40B4-BE49-F238E27FC236}">
                <a16:creationId xmlns:a16="http://schemas.microsoft.com/office/drawing/2014/main" id="{D8AFA04F-D381-4245-034C-0F5BFC814C4E}"/>
              </a:ext>
            </a:extLst>
          </p:cNvPr>
          <p:cNvSpPr>
            <a:spLocks noChangeShapeType="1"/>
          </p:cNvSpPr>
          <p:nvPr/>
        </p:nvSpPr>
        <p:spPr bwMode="auto">
          <a:xfrm>
            <a:off x="1687513" y="5443538"/>
            <a:ext cx="323850" cy="1587"/>
          </a:xfrm>
          <a:prstGeom prst="line">
            <a:avLst/>
          </a:prstGeom>
          <a:noFill/>
          <a:ln w="2540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37" name="Line 30">
            <a:extLst>
              <a:ext uri="{FF2B5EF4-FFF2-40B4-BE49-F238E27FC236}">
                <a16:creationId xmlns:a16="http://schemas.microsoft.com/office/drawing/2014/main" id="{4CEB9FB4-3A7A-A7FA-FA44-FA734134E588}"/>
              </a:ext>
            </a:extLst>
          </p:cNvPr>
          <p:cNvSpPr>
            <a:spLocks noChangeShapeType="1"/>
          </p:cNvSpPr>
          <p:nvPr/>
        </p:nvSpPr>
        <p:spPr bwMode="auto">
          <a:xfrm>
            <a:off x="1849438" y="5443538"/>
            <a:ext cx="1587" cy="4762"/>
          </a:xfrm>
          <a:prstGeom prst="line">
            <a:avLst/>
          </a:prstGeom>
          <a:noFill/>
          <a:ln w="2540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38" name="Line 31">
            <a:extLst>
              <a:ext uri="{FF2B5EF4-FFF2-40B4-BE49-F238E27FC236}">
                <a16:creationId xmlns:a16="http://schemas.microsoft.com/office/drawing/2014/main" id="{7E17AD18-5A62-F88C-31AF-F13D53508C91}"/>
              </a:ext>
            </a:extLst>
          </p:cNvPr>
          <p:cNvSpPr>
            <a:spLocks noChangeShapeType="1"/>
          </p:cNvSpPr>
          <p:nvPr/>
        </p:nvSpPr>
        <p:spPr bwMode="auto">
          <a:xfrm>
            <a:off x="1200150" y="5732463"/>
            <a:ext cx="2274888" cy="1587"/>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39" name="Rectangle 32">
            <a:extLst>
              <a:ext uri="{FF2B5EF4-FFF2-40B4-BE49-F238E27FC236}">
                <a16:creationId xmlns:a16="http://schemas.microsoft.com/office/drawing/2014/main" id="{972FF5E9-AD0C-278E-B94B-800814DEAE29}"/>
              </a:ext>
            </a:extLst>
          </p:cNvPr>
          <p:cNvSpPr>
            <a:spLocks noChangeArrowheads="1"/>
          </p:cNvSpPr>
          <p:nvPr/>
        </p:nvSpPr>
        <p:spPr bwMode="auto">
          <a:xfrm>
            <a:off x="1566863" y="5808663"/>
            <a:ext cx="31591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600">
                <a:solidFill>
                  <a:srgbClr val="46BA9C"/>
                </a:solidFill>
                <a:latin typeface="Arial" panose="020B0604020202020204" pitchFamily="34" charset="0"/>
                <a:ea typeface="ＭＳ Ｐゴシック" panose="020B0600070205080204" pitchFamily="34" charset="-128"/>
              </a:defRPr>
            </a:lvl1pPr>
            <a:lvl2pPr marL="742950" indent="-285750" eaLnBrk="0" hangingPunct="0">
              <a:defRPr sz="1600">
                <a:solidFill>
                  <a:srgbClr val="46BA9C"/>
                </a:solidFill>
                <a:latin typeface="Arial" panose="020B0604020202020204" pitchFamily="34" charset="0"/>
                <a:ea typeface="ＭＳ Ｐゴシック" panose="020B0600070205080204" pitchFamily="34" charset="-128"/>
              </a:defRPr>
            </a:lvl2pPr>
            <a:lvl3pPr marL="1143000" indent="-228600" eaLnBrk="0" hangingPunct="0">
              <a:defRPr sz="1600">
                <a:solidFill>
                  <a:srgbClr val="46BA9C"/>
                </a:solidFill>
                <a:latin typeface="Arial" panose="020B0604020202020204" pitchFamily="34" charset="0"/>
                <a:ea typeface="ＭＳ Ｐゴシック" panose="020B0600070205080204" pitchFamily="34" charset="-128"/>
              </a:defRPr>
            </a:lvl3pPr>
            <a:lvl4pPr marL="1600200" indent="-228600" eaLnBrk="0" hangingPunct="0">
              <a:defRPr sz="1600">
                <a:solidFill>
                  <a:srgbClr val="46BA9C"/>
                </a:solidFill>
                <a:latin typeface="Arial" panose="020B0604020202020204" pitchFamily="34" charset="0"/>
                <a:ea typeface="ＭＳ Ｐゴシック" panose="020B0600070205080204" pitchFamily="34" charset="-128"/>
              </a:defRPr>
            </a:lvl4pPr>
            <a:lvl5pPr marL="2057400" indent="-228600" eaLnBrk="0" hangingPunct="0">
              <a:defRPr sz="1600">
                <a:solidFill>
                  <a:srgbClr val="46BA9C"/>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rgbClr val="46BA9C"/>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rgbClr val="46BA9C"/>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rgbClr val="46BA9C"/>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rgbClr val="46BA9C"/>
                </a:solidFill>
                <a:latin typeface="Arial" panose="020B0604020202020204" pitchFamily="34" charset="0"/>
                <a:ea typeface="ＭＳ Ｐゴシック" panose="020B0600070205080204" pitchFamily="34" charset="-128"/>
              </a:defRPr>
            </a:lvl9pPr>
          </a:lstStyle>
          <a:p>
            <a:r>
              <a:rPr lang="en-US" altLang="en-US" b="1">
                <a:solidFill>
                  <a:srgbClr val="000000"/>
                </a:solidFill>
              </a:rPr>
              <a:t>WT</a:t>
            </a:r>
            <a:endParaRPr lang="en-US" altLang="en-US" b="1">
              <a:solidFill>
                <a:schemeClr val="tx1"/>
              </a:solidFill>
              <a:latin typeface="Times New Roman" panose="02020603050405020304" pitchFamily="18" charset="0"/>
            </a:endParaRPr>
          </a:p>
        </p:txBody>
      </p:sp>
      <p:sp>
        <p:nvSpPr>
          <p:cNvPr id="17440" name="Rectangle 33">
            <a:extLst>
              <a:ext uri="{FF2B5EF4-FFF2-40B4-BE49-F238E27FC236}">
                <a16:creationId xmlns:a16="http://schemas.microsoft.com/office/drawing/2014/main" id="{0580E06C-BE42-91EB-026A-973AEFFED2D8}"/>
              </a:ext>
            </a:extLst>
          </p:cNvPr>
          <p:cNvSpPr>
            <a:spLocks noChangeArrowheads="1"/>
          </p:cNvSpPr>
          <p:nvPr/>
        </p:nvSpPr>
        <p:spPr bwMode="auto">
          <a:xfrm>
            <a:off x="2625725" y="5808663"/>
            <a:ext cx="1936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600">
                <a:solidFill>
                  <a:srgbClr val="46BA9C"/>
                </a:solidFill>
                <a:latin typeface="Arial" panose="020B0604020202020204" pitchFamily="34" charset="0"/>
                <a:ea typeface="ＭＳ Ｐゴシック" panose="020B0600070205080204" pitchFamily="34" charset="-128"/>
              </a:defRPr>
            </a:lvl1pPr>
            <a:lvl2pPr marL="742950" indent="-285750" eaLnBrk="0" hangingPunct="0">
              <a:defRPr sz="1600">
                <a:solidFill>
                  <a:srgbClr val="46BA9C"/>
                </a:solidFill>
                <a:latin typeface="Arial" panose="020B0604020202020204" pitchFamily="34" charset="0"/>
                <a:ea typeface="ＭＳ Ｐゴシック" panose="020B0600070205080204" pitchFamily="34" charset="-128"/>
              </a:defRPr>
            </a:lvl2pPr>
            <a:lvl3pPr marL="1143000" indent="-228600" eaLnBrk="0" hangingPunct="0">
              <a:defRPr sz="1600">
                <a:solidFill>
                  <a:srgbClr val="46BA9C"/>
                </a:solidFill>
                <a:latin typeface="Arial" panose="020B0604020202020204" pitchFamily="34" charset="0"/>
                <a:ea typeface="ＭＳ Ｐゴシック" panose="020B0600070205080204" pitchFamily="34" charset="-128"/>
              </a:defRPr>
            </a:lvl3pPr>
            <a:lvl4pPr marL="1600200" indent="-228600" eaLnBrk="0" hangingPunct="0">
              <a:defRPr sz="1600">
                <a:solidFill>
                  <a:srgbClr val="46BA9C"/>
                </a:solidFill>
                <a:latin typeface="Arial" panose="020B0604020202020204" pitchFamily="34" charset="0"/>
                <a:ea typeface="ＭＳ Ｐゴシック" panose="020B0600070205080204" pitchFamily="34" charset="-128"/>
              </a:defRPr>
            </a:lvl4pPr>
            <a:lvl5pPr marL="2057400" indent="-228600" eaLnBrk="0" hangingPunct="0">
              <a:defRPr sz="1600">
                <a:solidFill>
                  <a:srgbClr val="46BA9C"/>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rgbClr val="46BA9C"/>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rgbClr val="46BA9C"/>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rgbClr val="46BA9C"/>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rgbClr val="46BA9C"/>
                </a:solidFill>
                <a:latin typeface="Arial" panose="020B0604020202020204" pitchFamily="34" charset="0"/>
                <a:ea typeface="ＭＳ Ｐゴシック" panose="020B0600070205080204" pitchFamily="34" charset="-128"/>
              </a:defRPr>
            </a:lvl9pPr>
          </a:lstStyle>
          <a:p>
            <a:r>
              <a:rPr lang="en-US" altLang="en-US" b="1">
                <a:solidFill>
                  <a:srgbClr val="000000"/>
                </a:solidFill>
              </a:rPr>
              <a:t>-/-</a:t>
            </a:r>
            <a:endParaRPr lang="en-US" altLang="en-US" b="1">
              <a:solidFill>
                <a:schemeClr val="tx1"/>
              </a:solidFill>
              <a:latin typeface="Times New Roman" panose="02020603050405020304" pitchFamily="18" charset="0"/>
            </a:endParaRPr>
          </a:p>
        </p:txBody>
      </p:sp>
      <p:sp>
        <p:nvSpPr>
          <p:cNvPr id="17441" name="Line 34">
            <a:extLst>
              <a:ext uri="{FF2B5EF4-FFF2-40B4-BE49-F238E27FC236}">
                <a16:creationId xmlns:a16="http://schemas.microsoft.com/office/drawing/2014/main" id="{DCFF960D-6DB5-3AB1-E4A6-ADDFC7B4BAB4}"/>
              </a:ext>
            </a:extLst>
          </p:cNvPr>
          <p:cNvSpPr>
            <a:spLocks noChangeShapeType="1"/>
          </p:cNvSpPr>
          <p:nvPr/>
        </p:nvSpPr>
        <p:spPr bwMode="auto">
          <a:xfrm flipV="1">
            <a:off x="1200150" y="2874963"/>
            <a:ext cx="1588" cy="285750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42" name="Line 35">
            <a:extLst>
              <a:ext uri="{FF2B5EF4-FFF2-40B4-BE49-F238E27FC236}">
                <a16:creationId xmlns:a16="http://schemas.microsoft.com/office/drawing/2014/main" id="{7F065F0C-3835-BA2F-CB42-CF208269384F}"/>
              </a:ext>
            </a:extLst>
          </p:cNvPr>
          <p:cNvSpPr>
            <a:spLocks noChangeShapeType="1"/>
          </p:cNvSpPr>
          <p:nvPr/>
        </p:nvSpPr>
        <p:spPr bwMode="auto">
          <a:xfrm flipH="1">
            <a:off x="1125538" y="5732463"/>
            <a:ext cx="74612" cy="1587"/>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43" name="Rectangle 36">
            <a:extLst>
              <a:ext uri="{FF2B5EF4-FFF2-40B4-BE49-F238E27FC236}">
                <a16:creationId xmlns:a16="http://schemas.microsoft.com/office/drawing/2014/main" id="{6955DEAC-1077-F42C-6F04-61782D7BA1C1}"/>
              </a:ext>
            </a:extLst>
          </p:cNvPr>
          <p:cNvSpPr>
            <a:spLocks noChangeArrowheads="1"/>
          </p:cNvSpPr>
          <p:nvPr/>
        </p:nvSpPr>
        <p:spPr bwMode="auto">
          <a:xfrm>
            <a:off x="811213" y="5572125"/>
            <a:ext cx="11271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600">
                <a:solidFill>
                  <a:srgbClr val="46BA9C"/>
                </a:solidFill>
                <a:latin typeface="Arial" panose="020B0604020202020204" pitchFamily="34" charset="0"/>
                <a:ea typeface="ＭＳ Ｐゴシック" panose="020B0600070205080204" pitchFamily="34" charset="-128"/>
              </a:defRPr>
            </a:lvl1pPr>
            <a:lvl2pPr marL="742950" indent="-285750" eaLnBrk="0" hangingPunct="0">
              <a:defRPr sz="1600">
                <a:solidFill>
                  <a:srgbClr val="46BA9C"/>
                </a:solidFill>
                <a:latin typeface="Arial" panose="020B0604020202020204" pitchFamily="34" charset="0"/>
                <a:ea typeface="ＭＳ Ｐゴシック" panose="020B0600070205080204" pitchFamily="34" charset="-128"/>
              </a:defRPr>
            </a:lvl2pPr>
            <a:lvl3pPr marL="1143000" indent="-228600" eaLnBrk="0" hangingPunct="0">
              <a:defRPr sz="1600">
                <a:solidFill>
                  <a:srgbClr val="46BA9C"/>
                </a:solidFill>
                <a:latin typeface="Arial" panose="020B0604020202020204" pitchFamily="34" charset="0"/>
                <a:ea typeface="ＭＳ Ｐゴシック" panose="020B0600070205080204" pitchFamily="34" charset="-128"/>
              </a:defRPr>
            </a:lvl3pPr>
            <a:lvl4pPr marL="1600200" indent="-228600" eaLnBrk="0" hangingPunct="0">
              <a:defRPr sz="1600">
                <a:solidFill>
                  <a:srgbClr val="46BA9C"/>
                </a:solidFill>
                <a:latin typeface="Arial" panose="020B0604020202020204" pitchFamily="34" charset="0"/>
                <a:ea typeface="ＭＳ Ｐゴシック" panose="020B0600070205080204" pitchFamily="34" charset="-128"/>
              </a:defRPr>
            </a:lvl4pPr>
            <a:lvl5pPr marL="2057400" indent="-228600" eaLnBrk="0" hangingPunct="0">
              <a:defRPr sz="1600">
                <a:solidFill>
                  <a:srgbClr val="46BA9C"/>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rgbClr val="46BA9C"/>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rgbClr val="46BA9C"/>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rgbClr val="46BA9C"/>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rgbClr val="46BA9C"/>
                </a:solidFill>
                <a:latin typeface="Arial" panose="020B0604020202020204" pitchFamily="34" charset="0"/>
                <a:ea typeface="ＭＳ Ｐゴシック" panose="020B0600070205080204" pitchFamily="34" charset="-128"/>
              </a:defRPr>
            </a:lvl9pPr>
          </a:lstStyle>
          <a:p>
            <a:r>
              <a:rPr lang="en-US" altLang="en-US" b="1">
                <a:solidFill>
                  <a:srgbClr val="000000"/>
                </a:solidFill>
              </a:rPr>
              <a:t>0</a:t>
            </a:r>
            <a:endParaRPr lang="en-US" altLang="en-US" b="1">
              <a:solidFill>
                <a:schemeClr val="tx1"/>
              </a:solidFill>
              <a:latin typeface="Times New Roman" panose="02020603050405020304" pitchFamily="18" charset="0"/>
            </a:endParaRPr>
          </a:p>
        </p:txBody>
      </p:sp>
      <p:sp>
        <p:nvSpPr>
          <p:cNvPr id="17444" name="Line 37">
            <a:extLst>
              <a:ext uri="{FF2B5EF4-FFF2-40B4-BE49-F238E27FC236}">
                <a16:creationId xmlns:a16="http://schemas.microsoft.com/office/drawing/2014/main" id="{E7C96275-E40E-034A-A837-BD85A19AFBC9}"/>
              </a:ext>
            </a:extLst>
          </p:cNvPr>
          <p:cNvSpPr>
            <a:spLocks noChangeShapeType="1"/>
          </p:cNvSpPr>
          <p:nvPr/>
        </p:nvSpPr>
        <p:spPr bwMode="auto">
          <a:xfrm flipH="1">
            <a:off x="1125538" y="5019675"/>
            <a:ext cx="74612" cy="1588"/>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45" name="Rectangle 38">
            <a:extLst>
              <a:ext uri="{FF2B5EF4-FFF2-40B4-BE49-F238E27FC236}">
                <a16:creationId xmlns:a16="http://schemas.microsoft.com/office/drawing/2014/main" id="{14B12C85-CDD6-7E00-785F-1514B6C1A968}"/>
              </a:ext>
            </a:extLst>
          </p:cNvPr>
          <p:cNvSpPr>
            <a:spLocks noChangeArrowheads="1"/>
          </p:cNvSpPr>
          <p:nvPr/>
        </p:nvSpPr>
        <p:spPr bwMode="auto">
          <a:xfrm>
            <a:off x="811213" y="4857750"/>
            <a:ext cx="11271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600">
                <a:solidFill>
                  <a:srgbClr val="46BA9C"/>
                </a:solidFill>
                <a:latin typeface="Arial" panose="020B0604020202020204" pitchFamily="34" charset="0"/>
                <a:ea typeface="ＭＳ Ｐゴシック" panose="020B0600070205080204" pitchFamily="34" charset="-128"/>
              </a:defRPr>
            </a:lvl1pPr>
            <a:lvl2pPr marL="742950" indent="-285750" eaLnBrk="0" hangingPunct="0">
              <a:defRPr sz="1600">
                <a:solidFill>
                  <a:srgbClr val="46BA9C"/>
                </a:solidFill>
                <a:latin typeface="Arial" panose="020B0604020202020204" pitchFamily="34" charset="0"/>
                <a:ea typeface="ＭＳ Ｐゴシック" panose="020B0600070205080204" pitchFamily="34" charset="-128"/>
              </a:defRPr>
            </a:lvl2pPr>
            <a:lvl3pPr marL="1143000" indent="-228600" eaLnBrk="0" hangingPunct="0">
              <a:defRPr sz="1600">
                <a:solidFill>
                  <a:srgbClr val="46BA9C"/>
                </a:solidFill>
                <a:latin typeface="Arial" panose="020B0604020202020204" pitchFamily="34" charset="0"/>
                <a:ea typeface="ＭＳ Ｐゴシック" panose="020B0600070205080204" pitchFamily="34" charset="-128"/>
              </a:defRPr>
            </a:lvl3pPr>
            <a:lvl4pPr marL="1600200" indent="-228600" eaLnBrk="0" hangingPunct="0">
              <a:defRPr sz="1600">
                <a:solidFill>
                  <a:srgbClr val="46BA9C"/>
                </a:solidFill>
                <a:latin typeface="Arial" panose="020B0604020202020204" pitchFamily="34" charset="0"/>
                <a:ea typeface="ＭＳ Ｐゴシック" panose="020B0600070205080204" pitchFamily="34" charset="-128"/>
              </a:defRPr>
            </a:lvl4pPr>
            <a:lvl5pPr marL="2057400" indent="-228600" eaLnBrk="0" hangingPunct="0">
              <a:defRPr sz="1600">
                <a:solidFill>
                  <a:srgbClr val="46BA9C"/>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rgbClr val="46BA9C"/>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rgbClr val="46BA9C"/>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rgbClr val="46BA9C"/>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rgbClr val="46BA9C"/>
                </a:solidFill>
                <a:latin typeface="Arial" panose="020B0604020202020204" pitchFamily="34" charset="0"/>
                <a:ea typeface="ＭＳ Ｐゴシック" panose="020B0600070205080204" pitchFamily="34" charset="-128"/>
              </a:defRPr>
            </a:lvl9pPr>
          </a:lstStyle>
          <a:p>
            <a:r>
              <a:rPr lang="en-US" altLang="en-US" b="1">
                <a:solidFill>
                  <a:srgbClr val="000000"/>
                </a:solidFill>
              </a:rPr>
              <a:t>2</a:t>
            </a:r>
            <a:endParaRPr lang="en-US" altLang="en-US" b="1">
              <a:solidFill>
                <a:schemeClr val="tx1"/>
              </a:solidFill>
              <a:latin typeface="Times New Roman" panose="02020603050405020304" pitchFamily="18" charset="0"/>
            </a:endParaRPr>
          </a:p>
        </p:txBody>
      </p:sp>
      <p:sp>
        <p:nvSpPr>
          <p:cNvPr id="17446" name="Line 39">
            <a:extLst>
              <a:ext uri="{FF2B5EF4-FFF2-40B4-BE49-F238E27FC236}">
                <a16:creationId xmlns:a16="http://schemas.microsoft.com/office/drawing/2014/main" id="{F2FA6207-1D4A-5B36-9FB7-C43CCBA80889}"/>
              </a:ext>
            </a:extLst>
          </p:cNvPr>
          <p:cNvSpPr>
            <a:spLocks noChangeShapeType="1"/>
          </p:cNvSpPr>
          <p:nvPr/>
        </p:nvSpPr>
        <p:spPr bwMode="auto">
          <a:xfrm flipH="1">
            <a:off x="1125538" y="4303713"/>
            <a:ext cx="74612" cy="1587"/>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47" name="Rectangle 40">
            <a:extLst>
              <a:ext uri="{FF2B5EF4-FFF2-40B4-BE49-F238E27FC236}">
                <a16:creationId xmlns:a16="http://schemas.microsoft.com/office/drawing/2014/main" id="{BE16A4E8-AE61-8358-8CB4-EA967E6C36E6}"/>
              </a:ext>
            </a:extLst>
          </p:cNvPr>
          <p:cNvSpPr>
            <a:spLocks noChangeArrowheads="1"/>
          </p:cNvSpPr>
          <p:nvPr/>
        </p:nvSpPr>
        <p:spPr bwMode="auto">
          <a:xfrm>
            <a:off x="811213" y="4143375"/>
            <a:ext cx="11271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600">
                <a:solidFill>
                  <a:srgbClr val="46BA9C"/>
                </a:solidFill>
                <a:latin typeface="Arial" panose="020B0604020202020204" pitchFamily="34" charset="0"/>
                <a:ea typeface="ＭＳ Ｐゴシック" panose="020B0600070205080204" pitchFamily="34" charset="-128"/>
              </a:defRPr>
            </a:lvl1pPr>
            <a:lvl2pPr marL="742950" indent="-285750" eaLnBrk="0" hangingPunct="0">
              <a:defRPr sz="1600">
                <a:solidFill>
                  <a:srgbClr val="46BA9C"/>
                </a:solidFill>
                <a:latin typeface="Arial" panose="020B0604020202020204" pitchFamily="34" charset="0"/>
                <a:ea typeface="ＭＳ Ｐゴシック" panose="020B0600070205080204" pitchFamily="34" charset="-128"/>
              </a:defRPr>
            </a:lvl2pPr>
            <a:lvl3pPr marL="1143000" indent="-228600" eaLnBrk="0" hangingPunct="0">
              <a:defRPr sz="1600">
                <a:solidFill>
                  <a:srgbClr val="46BA9C"/>
                </a:solidFill>
                <a:latin typeface="Arial" panose="020B0604020202020204" pitchFamily="34" charset="0"/>
                <a:ea typeface="ＭＳ Ｐゴシック" panose="020B0600070205080204" pitchFamily="34" charset="-128"/>
              </a:defRPr>
            </a:lvl3pPr>
            <a:lvl4pPr marL="1600200" indent="-228600" eaLnBrk="0" hangingPunct="0">
              <a:defRPr sz="1600">
                <a:solidFill>
                  <a:srgbClr val="46BA9C"/>
                </a:solidFill>
                <a:latin typeface="Arial" panose="020B0604020202020204" pitchFamily="34" charset="0"/>
                <a:ea typeface="ＭＳ Ｐゴシック" panose="020B0600070205080204" pitchFamily="34" charset="-128"/>
              </a:defRPr>
            </a:lvl4pPr>
            <a:lvl5pPr marL="2057400" indent="-228600" eaLnBrk="0" hangingPunct="0">
              <a:defRPr sz="1600">
                <a:solidFill>
                  <a:srgbClr val="46BA9C"/>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rgbClr val="46BA9C"/>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rgbClr val="46BA9C"/>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rgbClr val="46BA9C"/>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rgbClr val="46BA9C"/>
                </a:solidFill>
                <a:latin typeface="Arial" panose="020B0604020202020204" pitchFamily="34" charset="0"/>
                <a:ea typeface="ＭＳ Ｐゴシック" panose="020B0600070205080204" pitchFamily="34" charset="-128"/>
              </a:defRPr>
            </a:lvl9pPr>
          </a:lstStyle>
          <a:p>
            <a:r>
              <a:rPr lang="en-US" altLang="en-US" b="1">
                <a:solidFill>
                  <a:srgbClr val="000000"/>
                </a:solidFill>
              </a:rPr>
              <a:t>4</a:t>
            </a:r>
            <a:endParaRPr lang="en-US" altLang="en-US" b="1">
              <a:solidFill>
                <a:schemeClr val="tx1"/>
              </a:solidFill>
              <a:latin typeface="Times New Roman" panose="02020603050405020304" pitchFamily="18" charset="0"/>
            </a:endParaRPr>
          </a:p>
        </p:txBody>
      </p:sp>
      <p:sp>
        <p:nvSpPr>
          <p:cNvPr id="17448" name="Line 41">
            <a:extLst>
              <a:ext uri="{FF2B5EF4-FFF2-40B4-BE49-F238E27FC236}">
                <a16:creationId xmlns:a16="http://schemas.microsoft.com/office/drawing/2014/main" id="{D128F40E-FF8A-3A74-4321-41526EB094E0}"/>
              </a:ext>
            </a:extLst>
          </p:cNvPr>
          <p:cNvSpPr>
            <a:spLocks noChangeShapeType="1"/>
          </p:cNvSpPr>
          <p:nvPr/>
        </p:nvSpPr>
        <p:spPr bwMode="auto">
          <a:xfrm flipH="1">
            <a:off x="1125538" y="3589338"/>
            <a:ext cx="74612" cy="1587"/>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49" name="Rectangle 42">
            <a:extLst>
              <a:ext uri="{FF2B5EF4-FFF2-40B4-BE49-F238E27FC236}">
                <a16:creationId xmlns:a16="http://schemas.microsoft.com/office/drawing/2014/main" id="{2BC86CE6-CFDC-522F-D463-84CDB38698FA}"/>
              </a:ext>
            </a:extLst>
          </p:cNvPr>
          <p:cNvSpPr>
            <a:spLocks noChangeArrowheads="1"/>
          </p:cNvSpPr>
          <p:nvPr/>
        </p:nvSpPr>
        <p:spPr bwMode="auto">
          <a:xfrm>
            <a:off x="811213" y="3429000"/>
            <a:ext cx="11271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600">
                <a:solidFill>
                  <a:srgbClr val="46BA9C"/>
                </a:solidFill>
                <a:latin typeface="Arial" panose="020B0604020202020204" pitchFamily="34" charset="0"/>
                <a:ea typeface="ＭＳ Ｐゴシック" panose="020B0600070205080204" pitchFamily="34" charset="-128"/>
              </a:defRPr>
            </a:lvl1pPr>
            <a:lvl2pPr marL="742950" indent="-285750" eaLnBrk="0" hangingPunct="0">
              <a:defRPr sz="1600">
                <a:solidFill>
                  <a:srgbClr val="46BA9C"/>
                </a:solidFill>
                <a:latin typeface="Arial" panose="020B0604020202020204" pitchFamily="34" charset="0"/>
                <a:ea typeface="ＭＳ Ｐゴシック" panose="020B0600070205080204" pitchFamily="34" charset="-128"/>
              </a:defRPr>
            </a:lvl2pPr>
            <a:lvl3pPr marL="1143000" indent="-228600" eaLnBrk="0" hangingPunct="0">
              <a:defRPr sz="1600">
                <a:solidFill>
                  <a:srgbClr val="46BA9C"/>
                </a:solidFill>
                <a:latin typeface="Arial" panose="020B0604020202020204" pitchFamily="34" charset="0"/>
                <a:ea typeface="ＭＳ Ｐゴシック" panose="020B0600070205080204" pitchFamily="34" charset="-128"/>
              </a:defRPr>
            </a:lvl3pPr>
            <a:lvl4pPr marL="1600200" indent="-228600" eaLnBrk="0" hangingPunct="0">
              <a:defRPr sz="1600">
                <a:solidFill>
                  <a:srgbClr val="46BA9C"/>
                </a:solidFill>
                <a:latin typeface="Arial" panose="020B0604020202020204" pitchFamily="34" charset="0"/>
                <a:ea typeface="ＭＳ Ｐゴシック" panose="020B0600070205080204" pitchFamily="34" charset="-128"/>
              </a:defRPr>
            </a:lvl4pPr>
            <a:lvl5pPr marL="2057400" indent="-228600" eaLnBrk="0" hangingPunct="0">
              <a:defRPr sz="1600">
                <a:solidFill>
                  <a:srgbClr val="46BA9C"/>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rgbClr val="46BA9C"/>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rgbClr val="46BA9C"/>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rgbClr val="46BA9C"/>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rgbClr val="46BA9C"/>
                </a:solidFill>
                <a:latin typeface="Arial" panose="020B0604020202020204" pitchFamily="34" charset="0"/>
                <a:ea typeface="ＭＳ Ｐゴシック" panose="020B0600070205080204" pitchFamily="34" charset="-128"/>
              </a:defRPr>
            </a:lvl9pPr>
          </a:lstStyle>
          <a:p>
            <a:r>
              <a:rPr lang="en-US" altLang="en-US" b="1">
                <a:solidFill>
                  <a:srgbClr val="000000"/>
                </a:solidFill>
              </a:rPr>
              <a:t>6</a:t>
            </a:r>
            <a:endParaRPr lang="en-US" altLang="en-US" b="1">
              <a:solidFill>
                <a:schemeClr val="tx1"/>
              </a:solidFill>
              <a:latin typeface="Times New Roman" panose="02020603050405020304" pitchFamily="18" charset="0"/>
            </a:endParaRPr>
          </a:p>
        </p:txBody>
      </p:sp>
      <p:sp>
        <p:nvSpPr>
          <p:cNvPr id="17450" name="Line 43">
            <a:extLst>
              <a:ext uri="{FF2B5EF4-FFF2-40B4-BE49-F238E27FC236}">
                <a16:creationId xmlns:a16="http://schemas.microsoft.com/office/drawing/2014/main" id="{B811D48D-C72F-FF3D-A5C6-9A3EE2B20257}"/>
              </a:ext>
            </a:extLst>
          </p:cNvPr>
          <p:cNvSpPr>
            <a:spLocks noChangeShapeType="1"/>
          </p:cNvSpPr>
          <p:nvPr/>
        </p:nvSpPr>
        <p:spPr bwMode="auto">
          <a:xfrm flipH="1">
            <a:off x="1125538" y="2874963"/>
            <a:ext cx="74612" cy="1587"/>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51" name="Rectangle 44">
            <a:extLst>
              <a:ext uri="{FF2B5EF4-FFF2-40B4-BE49-F238E27FC236}">
                <a16:creationId xmlns:a16="http://schemas.microsoft.com/office/drawing/2014/main" id="{E08B3CC3-E0A9-5BEF-0EBE-956C3C8618B5}"/>
              </a:ext>
            </a:extLst>
          </p:cNvPr>
          <p:cNvSpPr>
            <a:spLocks noChangeArrowheads="1"/>
          </p:cNvSpPr>
          <p:nvPr/>
        </p:nvSpPr>
        <p:spPr bwMode="auto">
          <a:xfrm>
            <a:off x="811213" y="2713038"/>
            <a:ext cx="11271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600">
                <a:solidFill>
                  <a:srgbClr val="46BA9C"/>
                </a:solidFill>
                <a:latin typeface="Arial" panose="020B0604020202020204" pitchFamily="34" charset="0"/>
                <a:ea typeface="ＭＳ Ｐゴシック" panose="020B0600070205080204" pitchFamily="34" charset="-128"/>
              </a:defRPr>
            </a:lvl1pPr>
            <a:lvl2pPr marL="742950" indent="-285750" eaLnBrk="0" hangingPunct="0">
              <a:defRPr sz="1600">
                <a:solidFill>
                  <a:srgbClr val="46BA9C"/>
                </a:solidFill>
                <a:latin typeface="Arial" panose="020B0604020202020204" pitchFamily="34" charset="0"/>
                <a:ea typeface="ＭＳ Ｐゴシック" panose="020B0600070205080204" pitchFamily="34" charset="-128"/>
              </a:defRPr>
            </a:lvl2pPr>
            <a:lvl3pPr marL="1143000" indent="-228600" eaLnBrk="0" hangingPunct="0">
              <a:defRPr sz="1600">
                <a:solidFill>
                  <a:srgbClr val="46BA9C"/>
                </a:solidFill>
                <a:latin typeface="Arial" panose="020B0604020202020204" pitchFamily="34" charset="0"/>
                <a:ea typeface="ＭＳ Ｐゴシック" panose="020B0600070205080204" pitchFamily="34" charset="-128"/>
              </a:defRPr>
            </a:lvl3pPr>
            <a:lvl4pPr marL="1600200" indent="-228600" eaLnBrk="0" hangingPunct="0">
              <a:defRPr sz="1600">
                <a:solidFill>
                  <a:srgbClr val="46BA9C"/>
                </a:solidFill>
                <a:latin typeface="Arial" panose="020B0604020202020204" pitchFamily="34" charset="0"/>
                <a:ea typeface="ＭＳ Ｐゴシック" panose="020B0600070205080204" pitchFamily="34" charset="-128"/>
              </a:defRPr>
            </a:lvl4pPr>
            <a:lvl5pPr marL="2057400" indent="-228600" eaLnBrk="0" hangingPunct="0">
              <a:defRPr sz="1600">
                <a:solidFill>
                  <a:srgbClr val="46BA9C"/>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rgbClr val="46BA9C"/>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rgbClr val="46BA9C"/>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rgbClr val="46BA9C"/>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rgbClr val="46BA9C"/>
                </a:solidFill>
                <a:latin typeface="Arial" panose="020B0604020202020204" pitchFamily="34" charset="0"/>
                <a:ea typeface="ＭＳ Ｐゴシック" panose="020B0600070205080204" pitchFamily="34" charset="-128"/>
              </a:defRPr>
            </a:lvl9pPr>
          </a:lstStyle>
          <a:p>
            <a:r>
              <a:rPr lang="en-US" altLang="en-US" b="1">
                <a:solidFill>
                  <a:srgbClr val="000000"/>
                </a:solidFill>
              </a:rPr>
              <a:t>8</a:t>
            </a:r>
            <a:endParaRPr lang="en-US" altLang="en-US" b="1">
              <a:solidFill>
                <a:schemeClr val="tx1"/>
              </a:solidFill>
              <a:latin typeface="Times New Roman" panose="02020603050405020304" pitchFamily="18" charset="0"/>
            </a:endParaRPr>
          </a:p>
        </p:txBody>
      </p:sp>
      <p:sp>
        <p:nvSpPr>
          <p:cNvPr id="17452" name="Rectangle 45">
            <a:extLst>
              <a:ext uri="{FF2B5EF4-FFF2-40B4-BE49-F238E27FC236}">
                <a16:creationId xmlns:a16="http://schemas.microsoft.com/office/drawing/2014/main" id="{26FC8A60-5010-8536-6EF7-5677389B4C3B}"/>
              </a:ext>
            </a:extLst>
          </p:cNvPr>
          <p:cNvSpPr>
            <a:spLocks noChangeArrowheads="1"/>
          </p:cNvSpPr>
          <p:nvPr/>
        </p:nvSpPr>
        <p:spPr bwMode="auto">
          <a:xfrm>
            <a:off x="2757488" y="2922588"/>
            <a:ext cx="1333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600">
                <a:solidFill>
                  <a:srgbClr val="46BA9C"/>
                </a:solidFill>
                <a:latin typeface="Arial" panose="020B0604020202020204" pitchFamily="34" charset="0"/>
                <a:ea typeface="ＭＳ Ｐゴシック" panose="020B0600070205080204" pitchFamily="34" charset="-128"/>
              </a:defRPr>
            </a:lvl1pPr>
            <a:lvl2pPr marL="742950" indent="-285750" eaLnBrk="0" hangingPunct="0">
              <a:defRPr sz="1600">
                <a:solidFill>
                  <a:srgbClr val="46BA9C"/>
                </a:solidFill>
                <a:latin typeface="Arial" panose="020B0604020202020204" pitchFamily="34" charset="0"/>
                <a:ea typeface="ＭＳ Ｐゴシック" panose="020B0600070205080204" pitchFamily="34" charset="-128"/>
              </a:defRPr>
            </a:lvl2pPr>
            <a:lvl3pPr marL="1143000" indent="-228600" eaLnBrk="0" hangingPunct="0">
              <a:defRPr sz="1600">
                <a:solidFill>
                  <a:srgbClr val="46BA9C"/>
                </a:solidFill>
                <a:latin typeface="Arial" panose="020B0604020202020204" pitchFamily="34" charset="0"/>
                <a:ea typeface="ＭＳ Ｐゴシック" panose="020B0600070205080204" pitchFamily="34" charset="-128"/>
              </a:defRPr>
            </a:lvl3pPr>
            <a:lvl4pPr marL="1600200" indent="-228600" eaLnBrk="0" hangingPunct="0">
              <a:defRPr sz="1600">
                <a:solidFill>
                  <a:srgbClr val="46BA9C"/>
                </a:solidFill>
                <a:latin typeface="Arial" panose="020B0604020202020204" pitchFamily="34" charset="0"/>
                <a:ea typeface="ＭＳ Ｐゴシック" panose="020B0600070205080204" pitchFamily="34" charset="-128"/>
              </a:defRPr>
            </a:lvl4pPr>
            <a:lvl5pPr marL="2057400" indent="-228600" eaLnBrk="0" hangingPunct="0">
              <a:defRPr sz="1600">
                <a:solidFill>
                  <a:srgbClr val="46BA9C"/>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rgbClr val="46BA9C"/>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rgbClr val="46BA9C"/>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rgbClr val="46BA9C"/>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rgbClr val="46BA9C"/>
                </a:solidFill>
                <a:latin typeface="Arial" panose="020B0604020202020204" pitchFamily="34" charset="0"/>
                <a:ea typeface="ＭＳ Ｐゴシック" panose="020B0600070205080204" pitchFamily="34" charset="-128"/>
              </a:defRPr>
            </a:lvl9pPr>
          </a:lstStyle>
          <a:p>
            <a:r>
              <a:rPr lang="en-US" altLang="en-US" sz="2700" b="1">
                <a:solidFill>
                  <a:srgbClr val="000000"/>
                </a:solidFill>
              </a:rPr>
              <a:t>*</a:t>
            </a:r>
            <a:endParaRPr lang="en-US" altLang="en-US" sz="2400">
              <a:solidFill>
                <a:schemeClr val="tx1"/>
              </a:solidFill>
              <a:latin typeface="Times New Roman" panose="02020603050405020304" pitchFamily="18" charset="0"/>
            </a:endParaRPr>
          </a:p>
        </p:txBody>
      </p:sp>
      <p:sp>
        <p:nvSpPr>
          <p:cNvPr id="17453" name="Rectangle 46">
            <a:extLst>
              <a:ext uri="{FF2B5EF4-FFF2-40B4-BE49-F238E27FC236}">
                <a16:creationId xmlns:a16="http://schemas.microsoft.com/office/drawing/2014/main" id="{1AE46213-E8A9-6226-650A-66C39D382853}"/>
              </a:ext>
            </a:extLst>
          </p:cNvPr>
          <p:cNvSpPr>
            <a:spLocks noChangeArrowheads="1"/>
          </p:cNvSpPr>
          <p:nvPr/>
        </p:nvSpPr>
        <p:spPr bwMode="auto">
          <a:xfrm rot="-5400000">
            <a:off x="224632" y="4660106"/>
            <a:ext cx="59848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600">
                <a:solidFill>
                  <a:srgbClr val="46BA9C"/>
                </a:solidFill>
                <a:latin typeface="Arial" panose="020B0604020202020204" pitchFamily="34" charset="0"/>
                <a:ea typeface="ＭＳ Ｐゴシック" panose="020B0600070205080204" pitchFamily="34" charset="-128"/>
              </a:defRPr>
            </a:lvl1pPr>
            <a:lvl2pPr marL="742950" indent="-285750" eaLnBrk="0" hangingPunct="0">
              <a:defRPr sz="1600">
                <a:solidFill>
                  <a:srgbClr val="46BA9C"/>
                </a:solidFill>
                <a:latin typeface="Arial" panose="020B0604020202020204" pitchFamily="34" charset="0"/>
                <a:ea typeface="ＭＳ Ｐゴシック" panose="020B0600070205080204" pitchFamily="34" charset="-128"/>
              </a:defRPr>
            </a:lvl2pPr>
            <a:lvl3pPr marL="1143000" indent="-228600" eaLnBrk="0" hangingPunct="0">
              <a:defRPr sz="1600">
                <a:solidFill>
                  <a:srgbClr val="46BA9C"/>
                </a:solidFill>
                <a:latin typeface="Arial" panose="020B0604020202020204" pitchFamily="34" charset="0"/>
                <a:ea typeface="ＭＳ Ｐゴシック" panose="020B0600070205080204" pitchFamily="34" charset="-128"/>
              </a:defRPr>
            </a:lvl3pPr>
            <a:lvl4pPr marL="1600200" indent="-228600" eaLnBrk="0" hangingPunct="0">
              <a:defRPr sz="1600">
                <a:solidFill>
                  <a:srgbClr val="46BA9C"/>
                </a:solidFill>
                <a:latin typeface="Arial" panose="020B0604020202020204" pitchFamily="34" charset="0"/>
                <a:ea typeface="ＭＳ Ｐゴシック" panose="020B0600070205080204" pitchFamily="34" charset="-128"/>
              </a:defRPr>
            </a:lvl4pPr>
            <a:lvl5pPr marL="2057400" indent="-228600" eaLnBrk="0" hangingPunct="0">
              <a:defRPr sz="1600">
                <a:solidFill>
                  <a:srgbClr val="46BA9C"/>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rgbClr val="46BA9C"/>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rgbClr val="46BA9C"/>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rgbClr val="46BA9C"/>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rgbClr val="46BA9C"/>
                </a:solidFill>
                <a:latin typeface="Arial" panose="020B0604020202020204" pitchFamily="34" charset="0"/>
                <a:ea typeface="ＭＳ Ｐゴシック" panose="020B0600070205080204" pitchFamily="34" charset="-128"/>
              </a:defRPr>
            </a:lvl9pPr>
          </a:lstStyle>
          <a:p>
            <a:r>
              <a:rPr lang="en-US" altLang="en-US" b="1">
                <a:solidFill>
                  <a:srgbClr val="000000"/>
                </a:solidFill>
              </a:rPr>
              <a:t>GLP-1</a:t>
            </a:r>
            <a:endParaRPr lang="en-US" altLang="en-US" b="1">
              <a:solidFill>
                <a:schemeClr val="tx1"/>
              </a:solidFill>
              <a:latin typeface="Times New Roman" panose="02020603050405020304" pitchFamily="18" charset="0"/>
            </a:endParaRPr>
          </a:p>
        </p:txBody>
      </p:sp>
      <p:sp>
        <p:nvSpPr>
          <p:cNvPr id="17454" name="Rectangle 47">
            <a:extLst>
              <a:ext uri="{FF2B5EF4-FFF2-40B4-BE49-F238E27FC236}">
                <a16:creationId xmlns:a16="http://schemas.microsoft.com/office/drawing/2014/main" id="{C6D4186D-822C-FAF8-3739-0440870FE895}"/>
              </a:ext>
            </a:extLst>
          </p:cNvPr>
          <p:cNvSpPr>
            <a:spLocks noChangeArrowheads="1"/>
          </p:cNvSpPr>
          <p:nvPr/>
        </p:nvSpPr>
        <p:spPr bwMode="auto">
          <a:xfrm rot="-5400000">
            <a:off x="307975" y="4025900"/>
            <a:ext cx="5429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600">
                <a:solidFill>
                  <a:srgbClr val="46BA9C"/>
                </a:solidFill>
                <a:latin typeface="Arial" panose="020B0604020202020204" pitchFamily="34" charset="0"/>
                <a:ea typeface="ＭＳ Ｐゴシック" panose="020B0600070205080204" pitchFamily="34" charset="-128"/>
              </a:defRPr>
            </a:lvl1pPr>
            <a:lvl2pPr marL="742950" indent="-285750" eaLnBrk="0" hangingPunct="0">
              <a:defRPr sz="1600">
                <a:solidFill>
                  <a:srgbClr val="46BA9C"/>
                </a:solidFill>
                <a:latin typeface="Arial" panose="020B0604020202020204" pitchFamily="34" charset="0"/>
                <a:ea typeface="ＭＳ Ｐゴシック" panose="020B0600070205080204" pitchFamily="34" charset="-128"/>
              </a:defRPr>
            </a:lvl2pPr>
            <a:lvl3pPr marL="1143000" indent="-228600" eaLnBrk="0" hangingPunct="0">
              <a:defRPr sz="1600">
                <a:solidFill>
                  <a:srgbClr val="46BA9C"/>
                </a:solidFill>
                <a:latin typeface="Arial" panose="020B0604020202020204" pitchFamily="34" charset="0"/>
                <a:ea typeface="ＭＳ Ｐゴシック" panose="020B0600070205080204" pitchFamily="34" charset="-128"/>
              </a:defRPr>
            </a:lvl3pPr>
            <a:lvl4pPr marL="1600200" indent="-228600" eaLnBrk="0" hangingPunct="0">
              <a:defRPr sz="1600">
                <a:solidFill>
                  <a:srgbClr val="46BA9C"/>
                </a:solidFill>
                <a:latin typeface="Arial" panose="020B0604020202020204" pitchFamily="34" charset="0"/>
                <a:ea typeface="ＭＳ Ｐゴシック" panose="020B0600070205080204" pitchFamily="34" charset="-128"/>
              </a:defRPr>
            </a:lvl4pPr>
            <a:lvl5pPr marL="2057400" indent="-228600" eaLnBrk="0" hangingPunct="0">
              <a:defRPr sz="1600">
                <a:solidFill>
                  <a:srgbClr val="46BA9C"/>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rgbClr val="46BA9C"/>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rgbClr val="46BA9C"/>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rgbClr val="46BA9C"/>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rgbClr val="46BA9C"/>
                </a:solidFill>
                <a:latin typeface="Arial" panose="020B0604020202020204" pitchFamily="34" charset="0"/>
                <a:ea typeface="ＭＳ Ｐゴシック" panose="020B0600070205080204" pitchFamily="34" charset="-128"/>
              </a:defRPr>
            </a:lvl9pPr>
          </a:lstStyle>
          <a:p>
            <a:r>
              <a:rPr lang="en-US" altLang="en-US" b="1">
                <a:solidFill>
                  <a:srgbClr val="000000"/>
                </a:solidFill>
              </a:rPr>
              <a:t>(7-36)</a:t>
            </a:r>
            <a:endParaRPr lang="en-US" altLang="en-US" b="1">
              <a:solidFill>
                <a:schemeClr val="tx1"/>
              </a:solidFill>
              <a:latin typeface="Times New Roman" panose="02020603050405020304" pitchFamily="18" charset="0"/>
            </a:endParaRPr>
          </a:p>
        </p:txBody>
      </p:sp>
      <p:sp>
        <p:nvSpPr>
          <p:cNvPr id="17455" name="Rectangle 48">
            <a:extLst>
              <a:ext uri="{FF2B5EF4-FFF2-40B4-BE49-F238E27FC236}">
                <a16:creationId xmlns:a16="http://schemas.microsoft.com/office/drawing/2014/main" id="{95F68267-1BBB-B663-F41D-C9DA58031C36}"/>
              </a:ext>
            </a:extLst>
          </p:cNvPr>
          <p:cNvSpPr>
            <a:spLocks noChangeArrowheads="1"/>
          </p:cNvSpPr>
          <p:nvPr/>
        </p:nvSpPr>
        <p:spPr bwMode="auto">
          <a:xfrm rot="-5400000">
            <a:off x="318294" y="3501231"/>
            <a:ext cx="40798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600">
                <a:solidFill>
                  <a:srgbClr val="46BA9C"/>
                </a:solidFill>
                <a:latin typeface="Arial" panose="020B0604020202020204" pitchFamily="34" charset="0"/>
                <a:ea typeface="ＭＳ Ｐゴシック" panose="020B0600070205080204" pitchFamily="34" charset="-128"/>
              </a:defRPr>
            </a:lvl1pPr>
            <a:lvl2pPr marL="742950" indent="-285750" eaLnBrk="0" hangingPunct="0">
              <a:defRPr sz="1600">
                <a:solidFill>
                  <a:srgbClr val="46BA9C"/>
                </a:solidFill>
                <a:latin typeface="Arial" panose="020B0604020202020204" pitchFamily="34" charset="0"/>
                <a:ea typeface="ＭＳ Ｐゴシック" panose="020B0600070205080204" pitchFamily="34" charset="-128"/>
              </a:defRPr>
            </a:lvl2pPr>
            <a:lvl3pPr marL="1143000" indent="-228600" eaLnBrk="0" hangingPunct="0">
              <a:defRPr sz="1600">
                <a:solidFill>
                  <a:srgbClr val="46BA9C"/>
                </a:solidFill>
                <a:latin typeface="Arial" panose="020B0604020202020204" pitchFamily="34" charset="0"/>
                <a:ea typeface="ＭＳ Ｐゴシック" panose="020B0600070205080204" pitchFamily="34" charset="-128"/>
              </a:defRPr>
            </a:lvl3pPr>
            <a:lvl4pPr marL="1600200" indent="-228600" eaLnBrk="0" hangingPunct="0">
              <a:defRPr sz="1600">
                <a:solidFill>
                  <a:srgbClr val="46BA9C"/>
                </a:solidFill>
                <a:latin typeface="Arial" panose="020B0604020202020204" pitchFamily="34" charset="0"/>
                <a:ea typeface="ＭＳ Ｐゴシック" panose="020B0600070205080204" pitchFamily="34" charset="-128"/>
              </a:defRPr>
            </a:lvl4pPr>
            <a:lvl5pPr marL="2057400" indent="-228600" eaLnBrk="0" hangingPunct="0">
              <a:defRPr sz="1600">
                <a:solidFill>
                  <a:srgbClr val="46BA9C"/>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rgbClr val="46BA9C"/>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rgbClr val="46BA9C"/>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rgbClr val="46BA9C"/>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rgbClr val="46BA9C"/>
                </a:solidFill>
                <a:latin typeface="Arial" panose="020B0604020202020204" pitchFamily="34" charset="0"/>
                <a:ea typeface="ＭＳ Ｐゴシック" panose="020B0600070205080204" pitchFamily="34" charset="-128"/>
              </a:defRPr>
            </a:lvl9pPr>
          </a:lstStyle>
          <a:p>
            <a:r>
              <a:rPr lang="en-US" altLang="en-US" b="1">
                <a:solidFill>
                  <a:srgbClr val="000000"/>
                </a:solidFill>
              </a:rPr>
              <a:t>, pM</a:t>
            </a:r>
            <a:endParaRPr lang="en-US" altLang="en-US" b="1">
              <a:solidFill>
                <a:schemeClr val="tx1"/>
              </a:solidFill>
              <a:latin typeface="Times New Roman" panose="02020603050405020304" pitchFamily="18" charset="0"/>
            </a:endParaRPr>
          </a:p>
        </p:txBody>
      </p:sp>
      <p:sp>
        <p:nvSpPr>
          <p:cNvPr id="625713" name="Text Box 49">
            <a:extLst>
              <a:ext uri="{FF2B5EF4-FFF2-40B4-BE49-F238E27FC236}">
                <a16:creationId xmlns:a16="http://schemas.microsoft.com/office/drawing/2014/main" id="{8E6FE7E6-A3EC-1AF1-06E1-F8FA9ED9FDBB}"/>
              </a:ext>
            </a:extLst>
          </p:cNvPr>
          <p:cNvSpPr txBox="1">
            <a:spLocks noChangeArrowheads="1"/>
          </p:cNvSpPr>
          <p:nvPr/>
        </p:nvSpPr>
        <p:spPr bwMode="auto">
          <a:xfrm>
            <a:off x="2209800" y="1189038"/>
            <a:ext cx="5006975"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eaLnBrk="0" hangingPunct="0">
              <a:defRPr/>
            </a:pPr>
            <a:r>
              <a:rPr lang="en-US" sz="2000" i="1">
                <a:solidFill>
                  <a:schemeClr val="tx1"/>
                </a:solidFill>
                <a:latin typeface="Arial" charset="0"/>
                <a:ea typeface="ＭＳ Ｐゴシック" charset="0"/>
                <a:cs typeface="Arial" charset="0"/>
              </a:rPr>
              <a:t>Marguet et al. PNAS 97, 6874-6879 (2000)</a:t>
            </a:r>
          </a:p>
        </p:txBody>
      </p:sp>
      <p:grpSp>
        <p:nvGrpSpPr>
          <p:cNvPr id="17457" name="Group 50">
            <a:extLst>
              <a:ext uri="{FF2B5EF4-FFF2-40B4-BE49-F238E27FC236}">
                <a16:creationId xmlns:a16="http://schemas.microsoft.com/office/drawing/2014/main" id="{F3CAC38C-7858-0E4D-BB40-0125220B177C}"/>
              </a:ext>
            </a:extLst>
          </p:cNvPr>
          <p:cNvGrpSpPr>
            <a:grpSpLocks noChangeAspect="1"/>
          </p:cNvGrpSpPr>
          <p:nvPr/>
        </p:nvGrpSpPr>
        <p:grpSpPr bwMode="auto">
          <a:xfrm>
            <a:off x="4419600" y="1504950"/>
            <a:ext cx="5029200" cy="4933950"/>
            <a:chOff x="2784" y="624"/>
            <a:chExt cx="3168" cy="3108"/>
          </a:xfrm>
        </p:grpSpPr>
        <p:sp>
          <p:nvSpPr>
            <p:cNvPr id="17458" name="AutoShape 51">
              <a:extLst>
                <a:ext uri="{FF2B5EF4-FFF2-40B4-BE49-F238E27FC236}">
                  <a16:creationId xmlns:a16="http://schemas.microsoft.com/office/drawing/2014/main" id="{7761AAF5-6544-FCEE-54DB-D3C8D1B24ED8}"/>
                </a:ext>
              </a:extLst>
            </p:cNvPr>
            <p:cNvSpPr>
              <a:spLocks noChangeAspect="1" noChangeArrowheads="1" noTextEdit="1"/>
            </p:cNvSpPr>
            <p:nvPr/>
          </p:nvSpPr>
          <p:spPr bwMode="auto">
            <a:xfrm>
              <a:off x="2784" y="624"/>
              <a:ext cx="3168" cy="3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7459" name="Freeform 52">
              <a:extLst>
                <a:ext uri="{FF2B5EF4-FFF2-40B4-BE49-F238E27FC236}">
                  <a16:creationId xmlns:a16="http://schemas.microsoft.com/office/drawing/2014/main" id="{8BC7EC4B-9CF1-54D1-27E7-70024A169277}"/>
                </a:ext>
              </a:extLst>
            </p:cNvPr>
            <p:cNvSpPr>
              <a:spLocks/>
            </p:cNvSpPr>
            <p:nvPr/>
          </p:nvSpPr>
          <p:spPr bwMode="auto">
            <a:xfrm>
              <a:off x="3462" y="1294"/>
              <a:ext cx="2082" cy="1897"/>
            </a:xfrm>
            <a:custGeom>
              <a:avLst/>
              <a:gdLst>
                <a:gd name="T0" fmla="*/ 0 w 1548"/>
                <a:gd name="T1" fmla="*/ 0 h 1410"/>
                <a:gd name="T2" fmla="*/ 3766 w 1548"/>
                <a:gd name="T3" fmla="*/ 0 h 1410"/>
                <a:gd name="T4" fmla="*/ 3766 w 1548"/>
                <a:gd name="T5" fmla="*/ 3433 h 1410"/>
                <a:gd name="T6" fmla="*/ 0 60000 65536"/>
                <a:gd name="T7" fmla="*/ 0 60000 65536"/>
                <a:gd name="T8" fmla="*/ 0 60000 65536"/>
              </a:gdLst>
              <a:ahLst/>
              <a:cxnLst>
                <a:cxn ang="T6">
                  <a:pos x="T0" y="T1"/>
                </a:cxn>
                <a:cxn ang="T7">
                  <a:pos x="T2" y="T3"/>
                </a:cxn>
                <a:cxn ang="T8">
                  <a:pos x="T4" y="T5"/>
                </a:cxn>
              </a:cxnLst>
              <a:rect l="0" t="0" r="r" b="b"/>
              <a:pathLst>
                <a:path w="1548" h="1410">
                  <a:moveTo>
                    <a:pt x="0" y="0"/>
                  </a:moveTo>
                  <a:lnTo>
                    <a:pt x="1548" y="0"/>
                  </a:lnTo>
                  <a:lnTo>
                    <a:pt x="1548" y="141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460" name="Line 53">
              <a:extLst>
                <a:ext uri="{FF2B5EF4-FFF2-40B4-BE49-F238E27FC236}">
                  <a16:creationId xmlns:a16="http://schemas.microsoft.com/office/drawing/2014/main" id="{9FE38049-5DDB-2868-EDFC-ACB1718A1CB3}"/>
                </a:ext>
              </a:extLst>
            </p:cNvPr>
            <p:cNvSpPr>
              <a:spLocks noChangeShapeType="1"/>
            </p:cNvSpPr>
            <p:nvPr/>
          </p:nvSpPr>
          <p:spPr bwMode="auto">
            <a:xfrm flipV="1">
              <a:off x="3462" y="2594"/>
              <a:ext cx="1" cy="32"/>
            </a:xfrm>
            <a:prstGeom prst="line">
              <a:avLst/>
            </a:prstGeom>
            <a:noFill/>
            <a:ln w="3810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61" name="Line 54">
              <a:extLst>
                <a:ext uri="{FF2B5EF4-FFF2-40B4-BE49-F238E27FC236}">
                  <a16:creationId xmlns:a16="http://schemas.microsoft.com/office/drawing/2014/main" id="{2E6A8B64-4EE8-8536-C742-61B5C9F9E776}"/>
                </a:ext>
              </a:extLst>
            </p:cNvPr>
            <p:cNvSpPr>
              <a:spLocks noChangeShapeType="1"/>
            </p:cNvSpPr>
            <p:nvPr/>
          </p:nvSpPr>
          <p:spPr bwMode="auto">
            <a:xfrm>
              <a:off x="3462" y="2626"/>
              <a:ext cx="1" cy="32"/>
            </a:xfrm>
            <a:prstGeom prst="line">
              <a:avLst/>
            </a:prstGeom>
            <a:noFill/>
            <a:ln w="3810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62" name="Line 55">
              <a:extLst>
                <a:ext uri="{FF2B5EF4-FFF2-40B4-BE49-F238E27FC236}">
                  <a16:creationId xmlns:a16="http://schemas.microsoft.com/office/drawing/2014/main" id="{DE13060B-3C8F-A012-CD60-3F04D9C91865}"/>
                </a:ext>
              </a:extLst>
            </p:cNvPr>
            <p:cNvSpPr>
              <a:spLocks noChangeShapeType="1"/>
            </p:cNvSpPr>
            <p:nvPr/>
          </p:nvSpPr>
          <p:spPr bwMode="auto">
            <a:xfrm flipV="1">
              <a:off x="3462" y="1733"/>
              <a:ext cx="320" cy="893"/>
            </a:xfrm>
            <a:prstGeom prst="line">
              <a:avLst/>
            </a:prstGeom>
            <a:noFill/>
            <a:ln w="2540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63" name="Freeform 56">
              <a:extLst>
                <a:ext uri="{FF2B5EF4-FFF2-40B4-BE49-F238E27FC236}">
                  <a16:creationId xmlns:a16="http://schemas.microsoft.com/office/drawing/2014/main" id="{63AB02ED-0132-18B4-2E41-EE1169F4287B}"/>
                </a:ext>
              </a:extLst>
            </p:cNvPr>
            <p:cNvSpPr>
              <a:spLocks/>
            </p:cNvSpPr>
            <p:nvPr/>
          </p:nvSpPr>
          <p:spPr bwMode="auto">
            <a:xfrm>
              <a:off x="3750" y="1668"/>
              <a:ext cx="66" cy="1"/>
            </a:xfrm>
            <a:custGeom>
              <a:avLst/>
              <a:gdLst>
                <a:gd name="T0" fmla="*/ 0 w 49"/>
                <a:gd name="T1" fmla="*/ 0 h 1"/>
                <a:gd name="T2" fmla="*/ 120 w 49"/>
                <a:gd name="T3" fmla="*/ 0 h 1"/>
                <a:gd name="T4" fmla="*/ 0 w 49"/>
                <a:gd name="T5" fmla="*/ 0 h 1"/>
                <a:gd name="T6" fmla="*/ 0 60000 65536"/>
                <a:gd name="T7" fmla="*/ 0 60000 65536"/>
                <a:gd name="T8" fmla="*/ 0 60000 65536"/>
              </a:gdLst>
              <a:ahLst/>
              <a:cxnLst>
                <a:cxn ang="T6">
                  <a:pos x="T0" y="T1"/>
                </a:cxn>
                <a:cxn ang="T7">
                  <a:pos x="T2" y="T3"/>
                </a:cxn>
                <a:cxn ang="T8">
                  <a:pos x="T4" y="T5"/>
                </a:cxn>
              </a:cxnLst>
              <a:rect l="0" t="0" r="r" b="b"/>
              <a:pathLst>
                <a:path w="49" h="1">
                  <a:moveTo>
                    <a:pt x="0" y="0"/>
                  </a:moveTo>
                  <a:lnTo>
                    <a:pt x="49" y="0"/>
                  </a:lnTo>
                  <a:lnTo>
                    <a:pt x="0" y="0"/>
                  </a:lnTo>
                </a:path>
              </a:pathLst>
            </a:custGeom>
            <a:noFill/>
            <a:ln w="38100">
              <a:solidFill>
                <a:srgbClr val="808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464" name="Line 57">
              <a:extLst>
                <a:ext uri="{FF2B5EF4-FFF2-40B4-BE49-F238E27FC236}">
                  <a16:creationId xmlns:a16="http://schemas.microsoft.com/office/drawing/2014/main" id="{964BC2DB-DBB1-8CAC-E77E-3F4F21D706B8}"/>
                </a:ext>
              </a:extLst>
            </p:cNvPr>
            <p:cNvSpPr>
              <a:spLocks noChangeShapeType="1"/>
            </p:cNvSpPr>
            <p:nvPr/>
          </p:nvSpPr>
          <p:spPr bwMode="auto">
            <a:xfrm>
              <a:off x="3782" y="1668"/>
              <a:ext cx="1" cy="32"/>
            </a:xfrm>
            <a:prstGeom prst="line">
              <a:avLst/>
            </a:prstGeom>
            <a:noFill/>
            <a:ln w="3810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65" name="Line 58">
              <a:extLst>
                <a:ext uri="{FF2B5EF4-FFF2-40B4-BE49-F238E27FC236}">
                  <a16:creationId xmlns:a16="http://schemas.microsoft.com/office/drawing/2014/main" id="{E31ACF52-B463-16F9-FC35-F3C881F21416}"/>
                </a:ext>
              </a:extLst>
            </p:cNvPr>
            <p:cNvSpPr>
              <a:spLocks noChangeShapeType="1"/>
            </p:cNvSpPr>
            <p:nvPr/>
          </p:nvSpPr>
          <p:spPr bwMode="auto">
            <a:xfrm flipV="1">
              <a:off x="3782" y="1765"/>
              <a:ext cx="1" cy="34"/>
            </a:xfrm>
            <a:prstGeom prst="line">
              <a:avLst/>
            </a:prstGeom>
            <a:noFill/>
            <a:ln w="3810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66" name="Freeform 59">
              <a:extLst>
                <a:ext uri="{FF2B5EF4-FFF2-40B4-BE49-F238E27FC236}">
                  <a16:creationId xmlns:a16="http://schemas.microsoft.com/office/drawing/2014/main" id="{AE58734A-7351-2E31-4322-5583421B2E7E}"/>
                </a:ext>
              </a:extLst>
            </p:cNvPr>
            <p:cNvSpPr>
              <a:spLocks/>
            </p:cNvSpPr>
            <p:nvPr/>
          </p:nvSpPr>
          <p:spPr bwMode="auto">
            <a:xfrm>
              <a:off x="3750" y="1799"/>
              <a:ext cx="66" cy="1"/>
            </a:xfrm>
            <a:custGeom>
              <a:avLst/>
              <a:gdLst>
                <a:gd name="T0" fmla="*/ 0 w 49"/>
                <a:gd name="T1" fmla="*/ 0 h 1"/>
                <a:gd name="T2" fmla="*/ 120 w 49"/>
                <a:gd name="T3" fmla="*/ 0 h 1"/>
                <a:gd name="T4" fmla="*/ 0 w 49"/>
                <a:gd name="T5" fmla="*/ 0 h 1"/>
                <a:gd name="T6" fmla="*/ 0 60000 65536"/>
                <a:gd name="T7" fmla="*/ 0 60000 65536"/>
                <a:gd name="T8" fmla="*/ 0 60000 65536"/>
              </a:gdLst>
              <a:ahLst/>
              <a:cxnLst>
                <a:cxn ang="T6">
                  <a:pos x="T0" y="T1"/>
                </a:cxn>
                <a:cxn ang="T7">
                  <a:pos x="T2" y="T3"/>
                </a:cxn>
                <a:cxn ang="T8">
                  <a:pos x="T4" y="T5"/>
                </a:cxn>
              </a:cxnLst>
              <a:rect l="0" t="0" r="r" b="b"/>
              <a:pathLst>
                <a:path w="49" h="1">
                  <a:moveTo>
                    <a:pt x="0" y="0"/>
                  </a:moveTo>
                  <a:lnTo>
                    <a:pt x="49" y="0"/>
                  </a:lnTo>
                  <a:lnTo>
                    <a:pt x="0" y="0"/>
                  </a:lnTo>
                </a:path>
              </a:pathLst>
            </a:custGeom>
            <a:noFill/>
            <a:ln w="38100">
              <a:solidFill>
                <a:srgbClr val="808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467" name="Line 60">
              <a:extLst>
                <a:ext uri="{FF2B5EF4-FFF2-40B4-BE49-F238E27FC236}">
                  <a16:creationId xmlns:a16="http://schemas.microsoft.com/office/drawing/2014/main" id="{258FF049-B4BA-E8D5-AAC1-A1F458DBD267}"/>
                </a:ext>
              </a:extLst>
            </p:cNvPr>
            <p:cNvSpPr>
              <a:spLocks noChangeShapeType="1"/>
            </p:cNvSpPr>
            <p:nvPr/>
          </p:nvSpPr>
          <p:spPr bwMode="auto">
            <a:xfrm>
              <a:off x="3782" y="1733"/>
              <a:ext cx="320" cy="251"/>
            </a:xfrm>
            <a:prstGeom prst="line">
              <a:avLst/>
            </a:prstGeom>
            <a:noFill/>
            <a:ln w="2540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68" name="Freeform 61">
              <a:extLst>
                <a:ext uri="{FF2B5EF4-FFF2-40B4-BE49-F238E27FC236}">
                  <a16:creationId xmlns:a16="http://schemas.microsoft.com/office/drawing/2014/main" id="{212B4FF5-165F-9984-2634-A1622C90E97A}"/>
                </a:ext>
              </a:extLst>
            </p:cNvPr>
            <p:cNvSpPr>
              <a:spLocks/>
            </p:cNvSpPr>
            <p:nvPr/>
          </p:nvSpPr>
          <p:spPr bwMode="auto">
            <a:xfrm>
              <a:off x="4070" y="1918"/>
              <a:ext cx="66" cy="1"/>
            </a:xfrm>
            <a:custGeom>
              <a:avLst/>
              <a:gdLst>
                <a:gd name="T0" fmla="*/ 0 w 49"/>
                <a:gd name="T1" fmla="*/ 0 h 1"/>
                <a:gd name="T2" fmla="*/ 120 w 49"/>
                <a:gd name="T3" fmla="*/ 0 h 1"/>
                <a:gd name="T4" fmla="*/ 0 w 49"/>
                <a:gd name="T5" fmla="*/ 0 h 1"/>
                <a:gd name="T6" fmla="*/ 0 60000 65536"/>
                <a:gd name="T7" fmla="*/ 0 60000 65536"/>
                <a:gd name="T8" fmla="*/ 0 60000 65536"/>
              </a:gdLst>
              <a:ahLst/>
              <a:cxnLst>
                <a:cxn ang="T6">
                  <a:pos x="T0" y="T1"/>
                </a:cxn>
                <a:cxn ang="T7">
                  <a:pos x="T2" y="T3"/>
                </a:cxn>
                <a:cxn ang="T8">
                  <a:pos x="T4" y="T5"/>
                </a:cxn>
              </a:cxnLst>
              <a:rect l="0" t="0" r="r" b="b"/>
              <a:pathLst>
                <a:path w="49" h="1">
                  <a:moveTo>
                    <a:pt x="0" y="0"/>
                  </a:moveTo>
                  <a:lnTo>
                    <a:pt x="49" y="0"/>
                  </a:lnTo>
                  <a:lnTo>
                    <a:pt x="0" y="0"/>
                  </a:lnTo>
                </a:path>
              </a:pathLst>
            </a:custGeom>
            <a:noFill/>
            <a:ln w="38100">
              <a:solidFill>
                <a:srgbClr val="808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469" name="Line 62">
              <a:extLst>
                <a:ext uri="{FF2B5EF4-FFF2-40B4-BE49-F238E27FC236}">
                  <a16:creationId xmlns:a16="http://schemas.microsoft.com/office/drawing/2014/main" id="{FB3E5B39-66D8-A464-CFB2-5B0E9201E542}"/>
                </a:ext>
              </a:extLst>
            </p:cNvPr>
            <p:cNvSpPr>
              <a:spLocks noChangeShapeType="1"/>
            </p:cNvSpPr>
            <p:nvPr/>
          </p:nvSpPr>
          <p:spPr bwMode="auto">
            <a:xfrm>
              <a:off x="4102" y="1918"/>
              <a:ext cx="1" cy="34"/>
            </a:xfrm>
            <a:prstGeom prst="line">
              <a:avLst/>
            </a:prstGeom>
            <a:noFill/>
            <a:ln w="3810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70" name="Line 63">
              <a:extLst>
                <a:ext uri="{FF2B5EF4-FFF2-40B4-BE49-F238E27FC236}">
                  <a16:creationId xmlns:a16="http://schemas.microsoft.com/office/drawing/2014/main" id="{E0137252-4915-D500-1129-591D48B1DC88}"/>
                </a:ext>
              </a:extLst>
            </p:cNvPr>
            <p:cNvSpPr>
              <a:spLocks noChangeShapeType="1"/>
            </p:cNvSpPr>
            <p:nvPr/>
          </p:nvSpPr>
          <p:spPr bwMode="auto">
            <a:xfrm flipV="1">
              <a:off x="4102" y="2017"/>
              <a:ext cx="1" cy="33"/>
            </a:xfrm>
            <a:prstGeom prst="line">
              <a:avLst/>
            </a:prstGeom>
            <a:noFill/>
            <a:ln w="3810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71" name="Freeform 64">
              <a:extLst>
                <a:ext uri="{FF2B5EF4-FFF2-40B4-BE49-F238E27FC236}">
                  <a16:creationId xmlns:a16="http://schemas.microsoft.com/office/drawing/2014/main" id="{F4977329-A90D-0228-168B-9E2F73B9B98F}"/>
                </a:ext>
              </a:extLst>
            </p:cNvPr>
            <p:cNvSpPr>
              <a:spLocks/>
            </p:cNvSpPr>
            <p:nvPr/>
          </p:nvSpPr>
          <p:spPr bwMode="auto">
            <a:xfrm>
              <a:off x="4070" y="2050"/>
              <a:ext cx="66" cy="1"/>
            </a:xfrm>
            <a:custGeom>
              <a:avLst/>
              <a:gdLst>
                <a:gd name="T0" fmla="*/ 0 w 49"/>
                <a:gd name="T1" fmla="*/ 0 h 1"/>
                <a:gd name="T2" fmla="*/ 120 w 49"/>
                <a:gd name="T3" fmla="*/ 0 h 1"/>
                <a:gd name="T4" fmla="*/ 0 w 49"/>
                <a:gd name="T5" fmla="*/ 0 h 1"/>
                <a:gd name="T6" fmla="*/ 0 60000 65536"/>
                <a:gd name="T7" fmla="*/ 0 60000 65536"/>
                <a:gd name="T8" fmla="*/ 0 60000 65536"/>
              </a:gdLst>
              <a:ahLst/>
              <a:cxnLst>
                <a:cxn ang="T6">
                  <a:pos x="T0" y="T1"/>
                </a:cxn>
                <a:cxn ang="T7">
                  <a:pos x="T2" y="T3"/>
                </a:cxn>
                <a:cxn ang="T8">
                  <a:pos x="T4" y="T5"/>
                </a:cxn>
              </a:cxnLst>
              <a:rect l="0" t="0" r="r" b="b"/>
              <a:pathLst>
                <a:path w="49" h="1">
                  <a:moveTo>
                    <a:pt x="0" y="0"/>
                  </a:moveTo>
                  <a:lnTo>
                    <a:pt x="49" y="0"/>
                  </a:lnTo>
                  <a:lnTo>
                    <a:pt x="0" y="0"/>
                  </a:lnTo>
                </a:path>
              </a:pathLst>
            </a:custGeom>
            <a:noFill/>
            <a:ln w="38100">
              <a:solidFill>
                <a:srgbClr val="808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472" name="Line 65">
              <a:extLst>
                <a:ext uri="{FF2B5EF4-FFF2-40B4-BE49-F238E27FC236}">
                  <a16:creationId xmlns:a16="http://schemas.microsoft.com/office/drawing/2014/main" id="{F0A7ED28-FD55-5C5D-70C4-DC4D426DCDD8}"/>
                </a:ext>
              </a:extLst>
            </p:cNvPr>
            <p:cNvSpPr>
              <a:spLocks noChangeShapeType="1"/>
            </p:cNvSpPr>
            <p:nvPr/>
          </p:nvSpPr>
          <p:spPr bwMode="auto">
            <a:xfrm>
              <a:off x="4102" y="1984"/>
              <a:ext cx="320" cy="284"/>
            </a:xfrm>
            <a:prstGeom prst="line">
              <a:avLst/>
            </a:prstGeom>
            <a:noFill/>
            <a:ln w="2540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73" name="Freeform 66">
              <a:extLst>
                <a:ext uri="{FF2B5EF4-FFF2-40B4-BE49-F238E27FC236}">
                  <a16:creationId xmlns:a16="http://schemas.microsoft.com/office/drawing/2014/main" id="{605D9F74-3CDE-6554-0163-C84C99036BFE}"/>
                </a:ext>
              </a:extLst>
            </p:cNvPr>
            <p:cNvSpPr>
              <a:spLocks/>
            </p:cNvSpPr>
            <p:nvPr/>
          </p:nvSpPr>
          <p:spPr bwMode="auto">
            <a:xfrm>
              <a:off x="4390" y="2216"/>
              <a:ext cx="66" cy="1"/>
            </a:xfrm>
            <a:custGeom>
              <a:avLst/>
              <a:gdLst>
                <a:gd name="T0" fmla="*/ 0 w 49"/>
                <a:gd name="T1" fmla="*/ 0 h 1"/>
                <a:gd name="T2" fmla="*/ 120 w 49"/>
                <a:gd name="T3" fmla="*/ 0 h 1"/>
                <a:gd name="T4" fmla="*/ 0 w 49"/>
                <a:gd name="T5" fmla="*/ 0 h 1"/>
                <a:gd name="T6" fmla="*/ 0 60000 65536"/>
                <a:gd name="T7" fmla="*/ 0 60000 65536"/>
                <a:gd name="T8" fmla="*/ 0 60000 65536"/>
              </a:gdLst>
              <a:ahLst/>
              <a:cxnLst>
                <a:cxn ang="T6">
                  <a:pos x="T0" y="T1"/>
                </a:cxn>
                <a:cxn ang="T7">
                  <a:pos x="T2" y="T3"/>
                </a:cxn>
                <a:cxn ang="T8">
                  <a:pos x="T4" y="T5"/>
                </a:cxn>
              </a:cxnLst>
              <a:rect l="0" t="0" r="r" b="b"/>
              <a:pathLst>
                <a:path w="49" h="1">
                  <a:moveTo>
                    <a:pt x="0" y="0"/>
                  </a:moveTo>
                  <a:lnTo>
                    <a:pt x="49" y="0"/>
                  </a:lnTo>
                  <a:lnTo>
                    <a:pt x="0" y="0"/>
                  </a:lnTo>
                </a:path>
              </a:pathLst>
            </a:custGeom>
            <a:noFill/>
            <a:ln w="38100">
              <a:solidFill>
                <a:srgbClr val="808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474" name="Line 67">
              <a:extLst>
                <a:ext uri="{FF2B5EF4-FFF2-40B4-BE49-F238E27FC236}">
                  <a16:creationId xmlns:a16="http://schemas.microsoft.com/office/drawing/2014/main" id="{E6480303-325A-E84C-EE4F-D52D390AF201}"/>
                </a:ext>
              </a:extLst>
            </p:cNvPr>
            <p:cNvSpPr>
              <a:spLocks noChangeShapeType="1"/>
            </p:cNvSpPr>
            <p:nvPr/>
          </p:nvSpPr>
          <p:spPr bwMode="auto">
            <a:xfrm>
              <a:off x="4422" y="2216"/>
              <a:ext cx="1" cy="20"/>
            </a:xfrm>
            <a:prstGeom prst="line">
              <a:avLst/>
            </a:prstGeom>
            <a:noFill/>
            <a:ln w="3810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75" name="Line 68">
              <a:extLst>
                <a:ext uri="{FF2B5EF4-FFF2-40B4-BE49-F238E27FC236}">
                  <a16:creationId xmlns:a16="http://schemas.microsoft.com/office/drawing/2014/main" id="{FD020C57-FA73-A078-7DF2-27F424D1FCA8}"/>
                </a:ext>
              </a:extLst>
            </p:cNvPr>
            <p:cNvSpPr>
              <a:spLocks noChangeShapeType="1"/>
            </p:cNvSpPr>
            <p:nvPr/>
          </p:nvSpPr>
          <p:spPr bwMode="auto">
            <a:xfrm flipV="1">
              <a:off x="4422" y="2300"/>
              <a:ext cx="1" cy="21"/>
            </a:xfrm>
            <a:prstGeom prst="line">
              <a:avLst/>
            </a:prstGeom>
            <a:noFill/>
            <a:ln w="3810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76" name="Freeform 69">
              <a:extLst>
                <a:ext uri="{FF2B5EF4-FFF2-40B4-BE49-F238E27FC236}">
                  <a16:creationId xmlns:a16="http://schemas.microsoft.com/office/drawing/2014/main" id="{65B1D99A-D252-05B7-82E6-DC8E5E5CF87C}"/>
                </a:ext>
              </a:extLst>
            </p:cNvPr>
            <p:cNvSpPr>
              <a:spLocks/>
            </p:cNvSpPr>
            <p:nvPr/>
          </p:nvSpPr>
          <p:spPr bwMode="auto">
            <a:xfrm>
              <a:off x="4390" y="2321"/>
              <a:ext cx="66" cy="1"/>
            </a:xfrm>
            <a:custGeom>
              <a:avLst/>
              <a:gdLst>
                <a:gd name="T0" fmla="*/ 0 w 49"/>
                <a:gd name="T1" fmla="*/ 0 h 1"/>
                <a:gd name="T2" fmla="*/ 120 w 49"/>
                <a:gd name="T3" fmla="*/ 0 h 1"/>
                <a:gd name="T4" fmla="*/ 0 w 49"/>
                <a:gd name="T5" fmla="*/ 0 h 1"/>
                <a:gd name="T6" fmla="*/ 0 60000 65536"/>
                <a:gd name="T7" fmla="*/ 0 60000 65536"/>
                <a:gd name="T8" fmla="*/ 0 60000 65536"/>
              </a:gdLst>
              <a:ahLst/>
              <a:cxnLst>
                <a:cxn ang="T6">
                  <a:pos x="T0" y="T1"/>
                </a:cxn>
                <a:cxn ang="T7">
                  <a:pos x="T2" y="T3"/>
                </a:cxn>
                <a:cxn ang="T8">
                  <a:pos x="T4" y="T5"/>
                </a:cxn>
              </a:cxnLst>
              <a:rect l="0" t="0" r="r" b="b"/>
              <a:pathLst>
                <a:path w="49" h="1">
                  <a:moveTo>
                    <a:pt x="0" y="0"/>
                  </a:moveTo>
                  <a:lnTo>
                    <a:pt x="49" y="0"/>
                  </a:lnTo>
                  <a:lnTo>
                    <a:pt x="0" y="0"/>
                  </a:lnTo>
                </a:path>
              </a:pathLst>
            </a:custGeom>
            <a:noFill/>
            <a:ln w="38100">
              <a:solidFill>
                <a:srgbClr val="808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477" name="Line 70">
              <a:extLst>
                <a:ext uri="{FF2B5EF4-FFF2-40B4-BE49-F238E27FC236}">
                  <a16:creationId xmlns:a16="http://schemas.microsoft.com/office/drawing/2014/main" id="{7CABAAA7-1F31-E45E-2459-6C47DDFF17AB}"/>
                </a:ext>
              </a:extLst>
            </p:cNvPr>
            <p:cNvSpPr>
              <a:spLocks noChangeShapeType="1"/>
            </p:cNvSpPr>
            <p:nvPr/>
          </p:nvSpPr>
          <p:spPr bwMode="auto">
            <a:xfrm>
              <a:off x="4422" y="2268"/>
              <a:ext cx="961" cy="179"/>
            </a:xfrm>
            <a:prstGeom prst="line">
              <a:avLst/>
            </a:prstGeom>
            <a:noFill/>
            <a:ln w="2540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78" name="Freeform 71">
              <a:extLst>
                <a:ext uri="{FF2B5EF4-FFF2-40B4-BE49-F238E27FC236}">
                  <a16:creationId xmlns:a16="http://schemas.microsoft.com/office/drawing/2014/main" id="{A071F7DD-311C-1463-C927-F9DA6B725923}"/>
                </a:ext>
              </a:extLst>
            </p:cNvPr>
            <p:cNvSpPr>
              <a:spLocks/>
            </p:cNvSpPr>
            <p:nvPr/>
          </p:nvSpPr>
          <p:spPr bwMode="auto">
            <a:xfrm>
              <a:off x="5351" y="2408"/>
              <a:ext cx="66" cy="1"/>
            </a:xfrm>
            <a:custGeom>
              <a:avLst/>
              <a:gdLst>
                <a:gd name="T0" fmla="*/ 0 w 49"/>
                <a:gd name="T1" fmla="*/ 0 h 1"/>
                <a:gd name="T2" fmla="*/ 120 w 49"/>
                <a:gd name="T3" fmla="*/ 0 h 1"/>
                <a:gd name="T4" fmla="*/ 0 w 49"/>
                <a:gd name="T5" fmla="*/ 0 h 1"/>
                <a:gd name="T6" fmla="*/ 0 60000 65536"/>
                <a:gd name="T7" fmla="*/ 0 60000 65536"/>
                <a:gd name="T8" fmla="*/ 0 60000 65536"/>
              </a:gdLst>
              <a:ahLst/>
              <a:cxnLst>
                <a:cxn ang="T6">
                  <a:pos x="T0" y="T1"/>
                </a:cxn>
                <a:cxn ang="T7">
                  <a:pos x="T2" y="T3"/>
                </a:cxn>
                <a:cxn ang="T8">
                  <a:pos x="T4" y="T5"/>
                </a:cxn>
              </a:cxnLst>
              <a:rect l="0" t="0" r="r" b="b"/>
              <a:pathLst>
                <a:path w="49" h="1">
                  <a:moveTo>
                    <a:pt x="0" y="0"/>
                  </a:moveTo>
                  <a:lnTo>
                    <a:pt x="49" y="0"/>
                  </a:lnTo>
                  <a:lnTo>
                    <a:pt x="0" y="0"/>
                  </a:lnTo>
                </a:path>
              </a:pathLst>
            </a:custGeom>
            <a:noFill/>
            <a:ln w="38100">
              <a:solidFill>
                <a:srgbClr val="808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479" name="Line 72">
              <a:extLst>
                <a:ext uri="{FF2B5EF4-FFF2-40B4-BE49-F238E27FC236}">
                  <a16:creationId xmlns:a16="http://schemas.microsoft.com/office/drawing/2014/main" id="{A9516E75-E767-C0F7-84D7-5CFBC027CD93}"/>
                </a:ext>
              </a:extLst>
            </p:cNvPr>
            <p:cNvSpPr>
              <a:spLocks noChangeShapeType="1"/>
            </p:cNvSpPr>
            <p:nvPr/>
          </p:nvSpPr>
          <p:spPr bwMode="auto">
            <a:xfrm>
              <a:off x="5383" y="2408"/>
              <a:ext cx="1" cy="7"/>
            </a:xfrm>
            <a:prstGeom prst="line">
              <a:avLst/>
            </a:prstGeom>
            <a:noFill/>
            <a:ln w="3810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80" name="Line 73">
              <a:extLst>
                <a:ext uri="{FF2B5EF4-FFF2-40B4-BE49-F238E27FC236}">
                  <a16:creationId xmlns:a16="http://schemas.microsoft.com/office/drawing/2014/main" id="{16EFDF12-5B6F-545F-A5C2-6B25330FDF92}"/>
                </a:ext>
              </a:extLst>
            </p:cNvPr>
            <p:cNvSpPr>
              <a:spLocks noChangeShapeType="1"/>
            </p:cNvSpPr>
            <p:nvPr/>
          </p:nvSpPr>
          <p:spPr bwMode="auto">
            <a:xfrm flipV="1">
              <a:off x="5383" y="2479"/>
              <a:ext cx="1" cy="8"/>
            </a:xfrm>
            <a:prstGeom prst="line">
              <a:avLst/>
            </a:prstGeom>
            <a:noFill/>
            <a:ln w="3810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81" name="Freeform 74">
              <a:extLst>
                <a:ext uri="{FF2B5EF4-FFF2-40B4-BE49-F238E27FC236}">
                  <a16:creationId xmlns:a16="http://schemas.microsoft.com/office/drawing/2014/main" id="{57EE1EEC-F8C4-92D5-7874-C0DD903AC63F}"/>
                </a:ext>
              </a:extLst>
            </p:cNvPr>
            <p:cNvSpPr>
              <a:spLocks/>
            </p:cNvSpPr>
            <p:nvPr/>
          </p:nvSpPr>
          <p:spPr bwMode="auto">
            <a:xfrm>
              <a:off x="5351" y="2487"/>
              <a:ext cx="66" cy="1"/>
            </a:xfrm>
            <a:custGeom>
              <a:avLst/>
              <a:gdLst>
                <a:gd name="T0" fmla="*/ 0 w 49"/>
                <a:gd name="T1" fmla="*/ 0 h 1"/>
                <a:gd name="T2" fmla="*/ 120 w 49"/>
                <a:gd name="T3" fmla="*/ 0 h 1"/>
                <a:gd name="T4" fmla="*/ 0 w 49"/>
                <a:gd name="T5" fmla="*/ 0 h 1"/>
                <a:gd name="T6" fmla="*/ 0 60000 65536"/>
                <a:gd name="T7" fmla="*/ 0 60000 65536"/>
                <a:gd name="T8" fmla="*/ 0 60000 65536"/>
              </a:gdLst>
              <a:ahLst/>
              <a:cxnLst>
                <a:cxn ang="T6">
                  <a:pos x="T0" y="T1"/>
                </a:cxn>
                <a:cxn ang="T7">
                  <a:pos x="T2" y="T3"/>
                </a:cxn>
                <a:cxn ang="T8">
                  <a:pos x="T4" y="T5"/>
                </a:cxn>
              </a:cxnLst>
              <a:rect l="0" t="0" r="r" b="b"/>
              <a:pathLst>
                <a:path w="49" h="1">
                  <a:moveTo>
                    <a:pt x="0" y="0"/>
                  </a:moveTo>
                  <a:lnTo>
                    <a:pt x="49" y="0"/>
                  </a:lnTo>
                  <a:lnTo>
                    <a:pt x="0" y="0"/>
                  </a:lnTo>
                </a:path>
              </a:pathLst>
            </a:custGeom>
            <a:noFill/>
            <a:ln w="38100">
              <a:solidFill>
                <a:srgbClr val="808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482" name="Oval 75">
              <a:extLst>
                <a:ext uri="{FF2B5EF4-FFF2-40B4-BE49-F238E27FC236}">
                  <a16:creationId xmlns:a16="http://schemas.microsoft.com/office/drawing/2014/main" id="{867BBA9E-C33D-36A8-49D6-0272C9A5BB15}"/>
                </a:ext>
              </a:extLst>
            </p:cNvPr>
            <p:cNvSpPr>
              <a:spLocks noChangeArrowheads="1"/>
            </p:cNvSpPr>
            <p:nvPr/>
          </p:nvSpPr>
          <p:spPr bwMode="auto">
            <a:xfrm>
              <a:off x="3430" y="2594"/>
              <a:ext cx="66" cy="66"/>
            </a:xfrm>
            <a:prstGeom prst="ellipse">
              <a:avLst/>
            </a:prstGeom>
            <a:solidFill>
              <a:srgbClr val="FFFFFF"/>
            </a:solidFill>
            <a:ln w="25400">
              <a:solidFill>
                <a:srgbClr val="808080"/>
              </a:solidFill>
              <a:round/>
              <a:headEnd/>
              <a:tailEnd/>
            </a:ln>
          </p:spPr>
          <p:txBody>
            <a:bodyPr/>
            <a:lstStyle>
              <a:lvl1pPr eaLnBrk="0" hangingPunct="0">
                <a:defRPr sz="1600">
                  <a:solidFill>
                    <a:srgbClr val="46BA9C"/>
                  </a:solidFill>
                  <a:latin typeface="Arial" panose="020B0604020202020204" pitchFamily="34" charset="0"/>
                  <a:ea typeface="ＭＳ Ｐゴシック" panose="020B0600070205080204" pitchFamily="34" charset="-128"/>
                </a:defRPr>
              </a:lvl1pPr>
              <a:lvl2pPr marL="742950" indent="-285750" eaLnBrk="0" hangingPunct="0">
                <a:defRPr sz="1600">
                  <a:solidFill>
                    <a:srgbClr val="46BA9C"/>
                  </a:solidFill>
                  <a:latin typeface="Arial" panose="020B0604020202020204" pitchFamily="34" charset="0"/>
                  <a:ea typeface="ＭＳ Ｐゴシック" panose="020B0600070205080204" pitchFamily="34" charset="-128"/>
                </a:defRPr>
              </a:lvl2pPr>
              <a:lvl3pPr marL="1143000" indent="-228600" eaLnBrk="0" hangingPunct="0">
                <a:defRPr sz="1600">
                  <a:solidFill>
                    <a:srgbClr val="46BA9C"/>
                  </a:solidFill>
                  <a:latin typeface="Arial" panose="020B0604020202020204" pitchFamily="34" charset="0"/>
                  <a:ea typeface="ＭＳ Ｐゴシック" panose="020B0600070205080204" pitchFamily="34" charset="-128"/>
                </a:defRPr>
              </a:lvl3pPr>
              <a:lvl4pPr marL="1600200" indent="-228600" eaLnBrk="0" hangingPunct="0">
                <a:defRPr sz="1600">
                  <a:solidFill>
                    <a:srgbClr val="46BA9C"/>
                  </a:solidFill>
                  <a:latin typeface="Arial" panose="020B0604020202020204" pitchFamily="34" charset="0"/>
                  <a:ea typeface="ＭＳ Ｐゴシック" panose="020B0600070205080204" pitchFamily="34" charset="-128"/>
                </a:defRPr>
              </a:lvl4pPr>
              <a:lvl5pPr marL="2057400" indent="-228600" eaLnBrk="0" hangingPunct="0">
                <a:defRPr sz="1600">
                  <a:solidFill>
                    <a:srgbClr val="46BA9C"/>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rgbClr val="46BA9C"/>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rgbClr val="46BA9C"/>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rgbClr val="46BA9C"/>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rgbClr val="46BA9C"/>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17483" name="Oval 76">
              <a:extLst>
                <a:ext uri="{FF2B5EF4-FFF2-40B4-BE49-F238E27FC236}">
                  <a16:creationId xmlns:a16="http://schemas.microsoft.com/office/drawing/2014/main" id="{DB11AD53-63F2-4342-4E70-08FC598D065B}"/>
                </a:ext>
              </a:extLst>
            </p:cNvPr>
            <p:cNvSpPr>
              <a:spLocks noChangeArrowheads="1"/>
            </p:cNvSpPr>
            <p:nvPr/>
          </p:nvSpPr>
          <p:spPr bwMode="auto">
            <a:xfrm>
              <a:off x="3750" y="1700"/>
              <a:ext cx="66" cy="66"/>
            </a:xfrm>
            <a:prstGeom prst="ellipse">
              <a:avLst/>
            </a:prstGeom>
            <a:solidFill>
              <a:srgbClr val="FFFFFF"/>
            </a:solidFill>
            <a:ln w="25400">
              <a:solidFill>
                <a:srgbClr val="808080"/>
              </a:solidFill>
              <a:round/>
              <a:headEnd/>
              <a:tailEnd/>
            </a:ln>
          </p:spPr>
          <p:txBody>
            <a:bodyPr/>
            <a:lstStyle>
              <a:lvl1pPr eaLnBrk="0" hangingPunct="0">
                <a:defRPr sz="1600">
                  <a:solidFill>
                    <a:srgbClr val="46BA9C"/>
                  </a:solidFill>
                  <a:latin typeface="Arial" panose="020B0604020202020204" pitchFamily="34" charset="0"/>
                  <a:ea typeface="ＭＳ Ｐゴシック" panose="020B0600070205080204" pitchFamily="34" charset="-128"/>
                </a:defRPr>
              </a:lvl1pPr>
              <a:lvl2pPr marL="742950" indent="-285750" eaLnBrk="0" hangingPunct="0">
                <a:defRPr sz="1600">
                  <a:solidFill>
                    <a:srgbClr val="46BA9C"/>
                  </a:solidFill>
                  <a:latin typeface="Arial" panose="020B0604020202020204" pitchFamily="34" charset="0"/>
                  <a:ea typeface="ＭＳ Ｐゴシック" panose="020B0600070205080204" pitchFamily="34" charset="-128"/>
                </a:defRPr>
              </a:lvl2pPr>
              <a:lvl3pPr marL="1143000" indent="-228600" eaLnBrk="0" hangingPunct="0">
                <a:defRPr sz="1600">
                  <a:solidFill>
                    <a:srgbClr val="46BA9C"/>
                  </a:solidFill>
                  <a:latin typeface="Arial" panose="020B0604020202020204" pitchFamily="34" charset="0"/>
                  <a:ea typeface="ＭＳ Ｐゴシック" panose="020B0600070205080204" pitchFamily="34" charset="-128"/>
                </a:defRPr>
              </a:lvl3pPr>
              <a:lvl4pPr marL="1600200" indent="-228600" eaLnBrk="0" hangingPunct="0">
                <a:defRPr sz="1600">
                  <a:solidFill>
                    <a:srgbClr val="46BA9C"/>
                  </a:solidFill>
                  <a:latin typeface="Arial" panose="020B0604020202020204" pitchFamily="34" charset="0"/>
                  <a:ea typeface="ＭＳ Ｐゴシック" panose="020B0600070205080204" pitchFamily="34" charset="-128"/>
                </a:defRPr>
              </a:lvl4pPr>
              <a:lvl5pPr marL="2057400" indent="-228600" eaLnBrk="0" hangingPunct="0">
                <a:defRPr sz="1600">
                  <a:solidFill>
                    <a:srgbClr val="46BA9C"/>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rgbClr val="46BA9C"/>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rgbClr val="46BA9C"/>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rgbClr val="46BA9C"/>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rgbClr val="46BA9C"/>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17484" name="Oval 77">
              <a:extLst>
                <a:ext uri="{FF2B5EF4-FFF2-40B4-BE49-F238E27FC236}">
                  <a16:creationId xmlns:a16="http://schemas.microsoft.com/office/drawing/2014/main" id="{7523F25E-265C-4C1A-4970-938C31EF823E}"/>
                </a:ext>
              </a:extLst>
            </p:cNvPr>
            <p:cNvSpPr>
              <a:spLocks noChangeArrowheads="1"/>
            </p:cNvSpPr>
            <p:nvPr/>
          </p:nvSpPr>
          <p:spPr bwMode="auto">
            <a:xfrm>
              <a:off x="4070" y="1952"/>
              <a:ext cx="66" cy="66"/>
            </a:xfrm>
            <a:prstGeom prst="ellipse">
              <a:avLst/>
            </a:prstGeom>
            <a:solidFill>
              <a:srgbClr val="FFFFFF"/>
            </a:solidFill>
            <a:ln w="25400">
              <a:solidFill>
                <a:srgbClr val="808080"/>
              </a:solidFill>
              <a:round/>
              <a:headEnd/>
              <a:tailEnd/>
            </a:ln>
          </p:spPr>
          <p:txBody>
            <a:bodyPr/>
            <a:lstStyle>
              <a:lvl1pPr eaLnBrk="0" hangingPunct="0">
                <a:defRPr sz="1600">
                  <a:solidFill>
                    <a:srgbClr val="46BA9C"/>
                  </a:solidFill>
                  <a:latin typeface="Arial" panose="020B0604020202020204" pitchFamily="34" charset="0"/>
                  <a:ea typeface="ＭＳ Ｐゴシック" panose="020B0600070205080204" pitchFamily="34" charset="-128"/>
                </a:defRPr>
              </a:lvl1pPr>
              <a:lvl2pPr marL="742950" indent="-285750" eaLnBrk="0" hangingPunct="0">
                <a:defRPr sz="1600">
                  <a:solidFill>
                    <a:srgbClr val="46BA9C"/>
                  </a:solidFill>
                  <a:latin typeface="Arial" panose="020B0604020202020204" pitchFamily="34" charset="0"/>
                  <a:ea typeface="ＭＳ Ｐゴシック" panose="020B0600070205080204" pitchFamily="34" charset="-128"/>
                </a:defRPr>
              </a:lvl2pPr>
              <a:lvl3pPr marL="1143000" indent="-228600" eaLnBrk="0" hangingPunct="0">
                <a:defRPr sz="1600">
                  <a:solidFill>
                    <a:srgbClr val="46BA9C"/>
                  </a:solidFill>
                  <a:latin typeface="Arial" panose="020B0604020202020204" pitchFamily="34" charset="0"/>
                  <a:ea typeface="ＭＳ Ｐゴシック" panose="020B0600070205080204" pitchFamily="34" charset="-128"/>
                </a:defRPr>
              </a:lvl3pPr>
              <a:lvl4pPr marL="1600200" indent="-228600" eaLnBrk="0" hangingPunct="0">
                <a:defRPr sz="1600">
                  <a:solidFill>
                    <a:srgbClr val="46BA9C"/>
                  </a:solidFill>
                  <a:latin typeface="Arial" panose="020B0604020202020204" pitchFamily="34" charset="0"/>
                  <a:ea typeface="ＭＳ Ｐゴシック" panose="020B0600070205080204" pitchFamily="34" charset="-128"/>
                </a:defRPr>
              </a:lvl4pPr>
              <a:lvl5pPr marL="2057400" indent="-228600" eaLnBrk="0" hangingPunct="0">
                <a:defRPr sz="1600">
                  <a:solidFill>
                    <a:srgbClr val="46BA9C"/>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rgbClr val="46BA9C"/>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rgbClr val="46BA9C"/>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rgbClr val="46BA9C"/>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rgbClr val="46BA9C"/>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17485" name="Oval 78">
              <a:extLst>
                <a:ext uri="{FF2B5EF4-FFF2-40B4-BE49-F238E27FC236}">
                  <a16:creationId xmlns:a16="http://schemas.microsoft.com/office/drawing/2014/main" id="{9727E730-8237-A437-1993-6063A4A96ABB}"/>
                </a:ext>
              </a:extLst>
            </p:cNvPr>
            <p:cNvSpPr>
              <a:spLocks noChangeArrowheads="1"/>
            </p:cNvSpPr>
            <p:nvPr/>
          </p:nvSpPr>
          <p:spPr bwMode="auto">
            <a:xfrm>
              <a:off x="4390" y="2236"/>
              <a:ext cx="66" cy="66"/>
            </a:xfrm>
            <a:prstGeom prst="ellipse">
              <a:avLst/>
            </a:prstGeom>
            <a:solidFill>
              <a:srgbClr val="FFFFFF"/>
            </a:solidFill>
            <a:ln w="25400">
              <a:solidFill>
                <a:srgbClr val="808080"/>
              </a:solidFill>
              <a:round/>
              <a:headEnd/>
              <a:tailEnd/>
            </a:ln>
          </p:spPr>
          <p:txBody>
            <a:bodyPr/>
            <a:lstStyle>
              <a:lvl1pPr eaLnBrk="0" hangingPunct="0">
                <a:defRPr sz="1600">
                  <a:solidFill>
                    <a:srgbClr val="46BA9C"/>
                  </a:solidFill>
                  <a:latin typeface="Arial" panose="020B0604020202020204" pitchFamily="34" charset="0"/>
                  <a:ea typeface="ＭＳ Ｐゴシック" panose="020B0600070205080204" pitchFamily="34" charset="-128"/>
                </a:defRPr>
              </a:lvl1pPr>
              <a:lvl2pPr marL="742950" indent="-285750" eaLnBrk="0" hangingPunct="0">
                <a:defRPr sz="1600">
                  <a:solidFill>
                    <a:srgbClr val="46BA9C"/>
                  </a:solidFill>
                  <a:latin typeface="Arial" panose="020B0604020202020204" pitchFamily="34" charset="0"/>
                  <a:ea typeface="ＭＳ Ｐゴシック" panose="020B0600070205080204" pitchFamily="34" charset="-128"/>
                </a:defRPr>
              </a:lvl2pPr>
              <a:lvl3pPr marL="1143000" indent="-228600" eaLnBrk="0" hangingPunct="0">
                <a:defRPr sz="1600">
                  <a:solidFill>
                    <a:srgbClr val="46BA9C"/>
                  </a:solidFill>
                  <a:latin typeface="Arial" panose="020B0604020202020204" pitchFamily="34" charset="0"/>
                  <a:ea typeface="ＭＳ Ｐゴシック" panose="020B0600070205080204" pitchFamily="34" charset="-128"/>
                </a:defRPr>
              </a:lvl3pPr>
              <a:lvl4pPr marL="1600200" indent="-228600" eaLnBrk="0" hangingPunct="0">
                <a:defRPr sz="1600">
                  <a:solidFill>
                    <a:srgbClr val="46BA9C"/>
                  </a:solidFill>
                  <a:latin typeface="Arial" panose="020B0604020202020204" pitchFamily="34" charset="0"/>
                  <a:ea typeface="ＭＳ Ｐゴシック" panose="020B0600070205080204" pitchFamily="34" charset="-128"/>
                </a:defRPr>
              </a:lvl4pPr>
              <a:lvl5pPr marL="2057400" indent="-228600" eaLnBrk="0" hangingPunct="0">
                <a:defRPr sz="1600">
                  <a:solidFill>
                    <a:srgbClr val="46BA9C"/>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rgbClr val="46BA9C"/>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rgbClr val="46BA9C"/>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rgbClr val="46BA9C"/>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rgbClr val="46BA9C"/>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17486" name="Oval 79">
              <a:extLst>
                <a:ext uri="{FF2B5EF4-FFF2-40B4-BE49-F238E27FC236}">
                  <a16:creationId xmlns:a16="http://schemas.microsoft.com/office/drawing/2014/main" id="{788F902B-AC46-B649-6E27-4C4EF1F4A018}"/>
                </a:ext>
              </a:extLst>
            </p:cNvPr>
            <p:cNvSpPr>
              <a:spLocks noChangeArrowheads="1"/>
            </p:cNvSpPr>
            <p:nvPr/>
          </p:nvSpPr>
          <p:spPr bwMode="auto">
            <a:xfrm>
              <a:off x="5351" y="2415"/>
              <a:ext cx="66" cy="66"/>
            </a:xfrm>
            <a:prstGeom prst="ellipse">
              <a:avLst/>
            </a:prstGeom>
            <a:solidFill>
              <a:srgbClr val="FFFFFF"/>
            </a:solidFill>
            <a:ln w="25400">
              <a:solidFill>
                <a:srgbClr val="808080"/>
              </a:solidFill>
              <a:round/>
              <a:headEnd/>
              <a:tailEnd/>
            </a:ln>
          </p:spPr>
          <p:txBody>
            <a:bodyPr/>
            <a:lstStyle>
              <a:lvl1pPr eaLnBrk="0" hangingPunct="0">
                <a:defRPr sz="1600">
                  <a:solidFill>
                    <a:srgbClr val="46BA9C"/>
                  </a:solidFill>
                  <a:latin typeface="Arial" panose="020B0604020202020204" pitchFamily="34" charset="0"/>
                  <a:ea typeface="ＭＳ Ｐゴシック" panose="020B0600070205080204" pitchFamily="34" charset="-128"/>
                </a:defRPr>
              </a:lvl1pPr>
              <a:lvl2pPr marL="742950" indent="-285750" eaLnBrk="0" hangingPunct="0">
                <a:defRPr sz="1600">
                  <a:solidFill>
                    <a:srgbClr val="46BA9C"/>
                  </a:solidFill>
                  <a:latin typeface="Arial" panose="020B0604020202020204" pitchFamily="34" charset="0"/>
                  <a:ea typeface="ＭＳ Ｐゴシック" panose="020B0600070205080204" pitchFamily="34" charset="-128"/>
                </a:defRPr>
              </a:lvl2pPr>
              <a:lvl3pPr marL="1143000" indent="-228600" eaLnBrk="0" hangingPunct="0">
                <a:defRPr sz="1600">
                  <a:solidFill>
                    <a:srgbClr val="46BA9C"/>
                  </a:solidFill>
                  <a:latin typeface="Arial" panose="020B0604020202020204" pitchFamily="34" charset="0"/>
                  <a:ea typeface="ＭＳ Ｐゴシック" panose="020B0600070205080204" pitchFamily="34" charset="-128"/>
                </a:defRPr>
              </a:lvl3pPr>
              <a:lvl4pPr marL="1600200" indent="-228600" eaLnBrk="0" hangingPunct="0">
                <a:defRPr sz="1600">
                  <a:solidFill>
                    <a:srgbClr val="46BA9C"/>
                  </a:solidFill>
                  <a:latin typeface="Arial" panose="020B0604020202020204" pitchFamily="34" charset="0"/>
                  <a:ea typeface="ＭＳ Ｐゴシック" panose="020B0600070205080204" pitchFamily="34" charset="-128"/>
                </a:defRPr>
              </a:lvl4pPr>
              <a:lvl5pPr marL="2057400" indent="-228600" eaLnBrk="0" hangingPunct="0">
                <a:defRPr sz="1600">
                  <a:solidFill>
                    <a:srgbClr val="46BA9C"/>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rgbClr val="46BA9C"/>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rgbClr val="46BA9C"/>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rgbClr val="46BA9C"/>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rgbClr val="46BA9C"/>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17487" name="Freeform 80">
              <a:extLst>
                <a:ext uri="{FF2B5EF4-FFF2-40B4-BE49-F238E27FC236}">
                  <a16:creationId xmlns:a16="http://schemas.microsoft.com/office/drawing/2014/main" id="{1B9C936C-5918-E286-EEAB-74BCF8E4DCF9}"/>
                </a:ext>
              </a:extLst>
            </p:cNvPr>
            <p:cNvSpPr>
              <a:spLocks/>
            </p:cNvSpPr>
            <p:nvPr/>
          </p:nvSpPr>
          <p:spPr bwMode="auto">
            <a:xfrm>
              <a:off x="3430" y="2423"/>
              <a:ext cx="66" cy="1"/>
            </a:xfrm>
            <a:custGeom>
              <a:avLst/>
              <a:gdLst>
                <a:gd name="T0" fmla="*/ 0 w 49"/>
                <a:gd name="T1" fmla="*/ 0 h 1"/>
                <a:gd name="T2" fmla="*/ 120 w 49"/>
                <a:gd name="T3" fmla="*/ 0 h 1"/>
                <a:gd name="T4" fmla="*/ 0 w 49"/>
                <a:gd name="T5" fmla="*/ 0 h 1"/>
                <a:gd name="T6" fmla="*/ 0 60000 65536"/>
                <a:gd name="T7" fmla="*/ 0 60000 65536"/>
                <a:gd name="T8" fmla="*/ 0 60000 65536"/>
              </a:gdLst>
              <a:ahLst/>
              <a:cxnLst>
                <a:cxn ang="T6">
                  <a:pos x="T0" y="T1"/>
                </a:cxn>
                <a:cxn ang="T7">
                  <a:pos x="T2" y="T3"/>
                </a:cxn>
                <a:cxn ang="T8">
                  <a:pos x="T4" y="T5"/>
                </a:cxn>
              </a:cxnLst>
              <a:rect l="0" t="0" r="r" b="b"/>
              <a:pathLst>
                <a:path w="49" h="1">
                  <a:moveTo>
                    <a:pt x="0" y="0"/>
                  </a:moveTo>
                  <a:lnTo>
                    <a:pt x="49" y="0"/>
                  </a:lnTo>
                  <a:lnTo>
                    <a:pt x="0" y="0"/>
                  </a:lnTo>
                </a:path>
              </a:pathLst>
            </a:custGeom>
            <a:noFill/>
            <a:ln w="38100">
              <a:solidFill>
                <a:srgbClr val="000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488" name="Line 81">
              <a:extLst>
                <a:ext uri="{FF2B5EF4-FFF2-40B4-BE49-F238E27FC236}">
                  <a16:creationId xmlns:a16="http://schemas.microsoft.com/office/drawing/2014/main" id="{62528DB7-5B12-A3A9-D30E-7780F080BCE5}"/>
                </a:ext>
              </a:extLst>
            </p:cNvPr>
            <p:cNvSpPr>
              <a:spLocks noChangeShapeType="1"/>
            </p:cNvSpPr>
            <p:nvPr/>
          </p:nvSpPr>
          <p:spPr bwMode="auto">
            <a:xfrm>
              <a:off x="3462" y="2423"/>
              <a:ext cx="1" cy="120"/>
            </a:xfrm>
            <a:prstGeom prst="line">
              <a:avLst/>
            </a:prstGeom>
            <a:noFill/>
            <a:ln w="38100">
              <a:solidFill>
                <a:srgbClr val="000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89" name="Freeform 82">
              <a:extLst>
                <a:ext uri="{FF2B5EF4-FFF2-40B4-BE49-F238E27FC236}">
                  <a16:creationId xmlns:a16="http://schemas.microsoft.com/office/drawing/2014/main" id="{B53FCFB2-B301-6746-150A-BDEAD0708FD6}"/>
                </a:ext>
              </a:extLst>
            </p:cNvPr>
            <p:cNvSpPr>
              <a:spLocks/>
            </p:cNvSpPr>
            <p:nvPr/>
          </p:nvSpPr>
          <p:spPr bwMode="auto">
            <a:xfrm>
              <a:off x="3430" y="2543"/>
              <a:ext cx="66" cy="1"/>
            </a:xfrm>
            <a:custGeom>
              <a:avLst/>
              <a:gdLst>
                <a:gd name="T0" fmla="*/ 0 w 49"/>
                <a:gd name="T1" fmla="*/ 0 h 1"/>
                <a:gd name="T2" fmla="*/ 120 w 49"/>
                <a:gd name="T3" fmla="*/ 0 h 1"/>
                <a:gd name="T4" fmla="*/ 0 w 49"/>
                <a:gd name="T5" fmla="*/ 0 h 1"/>
                <a:gd name="T6" fmla="*/ 0 60000 65536"/>
                <a:gd name="T7" fmla="*/ 0 60000 65536"/>
                <a:gd name="T8" fmla="*/ 0 60000 65536"/>
              </a:gdLst>
              <a:ahLst/>
              <a:cxnLst>
                <a:cxn ang="T6">
                  <a:pos x="T0" y="T1"/>
                </a:cxn>
                <a:cxn ang="T7">
                  <a:pos x="T2" y="T3"/>
                </a:cxn>
                <a:cxn ang="T8">
                  <a:pos x="T4" y="T5"/>
                </a:cxn>
              </a:cxnLst>
              <a:rect l="0" t="0" r="r" b="b"/>
              <a:pathLst>
                <a:path w="49" h="1">
                  <a:moveTo>
                    <a:pt x="0" y="0"/>
                  </a:moveTo>
                  <a:lnTo>
                    <a:pt x="49" y="0"/>
                  </a:lnTo>
                  <a:lnTo>
                    <a:pt x="0" y="0"/>
                  </a:lnTo>
                </a:path>
              </a:pathLst>
            </a:custGeom>
            <a:noFill/>
            <a:ln w="38100">
              <a:solidFill>
                <a:srgbClr val="000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490" name="Line 83">
              <a:extLst>
                <a:ext uri="{FF2B5EF4-FFF2-40B4-BE49-F238E27FC236}">
                  <a16:creationId xmlns:a16="http://schemas.microsoft.com/office/drawing/2014/main" id="{6700705B-8154-D601-127E-2CCF118F6E52}"/>
                </a:ext>
              </a:extLst>
            </p:cNvPr>
            <p:cNvSpPr>
              <a:spLocks noChangeShapeType="1"/>
            </p:cNvSpPr>
            <p:nvPr/>
          </p:nvSpPr>
          <p:spPr bwMode="auto">
            <a:xfrm flipV="1">
              <a:off x="3462" y="1971"/>
              <a:ext cx="320" cy="512"/>
            </a:xfrm>
            <a:prstGeom prst="line">
              <a:avLst/>
            </a:prstGeom>
            <a:noFill/>
            <a:ln w="25400">
              <a:solidFill>
                <a:srgbClr val="000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91" name="Freeform 84">
              <a:extLst>
                <a:ext uri="{FF2B5EF4-FFF2-40B4-BE49-F238E27FC236}">
                  <a16:creationId xmlns:a16="http://schemas.microsoft.com/office/drawing/2014/main" id="{525E3AD5-D099-6368-8819-51A8D53A447B}"/>
                </a:ext>
              </a:extLst>
            </p:cNvPr>
            <p:cNvSpPr>
              <a:spLocks/>
            </p:cNvSpPr>
            <p:nvPr/>
          </p:nvSpPr>
          <p:spPr bwMode="auto">
            <a:xfrm>
              <a:off x="3750" y="1879"/>
              <a:ext cx="66" cy="1"/>
            </a:xfrm>
            <a:custGeom>
              <a:avLst/>
              <a:gdLst>
                <a:gd name="T0" fmla="*/ 0 w 49"/>
                <a:gd name="T1" fmla="*/ 0 h 1"/>
                <a:gd name="T2" fmla="*/ 120 w 49"/>
                <a:gd name="T3" fmla="*/ 0 h 1"/>
                <a:gd name="T4" fmla="*/ 0 w 49"/>
                <a:gd name="T5" fmla="*/ 0 h 1"/>
                <a:gd name="T6" fmla="*/ 0 60000 65536"/>
                <a:gd name="T7" fmla="*/ 0 60000 65536"/>
                <a:gd name="T8" fmla="*/ 0 60000 65536"/>
              </a:gdLst>
              <a:ahLst/>
              <a:cxnLst>
                <a:cxn ang="T6">
                  <a:pos x="T0" y="T1"/>
                </a:cxn>
                <a:cxn ang="T7">
                  <a:pos x="T2" y="T3"/>
                </a:cxn>
                <a:cxn ang="T8">
                  <a:pos x="T4" y="T5"/>
                </a:cxn>
              </a:cxnLst>
              <a:rect l="0" t="0" r="r" b="b"/>
              <a:pathLst>
                <a:path w="49" h="1">
                  <a:moveTo>
                    <a:pt x="0" y="0"/>
                  </a:moveTo>
                  <a:lnTo>
                    <a:pt x="49" y="0"/>
                  </a:lnTo>
                  <a:lnTo>
                    <a:pt x="0" y="0"/>
                  </a:lnTo>
                </a:path>
              </a:pathLst>
            </a:custGeom>
            <a:noFill/>
            <a:ln w="38100">
              <a:solidFill>
                <a:srgbClr val="000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492" name="Line 85">
              <a:extLst>
                <a:ext uri="{FF2B5EF4-FFF2-40B4-BE49-F238E27FC236}">
                  <a16:creationId xmlns:a16="http://schemas.microsoft.com/office/drawing/2014/main" id="{8584A728-754B-9849-DC69-7944CAEBF984}"/>
                </a:ext>
              </a:extLst>
            </p:cNvPr>
            <p:cNvSpPr>
              <a:spLocks noChangeShapeType="1"/>
            </p:cNvSpPr>
            <p:nvPr/>
          </p:nvSpPr>
          <p:spPr bwMode="auto">
            <a:xfrm>
              <a:off x="3782" y="1879"/>
              <a:ext cx="1" cy="185"/>
            </a:xfrm>
            <a:prstGeom prst="line">
              <a:avLst/>
            </a:prstGeom>
            <a:noFill/>
            <a:ln w="38100">
              <a:solidFill>
                <a:srgbClr val="000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93" name="Freeform 86">
              <a:extLst>
                <a:ext uri="{FF2B5EF4-FFF2-40B4-BE49-F238E27FC236}">
                  <a16:creationId xmlns:a16="http://schemas.microsoft.com/office/drawing/2014/main" id="{566932A4-221A-B5EF-1C07-CC4A4C4CD0A6}"/>
                </a:ext>
              </a:extLst>
            </p:cNvPr>
            <p:cNvSpPr>
              <a:spLocks/>
            </p:cNvSpPr>
            <p:nvPr/>
          </p:nvSpPr>
          <p:spPr bwMode="auto">
            <a:xfrm>
              <a:off x="3750" y="2064"/>
              <a:ext cx="66" cy="1"/>
            </a:xfrm>
            <a:custGeom>
              <a:avLst/>
              <a:gdLst>
                <a:gd name="T0" fmla="*/ 0 w 49"/>
                <a:gd name="T1" fmla="*/ 0 h 1"/>
                <a:gd name="T2" fmla="*/ 120 w 49"/>
                <a:gd name="T3" fmla="*/ 0 h 1"/>
                <a:gd name="T4" fmla="*/ 0 w 49"/>
                <a:gd name="T5" fmla="*/ 0 h 1"/>
                <a:gd name="T6" fmla="*/ 0 60000 65536"/>
                <a:gd name="T7" fmla="*/ 0 60000 65536"/>
                <a:gd name="T8" fmla="*/ 0 60000 65536"/>
              </a:gdLst>
              <a:ahLst/>
              <a:cxnLst>
                <a:cxn ang="T6">
                  <a:pos x="T0" y="T1"/>
                </a:cxn>
                <a:cxn ang="T7">
                  <a:pos x="T2" y="T3"/>
                </a:cxn>
                <a:cxn ang="T8">
                  <a:pos x="T4" y="T5"/>
                </a:cxn>
              </a:cxnLst>
              <a:rect l="0" t="0" r="r" b="b"/>
              <a:pathLst>
                <a:path w="49" h="1">
                  <a:moveTo>
                    <a:pt x="0" y="0"/>
                  </a:moveTo>
                  <a:lnTo>
                    <a:pt x="49" y="0"/>
                  </a:lnTo>
                  <a:lnTo>
                    <a:pt x="0" y="0"/>
                  </a:lnTo>
                </a:path>
              </a:pathLst>
            </a:custGeom>
            <a:noFill/>
            <a:ln w="38100">
              <a:solidFill>
                <a:srgbClr val="000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494" name="Line 87">
              <a:extLst>
                <a:ext uri="{FF2B5EF4-FFF2-40B4-BE49-F238E27FC236}">
                  <a16:creationId xmlns:a16="http://schemas.microsoft.com/office/drawing/2014/main" id="{372F6EEE-515E-979E-7019-F76BBD1DD648}"/>
                </a:ext>
              </a:extLst>
            </p:cNvPr>
            <p:cNvSpPr>
              <a:spLocks noChangeShapeType="1"/>
            </p:cNvSpPr>
            <p:nvPr/>
          </p:nvSpPr>
          <p:spPr bwMode="auto">
            <a:xfrm>
              <a:off x="3782" y="1971"/>
              <a:ext cx="320" cy="202"/>
            </a:xfrm>
            <a:prstGeom prst="line">
              <a:avLst/>
            </a:prstGeom>
            <a:noFill/>
            <a:ln w="25400">
              <a:solidFill>
                <a:srgbClr val="000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95" name="Freeform 88">
              <a:extLst>
                <a:ext uri="{FF2B5EF4-FFF2-40B4-BE49-F238E27FC236}">
                  <a16:creationId xmlns:a16="http://schemas.microsoft.com/office/drawing/2014/main" id="{449DFC83-F923-D67D-58B4-5B6D833B88CC}"/>
                </a:ext>
              </a:extLst>
            </p:cNvPr>
            <p:cNvSpPr>
              <a:spLocks/>
            </p:cNvSpPr>
            <p:nvPr/>
          </p:nvSpPr>
          <p:spPr bwMode="auto">
            <a:xfrm>
              <a:off x="4070" y="2112"/>
              <a:ext cx="66" cy="1"/>
            </a:xfrm>
            <a:custGeom>
              <a:avLst/>
              <a:gdLst>
                <a:gd name="T0" fmla="*/ 0 w 49"/>
                <a:gd name="T1" fmla="*/ 0 h 1"/>
                <a:gd name="T2" fmla="*/ 120 w 49"/>
                <a:gd name="T3" fmla="*/ 0 h 1"/>
                <a:gd name="T4" fmla="*/ 0 w 49"/>
                <a:gd name="T5" fmla="*/ 0 h 1"/>
                <a:gd name="T6" fmla="*/ 0 60000 65536"/>
                <a:gd name="T7" fmla="*/ 0 60000 65536"/>
                <a:gd name="T8" fmla="*/ 0 60000 65536"/>
              </a:gdLst>
              <a:ahLst/>
              <a:cxnLst>
                <a:cxn ang="T6">
                  <a:pos x="T0" y="T1"/>
                </a:cxn>
                <a:cxn ang="T7">
                  <a:pos x="T2" y="T3"/>
                </a:cxn>
                <a:cxn ang="T8">
                  <a:pos x="T4" y="T5"/>
                </a:cxn>
              </a:cxnLst>
              <a:rect l="0" t="0" r="r" b="b"/>
              <a:pathLst>
                <a:path w="49" h="1">
                  <a:moveTo>
                    <a:pt x="0" y="0"/>
                  </a:moveTo>
                  <a:lnTo>
                    <a:pt x="49" y="0"/>
                  </a:lnTo>
                  <a:lnTo>
                    <a:pt x="0" y="0"/>
                  </a:lnTo>
                </a:path>
              </a:pathLst>
            </a:custGeom>
            <a:noFill/>
            <a:ln w="38100">
              <a:solidFill>
                <a:srgbClr val="000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496" name="Line 89">
              <a:extLst>
                <a:ext uri="{FF2B5EF4-FFF2-40B4-BE49-F238E27FC236}">
                  <a16:creationId xmlns:a16="http://schemas.microsoft.com/office/drawing/2014/main" id="{BC26E8C4-8BBF-5B3A-3B6F-27B469B01F63}"/>
                </a:ext>
              </a:extLst>
            </p:cNvPr>
            <p:cNvSpPr>
              <a:spLocks noChangeShapeType="1"/>
            </p:cNvSpPr>
            <p:nvPr/>
          </p:nvSpPr>
          <p:spPr bwMode="auto">
            <a:xfrm>
              <a:off x="4102" y="2112"/>
              <a:ext cx="1" cy="120"/>
            </a:xfrm>
            <a:prstGeom prst="line">
              <a:avLst/>
            </a:prstGeom>
            <a:noFill/>
            <a:ln w="38100">
              <a:solidFill>
                <a:srgbClr val="000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97" name="Freeform 90">
              <a:extLst>
                <a:ext uri="{FF2B5EF4-FFF2-40B4-BE49-F238E27FC236}">
                  <a16:creationId xmlns:a16="http://schemas.microsoft.com/office/drawing/2014/main" id="{E3E81261-B5BA-A014-7966-AE9112FC7926}"/>
                </a:ext>
              </a:extLst>
            </p:cNvPr>
            <p:cNvSpPr>
              <a:spLocks/>
            </p:cNvSpPr>
            <p:nvPr/>
          </p:nvSpPr>
          <p:spPr bwMode="auto">
            <a:xfrm>
              <a:off x="4070" y="2232"/>
              <a:ext cx="66" cy="1"/>
            </a:xfrm>
            <a:custGeom>
              <a:avLst/>
              <a:gdLst>
                <a:gd name="T0" fmla="*/ 0 w 49"/>
                <a:gd name="T1" fmla="*/ 0 h 1"/>
                <a:gd name="T2" fmla="*/ 120 w 49"/>
                <a:gd name="T3" fmla="*/ 0 h 1"/>
                <a:gd name="T4" fmla="*/ 0 w 49"/>
                <a:gd name="T5" fmla="*/ 0 h 1"/>
                <a:gd name="T6" fmla="*/ 0 60000 65536"/>
                <a:gd name="T7" fmla="*/ 0 60000 65536"/>
                <a:gd name="T8" fmla="*/ 0 60000 65536"/>
              </a:gdLst>
              <a:ahLst/>
              <a:cxnLst>
                <a:cxn ang="T6">
                  <a:pos x="T0" y="T1"/>
                </a:cxn>
                <a:cxn ang="T7">
                  <a:pos x="T2" y="T3"/>
                </a:cxn>
                <a:cxn ang="T8">
                  <a:pos x="T4" y="T5"/>
                </a:cxn>
              </a:cxnLst>
              <a:rect l="0" t="0" r="r" b="b"/>
              <a:pathLst>
                <a:path w="49" h="1">
                  <a:moveTo>
                    <a:pt x="0" y="0"/>
                  </a:moveTo>
                  <a:lnTo>
                    <a:pt x="49" y="0"/>
                  </a:lnTo>
                  <a:lnTo>
                    <a:pt x="0" y="0"/>
                  </a:lnTo>
                </a:path>
              </a:pathLst>
            </a:custGeom>
            <a:noFill/>
            <a:ln w="38100">
              <a:solidFill>
                <a:srgbClr val="000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498" name="Line 91">
              <a:extLst>
                <a:ext uri="{FF2B5EF4-FFF2-40B4-BE49-F238E27FC236}">
                  <a16:creationId xmlns:a16="http://schemas.microsoft.com/office/drawing/2014/main" id="{CDCCE300-4F3D-6CB7-72F3-48D587F3CB8C}"/>
                </a:ext>
              </a:extLst>
            </p:cNvPr>
            <p:cNvSpPr>
              <a:spLocks noChangeShapeType="1"/>
            </p:cNvSpPr>
            <p:nvPr/>
          </p:nvSpPr>
          <p:spPr bwMode="auto">
            <a:xfrm>
              <a:off x="4102" y="2173"/>
              <a:ext cx="320" cy="53"/>
            </a:xfrm>
            <a:prstGeom prst="line">
              <a:avLst/>
            </a:prstGeom>
            <a:noFill/>
            <a:ln w="25400">
              <a:solidFill>
                <a:srgbClr val="000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99" name="Freeform 92">
              <a:extLst>
                <a:ext uri="{FF2B5EF4-FFF2-40B4-BE49-F238E27FC236}">
                  <a16:creationId xmlns:a16="http://schemas.microsoft.com/office/drawing/2014/main" id="{E2B4E18E-482A-268F-4D2D-8A6CB0D56E10}"/>
                </a:ext>
              </a:extLst>
            </p:cNvPr>
            <p:cNvSpPr>
              <a:spLocks/>
            </p:cNvSpPr>
            <p:nvPr/>
          </p:nvSpPr>
          <p:spPr bwMode="auto">
            <a:xfrm>
              <a:off x="4390" y="2183"/>
              <a:ext cx="66" cy="1"/>
            </a:xfrm>
            <a:custGeom>
              <a:avLst/>
              <a:gdLst>
                <a:gd name="T0" fmla="*/ 0 w 49"/>
                <a:gd name="T1" fmla="*/ 0 h 1"/>
                <a:gd name="T2" fmla="*/ 120 w 49"/>
                <a:gd name="T3" fmla="*/ 0 h 1"/>
                <a:gd name="T4" fmla="*/ 0 w 49"/>
                <a:gd name="T5" fmla="*/ 0 h 1"/>
                <a:gd name="T6" fmla="*/ 0 60000 65536"/>
                <a:gd name="T7" fmla="*/ 0 60000 65536"/>
                <a:gd name="T8" fmla="*/ 0 60000 65536"/>
              </a:gdLst>
              <a:ahLst/>
              <a:cxnLst>
                <a:cxn ang="T6">
                  <a:pos x="T0" y="T1"/>
                </a:cxn>
                <a:cxn ang="T7">
                  <a:pos x="T2" y="T3"/>
                </a:cxn>
                <a:cxn ang="T8">
                  <a:pos x="T4" y="T5"/>
                </a:cxn>
              </a:cxnLst>
              <a:rect l="0" t="0" r="r" b="b"/>
              <a:pathLst>
                <a:path w="49" h="1">
                  <a:moveTo>
                    <a:pt x="0" y="0"/>
                  </a:moveTo>
                  <a:lnTo>
                    <a:pt x="49" y="0"/>
                  </a:lnTo>
                  <a:lnTo>
                    <a:pt x="0" y="0"/>
                  </a:lnTo>
                </a:path>
              </a:pathLst>
            </a:custGeom>
            <a:noFill/>
            <a:ln w="38100">
              <a:solidFill>
                <a:srgbClr val="000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500" name="Line 93">
              <a:extLst>
                <a:ext uri="{FF2B5EF4-FFF2-40B4-BE49-F238E27FC236}">
                  <a16:creationId xmlns:a16="http://schemas.microsoft.com/office/drawing/2014/main" id="{93BBD561-F89F-20A8-C3B8-06F50330A9DE}"/>
                </a:ext>
              </a:extLst>
            </p:cNvPr>
            <p:cNvSpPr>
              <a:spLocks noChangeShapeType="1"/>
            </p:cNvSpPr>
            <p:nvPr/>
          </p:nvSpPr>
          <p:spPr bwMode="auto">
            <a:xfrm>
              <a:off x="4422" y="2183"/>
              <a:ext cx="1" cy="85"/>
            </a:xfrm>
            <a:prstGeom prst="line">
              <a:avLst/>
            </a:prstGeom>
            <a:noFill/>
            <a:ln w="38100">
              <a:solidFill>
                <a:srgbClr val="000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501" name="Freeform 94">
              <a:extLst>
                <a:ext uri="{FF2B5EF4-FFF2-40B4-BE49-F238E27FC236}">
                  <a16:creationId xmlns:a16="http://schemas.microsoft.com/office/drawing/2014/main" id="{D740FF8C-8A1E-C018-6108-EEE009F7BC5A}"/>
                </a:ext>
              </a:extLst>
            </p:cNvPr>
            <p:cNvSpPr>
              <a:spLocks/>
            </p:cNvSpPr>
            <p:nvPr/>
          </p:nvSpPr>
          <p:spPr bwMode="auto">
            <a:xfrm>
              <a:off x="4390" y="2268"/>
              <a:ext cx="66" cy="1"/>
            </a:xfrm>
            <a:custGeom>
              <a:avLst/>
              <a:gdLst>
                <a:gd name="T0" fmla="*/ 0 w 49"/>
                <a:gd name="T1" fmla="*/ 0 h 1"/>
                <a:gd name="T2" fmla="*/ 120 w 49"/>
                <a:gd name="T3" fmla="*/ 0 h 1"/>
                <a:gd name="T4" fmla="*/ 0 w 49"/>
                <a:gd name="T5" fmla="*/ 0 h 1"/>
                <a:gd name="T6" fmla="*/ 0 60000 65536"/>
                <a:gd name="T7" fmla="*/ 0 60000 65536"/>
                <a:gd name="T8" fmla="*/ 0 60000 65536"/>
              </a:gdLst>
              <a:ahLst/>
              <a:cxnLst>
                <a:cxn ang="T6">
                  <a:pos x="T0" y="T1"/>
                </a:cxn>
                <a:cxn ang="T7">
                  <a:pos x="T2" y="T3"/>
                </a:cxn>
                <a:cxn ang="T8">
                  <a:pos x="T4" y="T5"/>
                </a:cxn>
              </a:cxnLst>
              <a:rect l="0" t="0" r="r" b="b"/>
              <a:pathLst>
                <a:path w="49" h="1">
                  <a:moveTo>
                    <a:pt x="0" y="0"/>
                  </a:moveTo>
                  <a:lnTo>
                    <a:pt x="49" y="0"/>
                  </a:lnTo>
                  <a:lnTo>
                    <a:pt x="0" y="0"/>
                  </a:lnTo>
                </a:path>
              </a:pathLst>
            </a:custGeom>
            <a:noFill/>
            <a:ln w="38100">
              <a:solidFill>
                <a:srgbClr val="000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502" name="Line 95">
              <a:extLst>
                <a:ext uri="{FF2B5EF4-FFF2-40B4-BE49-F238E27FC236}">
                  <a16:creationId xmlns:a16="http://schemas.microsoft.com/office/drawing/2014/main" id="{A1EF921C-F17E-7D1C-2F7A-0CBEB26DDB3A}"/>
                </a:ext>
              </a:extLst>
            </p:cNvPr>
            <p:cNvSpPr>
              <a:spLocks noChangeShapeType="1"/>
            </p:cNvSpPr>
            <p:nvPr/>
          </p:nvSpPr>
          <p:spPr bwMode="auto">
            <a:xfrm>
              <a:off x="4422" y="2226"/>
              <a:ext cx="961" cy="220"/>
            </a:xfrm>
            <a:prstGeom prst="line">
              <a:avLst/>
            </a:prstGeom>
            <a:noFill/>
            <a:ln w="25400">
              <a:solidFill>
                <a:srgbClr val="000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503" name="Line 96">
              <a:extLst>
                <a:ext uri="{FF2B5EF4-FFF2-40B4-BE49-F238E27FC236}">
                  <a16:creationId xmlns:a16="http://schemas.microsoft.com/office/drawing/2014/main" id="{E5FDD409-4910-1BBC-F350-FE7D3D2A0097}"/>
                </a:ext>
              </a:extLst>
            </p:cNvPr>
            <p:cNvSpPr>
              <a:spLocks noChangeShapeType="1"/>
            </p:cNvSpPr>
            <p:nvPr/>
          </p:nvSpPr>
          <p:spPr bwMode="auto">
            <a:xfrm>
              <a:off x="5383" y="2446"/>
              <a:ext cx="1" cy="1"/>
            </a:xfrm>
            <a:prstGeom prst="line">
              <a:avLst/>
            </a:prstGeom>
            <a:noFill/>
            <a:ln w="38100">
              <a:solidFill>
                <a:srgbClr val="000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504" name="Oval 97">
              <a:extLst>
                <a:ext uri="{FF2B5EF4-FFF2-40B4-BE49-F238E27FC236}">
                  <a16:creationId xmlns:a16="http://schemas.microsoft.com/office/drawing/2014/main" id="{BE9B26A1-0CAC-116A-CD5C-B706A9E37CA1}"/>
                </a:ext>
              </a:extLst>
            </p:cNvPr>
            <p:cNvSpPr>
              <a:spLocks noChangeArrowheads="1"/>
            </p:cNvSpPr>
            <p:nvPr/>
          </p:nvSpPr>
          <p:spPr bwMode="auto">
            <a:xfrm>
              <a:off x="3430" y="2451"/>
              <a:ext cx="66" cy="66"/>
            </a:xfrm>
            <a:prstGeom prst="ellipse">
              <a:avLst/>
            </a:prstGeom>
            <a:solidFill>
              <a:srgbClr val="000080"/>
            </a:solidFill>
            <a:ln w="0">
              <a:solidFill>
                <a:srgbClr val="000080"/>
              </a:solidFill>
              <a:round/>
              <a:headEnd/>
              <a:tailEnd/>
            </a:ln>
          </p:spPr>
          <p:txBody>
            <a:bodyPr/>
            <a:lstStyle>
              <a:lvl1pPr eaLnBrk="0" hangingPunct="0">
                <a:defRPr sz="1600">
                  <a:solidFill>
                    <a:srgbClr val="46BA9C"/>
                  </a:solidFill>
                  <a:latin typeface="Arial" panose="020B0604020202020204" pitchFamily="34" charset="0"/>
                  <a:ea typeface="ＭＳ Ｐゴシック" panose="020B0600070205080204" pitchFamily="34" charset="-128"/>
                </a:defRPr>
              </a:lvl1pPr>
              <a:lvl2pPr marL="742950" indent="-285750" eaLnBrk="0" hangingPunct="0">
                <a:defRPr sz="1600">
                  <a:solidFill>
                    <a:srgbClr val="46BA9C"/>
                  </a:solidFill>
                  <a:latin typeface="Arial" panose="020B0604020202020204" pitchFamily="34" charset="0"/>
                  <a:ea typeface="ＭＳ Ｐゴシック" panose="020B0600070205080204" pitchFamily="34" charset="-128"/>
                </a:defRPr>
              </a:lvl2pPr>
              <a:lvl3pPr marL="1143000" indent="-228600" eaLnBrk="0" hangingPunct="0">
                <a:defRPr sz="1600">
                  <a:solidFill>
                    <a:srgbClr val="46BA9C"/>
                  </a:solidFill>
                  <a:latin typeface="Arial" panose="020B0604020202020204" pitchFamily="34" charset="0"/>
                  <a:ea typeface="ＭＳ Ｐゴシック" panose="020B0600070205080204" pitchFamily="34" charset="-128"/>
                </a:defRPr>
              </a:lvl3pPr>
              <a:lvl4pPr marL="1600200" indent="-228600" eaLnBrk="0" hangingPunct="0">
                <a:defRPr sz="1600">
                  <a:solidFill>
                    <a:srgbClr val="46BA9C"/>
                  </a:solidFill>
                  <a:latin typeface="Arial" panose="020B0604020202020204" pitchFamily="34" charset="0"/>
                  <a:ea typeface="ＭＳ Ｐゴシック" panose="020B0600070205080204" pitchFamily="34" charset="-128"/>
                </a:defRPr>
              </a:lvl4pPr>
              <a:lvl5pPr marL="2057400" indent="-228600" eaLnBrk="0" hangingPunct="0">
                <a:defRPr sz="1600">
                  <a:solidFill>
                    <a:srgbClr val="46BA9C"/>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rgbClr val="46BA9C"/>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rgbClr val="46BA9C"/>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rgbClr val="46BA9C"/>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rgbClr val="46BA9C"/>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17505" name="Oval 98">
              <a:extLst>
                <a:ext uri="{FF2B5EF4-FFF2-40B4-BE49-F238E27FC236}">
                  <a16:creationId xmlns:a16="http://schemas.microsoft.com/office/drawing/2014/main" id="{B1B721BA-146F-EABF-F65D-6A26983C8689}"/>
                </a:ext>
              </a:extLst>
            </p:cNvPr>
            <p:cNvSpPr>
              <a:spLocks noChangeArrowheads="1"/>
            </p:cNvSpPr>
            <p:nvPr/>
          </p:nvSpPr>
          <p:spPr bwMode="auto">
            <a:xfrm>
              <a:off x="3750" y="1939"/>
              <a:ext cx="66" cy="65"/>
            </a:xfrm>
            <a:prstGeom prst="ellipse">
              <a:avLst/>
            </a:prstGeom>
            <a:solidFill>
              <a:srgbClr val="000080"/>
            </a:solidFill>
            <a:ln w="0">
              <a:solidFill>
                <a:srgbClr val="000080"/>
              </a:solidFill>
              <a:round/>
              <a:headEnd/>
              <a:tailEnd/>
            </a:ln>
          </p:spPr>
          <p:txBody>
            <a:bodyPr/>
            <a:lstStyle>
              <a:lvl1pPr eaLnBrk="0" hangingPunct="0">
                <a:defRPr sz="1600">
                  <a:solidFill>
                    <a:srgbClr val="46BA9C"/>
                  </a:solidFill>
                  <a:latin typeface="Arial" panose="020B0604020202020204" pitchFamily="34" charset="0"/>
                  <a:ea typeface="ＭＳ Ｐゴシック" panose="020B0600070205080204" pitchFamily="34" charset="-128"/>
                </a:defRPr>
              </a:lvl1pPr>
              <a:lvl2pPr marL="742950" indent="-285750" eaLnBrk="0" hangingPunct="0">
                <a:defRPr sz="1600">
                  <a:solidFill>
                    <a:srgbClr val="46BA9C"/>
                  </a:solidFill>
                  <a:latin typeface="Arial" panose="020B0604020202020204" pitchFamily="34" charset="0"/>
                  <a:ea typeface="ＭＳ Ｐゴシック" panose="020B0600070205080204" pitchFamily="34" charset="-128"/>
                </a:defRPr>
              </a:lvl2pPr>
              <a:lvl3pPr marL="1143000" indent="-228600" eaLnBrk="0" hangingPunct="0">
                <a:defRPr sz="1600">
                  <a:solidFill>
                    <a:srgbClr val="46BA9C"/>
                  </a:solidFill>
                  <a:latin typeface="Arial" panose="020B0604020202020204" pitchFamily="34" charset="0"/>
                  <a:ea typeface="ＭＳ Ｐゴシック" panose="020B0600070205080204" pitchFamily="34" charset="-128"/>
                </a:defRPr>
              </a:lvl3pPr>
              <a:lvl4pPr marL="1600200" indent="-228600" eaLnBrk="0" hangingPunct="0">
                <a:defRPr sz="1600">
                  <a:solidFill>
                    <a:srgbClr val="46BA9C"/>
                  </a:solidFill>
                  <a:latin typeface="Arial" panose="020B0604020202020204" pitchFamily="34" charset="0"/>
                  <a:ea typeface="ＭＳ Ｐゴシック" panose="020B0600070205080204" pitchFamily="34" charset="-128"/>
                </a:defRPr>
              </a:lvl4pPr>
              <a:lvl5pPr marL="2057400" indent="-228600" eaLnBrk="0" hangingPunct="0">
                <a:defRPr sz="1600">
                  <a:solidFill>
                    <a:srgbClr val="46BA9C"/>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rgbClr val="46BA9C"/>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rgbClr val="46BA9C"/>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rgbClr val="46BA9C"/>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rgbClr val="46BA9C"/>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17506" name="Oval 99">
              <a:extLst>
                <a:ext uri="{FF2B5EF4-FFF2-40B4-BE49-F238E27FC236}">
                  <a16:creationId xmlns:a16="http://schemas.microsoft.com/office/drawing/2014/main" id="{D8165768-B116-4BBE-E66E-C89570877FED}"/>
                </a:ext>
              </a:extLst>
            </p:cNvPr>
            <p:cNvSpPr>
              <a:spLocks noChangeArrowheads="1"/>
            </p:cNvSpPr>
            <p:nvPr/>
          </p:nvSpPr>
          <p:spPr bwMode="auto">
            <a:xfrm>
              <a:off x="4070" y="2140"/>
              <a:ext cx="66" cy="66"/>
            </a:xfrm>
            <a:prstGeom prst="ellipse">
              <a:avLst/>
            </a:prstGeom>
            <a:solidFill>
              <a:srgbClr val="000080"/>
            </a:solidFill>
            <a:ln w="0">
              <a:solidFill>
                <a:srgbClr val="000080"/>
              </a:solidFill>
              <a:round/>
              <a:headEnd/>
              <a:tailEnd/>
            </a:ln>
          </p:spPr>
          <p:txBody>
            <a:bodyPr/>
            <a:lstStyle>
              <a:lvl1pPr eaLnBrk="0" hangingPunct="0">
                <a:defRPr sz="1600">
                  <a:solidFill>
                    <a:srgbClr val="46BA9C"/>
                  </a:solidFill>
                  <a:latin typeface="Arial" panose="020B0604020202020204" pitchFamily="34" charset="0"/>
                  <a:ea typeface="ＭＳ Ｐゴシック" panose="020B0600070205080204" pitchFamily="34" charset="-128"/>
                </a:defRPr>
              </a:lvl1pPr>
              <a:lvl2pPr marL="742950" indent="-285750" eaLnBrk="0" hangingPunct="0">
                <a:defRPr sz="1600">
                  <a:solidFill>
                    <a:srgbClr val="46BA9C"/>
                  </a:solidFill>
                  <a:latin typeface="Arial" panose="020B0604020202020204" pitchFamily="34" charset="0"/>
                  <a:ea typeface="ＭＳ Ｐゴシック" panose="020B0600070205080204" pitchFamily="34" charset="-128"/>
                </a:defRPr>
              </a:lvl2pPr>
              <a:lvl3pPr marL="1143000" indent="-228600" eaLnBrk="0" hangingPunct="0">
                <a:defRPr sz="1600">
                  <a:solidFill>
                    <a:srgbClr val="46BA9C"/>
                  </a:solidFill>
                  <a:latin typeface="Arial" panose="020B0604020202020204" pitchFamily="34" charset="0"/>
                  <a:ea typeface="ＭＳ Ｐゴシック" panose="020B0600070205080204" pitchFamily="34" charset="-128"/>
                </a:defRPr>
              </a:lvl3pPr>
              <a:lvl4pPr marL="1600200" indent="-228600" eaLnBrk="0" hangingPunct="0">
                <a:defRPr sz="1600">
                  <a:solidFill>
                    <a:srgbClr val="46BA9C"/>
                  </a:solidFill>
                  <a:latin typeface="Arial" panose="020B0604020202020204" pitchFamily="34" charset="0"/>
                  <a:ea typeface="ＭＳ Ｐゴシック" panose="020B0600070205080204" pitchFamily="34" charset="-128"/>
                </a:defRPr>
              </a:lvl4pPr>
              <a:lvl5pPr marL="2057400" indent="-228600" eaLnBrk="0" hangingPunct="0">
                <a:defRPr sz="1600">
                  <a:solidFill>
                    <a:srgbClr val="46BA9C"/>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rgbClr val="46BA9C"/>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rgbClr val="46BA9C"/>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rgbClr val="46BA9C"/>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rgbClr val="46BA9C"/>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17507" name="Oval 100">
              <a:extLst>
                <a:ext uri="{FF2B5EF4-FFF2-40B4-BE49-F238E27FC236}">
                  <a16:creationId xmlns:a16="http://schemas.microsoft.com/office/drawing/2014/main" id="{1269BE41-F37E-FC16-2087-88F0892531A4}"/>
                </a:ext>
              </a:extLst>
            </p:cNvPr>
            <p:cNvSpPr>
              <a:spLocks noChangeArrowheads="1"/>
            </p:cNvSpPr>
            <p:nvPr/>
          </p:nvSpPr>
          <p:spPr bwMode="auto">
            <a:xfrm>
              <a:off x="4390" y="2194"/>
              <a:ext cx="66" cy="66"/>
            </a:xfrm>
            <a:prstGeom prst="ellipse">
              <a:avLst/>
            </a:prstGeom>
            <a:solidFill>
              <a:srgbClr val="000080"/>
            </a:solidFill>
            <a:ln w="0">
              <a:solidFill>
                <a:srgbClr val="000080"/>
              </a:solidFill>
              <a:round/>
              <a:headEnd/>
              <a:tailEnd/>
            </a:ln>
          </p:spPr>
          <p:txBody>
            <a:bodyPr/>
            <a:lstStyle>
              <a:lvl1pPr eaLnBrk="0" hangingPunct="0">
                <a:defRPr sz="1600">
                  <a:solidFill>
                    <a:srgbClr val="46BA9C"/>
                  </a:solidFill>
                  <a:latin typeface="Arial" panose="020B0604020202020204" pitchFamily="34" charset="0"/>
                  <a:ea typeface="ＭＳ Ｐゴシック" panose="020B0600070205080204" pitchFamily="34" charset="-128"/>
                </a:defRPr>
              </a:lvl1pPr>
              <a:lvl2pPr marL="742950" indent="-285750" eaLnBrk="0" hangingPunct="0">
                <a:defRPr sz="1600">
                  <a:solidFill>
                    <a:srgbClr val="46BA9C"/>
                  </a:solidFill>
                  <a:latin typeface="Arial" panose="020B0604020202020204" pitchFamily="34" charset="0"/>
                  <a:ea typeface="ＭＳ Ｐゴシック" panose="020B0600070205080204" pitchFamily="34" charset="-128"/>
                </a:defRPr>
              </a:lvl2pPr>
              <a:lvl3pPr marL="1143000" indent="-228600" eaLnBrk="0" hangingPunct="0">
                <a:defRPr sz="1600">
                  <a:solidFill>
                    <a:srgbClr val="46BA9C"/>
                  </a:solidFill>
                  <a:latin typeface="Arial" panose="020B0604020202020204" pitchFamily="34" charset="0"/>
                  <a:ea typeface="ＭＳ Ｐゴシック" panose="020B0600070205080204" pitchFamily="34" charset="-128"/>
                </a:defRPr>
              </a:lvl3pPr>
              <a:lvl4pPr marL="1600200" indent="-228600" eaLnBrk="0" hangingPunct="0">
                <a:defRPr sz="1600">
                  <a:solidFill>
                    <a:srgbClr val="46BA9C"/>
                  </a:solidFill>
                  <a:latin typeface="Arial" panose="020B0604020202020204" pitchFamily="34" charset="0"/>
                  <a:ea typeface="ＭＳ Ｐゴシック" panose="020B0600070205080204" pitchFamily="34" charset="-128"/>
                </a:defRPr>
              </a:lvl4pPr>
              <a:lvl5pPr marL="2057400" indent="-228600" eaLnBrk="0" hangingPunct="0">
                <a:defRPr sz="1600">
                  <a:solidFill>
                    <a:srgbClr val="46BA9C"/>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rgbClr val="46BA9C"/>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rgbClr val="46BA9C"/>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rgbClr val="46BA9C"/>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rgbClr val="46BA9C"/>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17508" name="Oval 101">
              <a:extLst>
                <a:ext uri="{FF2B5EF4-FFF2-40B4-BE49-F238E27FC236}">
                  <a16:creationId xmlns:a16="http://schemas.microsoft.com/office/drawing/2014/main" id="{32E73C6E-C55B-BDD9-DF12-6ABCE50CDE79}"/>
                </a:ext>
              </a:extLst>
            </p:cNvPr>
            <p:cNvSpPr>
              <a:spLocks noChangeArrowheads="1"/>
            </p:cNvSpPr>
            <p:nvPr/>
          </p:nvSpPr>
          <p:spPr bwMode="auto">
            <a:xfrm>
              <a:off x="5351" y="2413"/>
              <a:ext cx="66" cy="66"/>
            </a:xfrm>
            <a:prstGeom prst="ellipse">
              <a:avLst/>
            </a:prstGeom>
            <a:solidFill>
              <a:srgbClr val="000080"/>
            </a:solidFill>
            <a:ln w="0">
              <a:solidFill>
                <a:srgbClr val="000080"/>
              </a:solidFill>
              <a:round/>
              <a:headEnd/>
              <a:tailEnd/>
            </a:ln>
          </p:spPr>
          <p:txBody>
            <a:bodyPr/>
            <a:lstStyle>
              <a:lvl1pPr eaLnBrk="0" hangingPunct="0">
                <a:defRPr sz="1600">
                  <a:solidFill>
                    <a:srgbClr val="46BA9C"/>
                  </a:solidFill>
                  <a:latin typeface="Arial" panose="020B0604020202020204" pitchFamily="34" charset="0"/>
                  <a:ea typeface="ＭＳ Ｐゴシック" panose="020B0600070205080204" pitchFamily="34" charset="-128"/>
                </a:defRPr>
              </a:lvl1pPr>
              <a:lvl2pPr marL="742950" indent="-285750" eaLnBrk="0" hangingPunct="0">
                <a:defRPr sz="1600">
                  <a:solidFill>
                    <a:srgbClr val="46BA9C"/>
                  </a:solidFill>
                  <a:latin typeface="Arial" panose="020B0604020202020204" pitchFamily="34" charset="0"/>
                  <a:ea typeface="ＭＳ Ｐゴシック" panose="020B0600070205080204" pitchFamily="34" charset="-128"/>
                </a:defRPr>
              </a:lvl2pPr>
              <a:lvl3pPr marL="1143000" indent="-228600" eaLnBrk="0" hangingPunct="0">
                <a:defRPr sz="1600">
                  <a:solidFill>
                    <a:srgbClr val="46BA9C"/>
                  </a:solidFill>
                  <a:latin typeface="Arial" panose="020B0604020202020204" pitchFamily="34" charset="0"/>
                  <a:ea typeface="ＭＳ Ｐゴシック" panose="020B0600070205080204" pitchFamily="34" charset="-128"/>
                </a:defRPr>
              </a:lvl3pPr>
              <a:lvl4pPr marL="1600200" indent="-228600" eaLnBrk="0" hangingPunct="0">
                <a:defRPr sz="1600">
                  <a:solidFill>
                    <a:srgbClr val="46BA9C"/>
                  </a:solidFill>
                  <a:latin typeface="Arial" panose="020B0604020202020204" pitchFamily="34" charset="0"/>
                  <a:ea typeface="ＭＳ Ｐゴシック" panose="020B0600070205080204" pitchFamily="34" charset="-128"/>
                </a:defRPr>
              </a:lvl4pPr>
              <a:lvl5pPr marL="2057400" indent="-228600" eaLnBrk="0" hangingPunct="0">
                <a:defRPr sz="1600">
                  <a:solidFill>
                    <a:srgbClr val="46BA9C"/>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rgbClr val="46BA9C"/>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rgbClr val="46BA9C"/>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rgbClr val="46BA9C"/>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rgbClr val="46BA9C"/>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17509" name="Line 102">
              <a:extLst>
                <a:ext uri="{FF2B5EF4-FFF2-40B4-BE49-F238E27FC236}">
                  <a16:creationId xmlns:a16="http://schemas.microsoft.com/office/drawing/2014/main" id="{49EF4F42-65C6-216F-6ACD-73FC5277838F}"/>
                </a:ext>
              </a:extLst>
            </p:cNvPr>
            <p:cNvSpPr>
              <a:spLocks noChangeShapeType="1"/>
            </p:cNvSpPr>
            <p:nvPr/>
          </p:nvSpPr>
          <p:spPr bwMode="auto">
            <a:xfrm>
              <a:off x="3462" y="3191"/>
              <a:ext cx="2082"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510" name="Line 103">
              <a:extLst>
                <a:ext uri="{FF2B5EF4-FFF2-40B4-BE49-F238E27FC236}">
                  <a16:creationId xmlns:a16="http://schemas.microsoft.com/office/drawing/2014/main" id="{6E28885A-E312-BFDD-9E7C-DE30308489C1}"/>
                </a:ext>
              </a:extLst>
            </p:cNvPr>
            <p:cNvSpPr>
              <a:spLocks noChangeShapeType="1"/>
            </p:cNvSpPr>
            <p:nvPr/>
          </p:nvSpPr>
          <p:spPr bwMode="auto">
            <a:xfrm>
              <a:off x="3462" y="3191"/>
              <a:ext cx="1" cy="45"/>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511" name="Rectangle 104">
              <a:extLst>
                <a:ext uri="{FF2B5EF4-FFF2-40B4-BE49-F238E27FC236}">
                  <a16:creationId xmlns:a16="http://schemas.microsoft.com/office/drawing/2014/main" id="{022B3BBD-48BD-121F-AE48-D095B296483F}"/>
                </a:ext>
              </a:extLst>
            </p:cNvPr>
            <p:cNvSpPr>
              <a:spLocks noChangeArrowheads="1"/>
            </p:cNvSpPr>
            <p:nvPr/>
          </p:nvSpPr>
          <p:spPr bwMode="auto">
            <a:xfrm>
              <a:off x="3392" y="3252"/>
              <a:ext cx="76"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eaLnBrk="0" hangingPunct="0">
                <a:defRPr sz="1600">
                  <a:solidFill>
                    <a:srgbClr val="46BA9C"/>
                  </a:solidFill>
                  <a:latin typeface="Arial" panose="020B0604020202020204" pitchFamily="34" charset="0"/>
                  <a:ea typeface="ＭＳ Ｐゴシック" panose="020B0600070205080204" pitchFamily="34" charset="-128"/>
                </a:defRPr>
              </a:lvl1pPr>
              <a:lvl2pPr marL="742950" indent="-285750" eaLnBrk="0" hangingPunct="0">
                <a:defRPr sz="1600">
                  <a:solidFill>
                    <a:srgbClr val="46BA9C"/>
                  </a:solidFill>
                  <a:latin typeface="Arial" panose="020B0604020202020204" pitchFamily="34" charset="0"/>
                  <a:ea typeface="ＭＳ Ｐゴシック" panose="020B0600070205080204" pitchFamily="34" charset="-128"/>
                </a:defRPr>
              </a:lvl2pPr>
              <a:lvl3pPr marL="1143000" indent="-228600" eaLnBrk="0" hangingPunct="0">
                <a:defRPr sz="1600">
                  <a:solidFill>
                    <a:srgbClr val="46BA9C"/>
                  </a:solidFill>
                  <a:latin typeface="Arial" panose="020B0604020202020204" pitchFamily="34" charset="0"/>
                  <a:ea typeface="ＭＳ Ｐゴシック" panose="020B0600070205080204" pitchFamily="34" charset="-128"/>
                </a:defRPr>
              </a:lvl3pPr>
              <a:lvl4pPr marL="1600200" indent="-228600" eaLnBrk="0" hangingPunct="0">
                <a:defRPr sz="1600">
                  <a:solidFill>
                    <a:srgbClr val="46BA9C"/>
                  </a:solidFill>
                  <a:latin typeface="Arial" panose="020B0604020202020204" pitchFamily="34" charset="0"/>
                  <a:ea typeface="ＭＳ Ｐゴシック" panose="020B0600070205080204" pitchFamily="34" charset="-128"/>
                </a:defRPr>
              </a:lvl4pPr>
              <a:lvl5pPr marL="2057400" indent="-228600" eaLnBrk="0" hangingPunct="0">
                <a:defRPr sz="1600">
                  <a:solidFill>
                    <a:srgbClr val="46BA9C"/>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rgbClr val="46BA9C"/>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rgbClr val="46BA9C"/>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rgbClr val="46BA9C"/>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rgbClr val="46BA9C"/>
                  </a:solidFill>
                  <a:latin typeface="Arial" panose="020B0604020202020204" pitchFamily="34" charset="0"/>
                  <a:ea typeface="ＭＳ Ｐゴシック" panose="020B0600070205080204" pitchFamily="34" charset="-128"/>
                </a:defRPr>
              </a:lvl9pPr>
            </a:lstStyle>
            <a:p>
              <a:pPr>
                <a:spcBef>
                  <a:spcPct val="20000"/>
                </a:spcBef>
                <a:buClr>
                  <a:srgbClr val="000066"/>
                </a:buClr>
                <a:buSzPct val="75000"/>
                <a:buFont typeface="Iconic Symbols Ext" pitchFamily="2" charset="2"/>
                <a:buNone/>
              </a:pPr>
              <a:r>
                <a:rPr lang="en-US" altLang="en-US" sz="1700" b="1">
                  <a:solidFill>
                    <a:srgbClr val="000000"/>
                  </a:solidFill>
                </a:rPr>
                <a:t>0</a:t>
              </a:r>
              <a:endParaRPr lang="en-US" altLang="en-US" sz="2000">
                <a:solidFill>
                  <a:srgbClr val="003399"/>
                </a:solidFill>
              </a:endParaRPr>
            </a:p>
          </p:txBody>
        </p:sp>
        <p:sp>
          <p:nvSpPr>
            <p:cNvPr id="17512" name="Line 105">
              <a:extLst>
                <a:ext uri="{FF2B5EF4-FFF2-40B4-BE49-F238E27FC236}">
                  <a16:creationId xmlns:a16="http://schemas.microsoft.com/office/drawing/2014/main" id="{8314E706-9346-2295-8B17-5462E404FD4F}"/>
                </a:ext>
              </a:extLst>
            </p:cNvPr>
            <p:cNvSpPr>
              <a:spLocks noChangeShapeType="1"/>
            </p:cNvSpPr>
            <p:nvPr/>
          </p:nvSpPr>
          <p:spPr bwMode="auto">
            <a:xfrm>
              <a:off x="3782" y="3191"/>
              <a:ext cx="1" cy="45"/>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513" name="Rectangle 106">
              <a:extLst>
                <a:ext uri="{FF2B5EF4-FFF2-40B4-BE49-F238E27FC236}">
                  <a16:creationId xmlns:a16="http://schemas.microsoft.com/office/drawing/2014/main" id="{67236DEE-B33B-40B1-6F2A-DEBC6CB4B1A4}"/>
                </a:ext>
              </a:extLst>
            </p:cNvPr>
            <p:cNvSpPr>
              <a:spLocks noChangeArrowheads="1"/>
            </p:cNvSpPr>
            <p:nvPr/>
          </p:nvSpPr>
          <p:spPr bwMode="auto">
            <a:xfrm>
              <a:off x="3675" y="3252"/>
              <a:ext cx="152"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eaLnBrk="0" hangingPunct="0">
                <a:defRPr sz="1600">
                  <a:solidFill>
                    <a:srgbClr val="46BA9C"/>
                  </a:solidFill>
                  <a:latin typeface="Arial" panose="020B0604020202020204" pitchFamily="34" charset="0"/>
                  <a:ea typeface="ＭＳ Ｐゴシック" panose="020B0600070205080204" pitchFamily="34" charset="-128"/>
                </a:defRPr>
              </a:lvl1pPr>
              <a:lvl2pPr marL="742950" indent="-285750" eaLnBrk="0" hangingPunct="0">
                <a:defRPr sz="1600">
                  <a:solidFill>
                    <a:srgbClr val="46BA9C"/>
                  </a:solidFill>
                  <a:latin typeface="Arial" panose="020B0604020202020204" pitchFamily="34" charset="0"/>
                  <a:ea typeface="ＭＳ Ｐゴシック" panose="020B0600070205080204" pitchFamily="34" charset="-128"/>
                </a:defRPr>
              </a:lvl2pPr>
              <a:lvl3pPr marL="1143000" indent="-228600" eaLnBrk="0" hangingPunct="0">
                <a:defRPr sz="1600">
                  <a:solidFill>
                    <a:srgbClr val="46BA9C"/>
                  </a:solidFill>
                  <a:latin typeface="Arial" panose="020B0604020202020204" pitchFamily="34" charset="0"/>
                  <a:ea typeface="ＭＳ Ｐゴシック" panose="020B0600070205080204" pitchFamily="34" charset="-128"/>
                </a:defRPr>
              </a:lvl3pPr>
              <a:lvl4pPr marL="1600200" indent="-228600" eaLnBrk="0" hangingPunct="0">
                <a:defRPr sz="1600">
                  <a:solidFill>
                    <a:srgbClr val="46BA9C"/>
                  </a:solidFill>
                  <a:latin typeface="Arial" panose="020B0604020202020204" pitchFamily="34" charset="0"/>
                  <a:ea typeface="ＭＳ Ｐゴシック" panose="020B0600070205080204" pitchFamily="34" charset="-128"/>
                </a:defRPr>
              </a:lvl4pPr>
              <a:lvl5pPr marL="2057400" indent="-228600" eaLnBrk="0" hangingPunct="0">
                <a:defRPr sz="1600">
                  <a:solidFill>
                    <a:srgbClr val="46BA9C"/>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rgbClr val="46BA9C"/>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rgbClr val="46BA9C"/>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rgbClr val="46BA9C"/>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rgbClr val="46BA9C"/>
                  </a:solidFill>
                  <a:latin typeface="Arial" panose="020B0604020202020204" pitchFamily="34" charset="0"/>
                  <a:ea typeface="ＭＳ Ｐゴシック" panose="020B0600070205080204" pitchFamily="34" charset="-128"/>
                </a:defRPr>
              </a:lvl9pPr>
            </a:lstStyle>
            <a:p>
              <a:pPr>
                <a:spcBef>
                  <a:spcPct val="20000"/>
                </a:spcBef>
                <a:buClr>
                  <a:srgbClr val="000066"/>
                </a:buClr>
                <a:buSzPct val="75000"/>
                <a:buFont typeface="Iconic Symbols Ext" pitchFamily="2" charset="2"/>
                <a:buNone/>
              </a:pPr>
              <a:r>
                <a:rPr lang="en-US" altLang="en-US" sz="1700" b="1">
                  <a:solidFill>
                    <a:srgbClr val="000000"/>
                  </a:solidFill>
                </a:rPr>
                <a:t>20</a:t>
              </a:r>
              <a:endParaRPr lang="en-US" altLang="en-US" sz="2000">
                <a:solidFill>
                  <a:srgbClr val="003399"/>
                </a:solidFill>
              </a:endParaRPr>
            </a:p>
          </p:txBody>
        </p:sp>
        <p:sp>
          <p:nvSpPr>
            <p:cNvPr id="17514" name="Line 107">
              <a:extLst>
                <a:ext uri="{FF2B5EF4-FFF2-40B4-BE49-F238E27FC236}">
                  <a16:creationId xmlns:a16="http://schemas.microsoft.com/office/drawing/2014/main" id="{2B1F566D-99DF-75D6-2A71-B50ECFE8CBBA}"/>
                </a:ext>
              </a:extLst>
            </p:cNvPr>
            <p:cNvSpPr>
              <a:spLocks noChangeShapeType="1"/>
            </p:cNvSpPr>
            <p:nvPr/>
          </p:nvSpPr>
          <p:spPr bwMode="auto">
            <a:xfrm>
              <a:off x="4102" y="3191"/>
              <a:ext cx="1" cy="45"/>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515" name="Rectangle 108">
              <a:extLst>
                <a:ext uri="{FF2B5EF4-FFF2-40B4-BE49-F238E27FC236}">
                  <a16:creationId xmlns:a16="http://schemas.microsoft.com/office/drawing/2014/main" id="{1FEFDEBF-421B-C0BD-B726-AC50D5496E75}"/>
                </a:ext>
              </a:extLst>
            </p:cNvPr>
            <p:cNvSpPr>
              <a:spLocks noChangeArrowheads="1"/>
            </p:cNvSpPr>
            <p:nvPr/>
          </p:nvSpPr>
          <p:spPr bwMode="auto">
            <a:xfrm>
              <a:off x="3995" y="3252"/>
              <a:ext cx="152"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eaLnBrk="0" hangingPunct="0">
                <a:defRPr sz="1600">
                  <a:solidFill>
                    <a:srgbClr val="46BA9C"/>
                  </a:solidFill>
                  <a:latin typeface="Arial" panose="020B0604020202020204" pitchFamily="34" charset="0"/>
                  <a:ea typeface="ＭＳ Ｐゴシック" panose="020B0600070205080204" pitchFamily="34" charset="-128"/>
                </a:defRPr>
              </a:lvl1pPr>
              <a:lvl2pPr marL="742950" indent="-285750" eaLnBrk="0" hangingPunct="0">
                <a:defRPr sz="1600">
                  <a:solidFill>
                    <a:srgbClr val="46BA9C"/>
                  </a:solidFill>
                  <a:latin typeface="Arial" panose="020B0604020202020204" pitchFamily="34" charset="0"/>
                  <a:ea typeface="ＭＳ Ｐゴシック" panose="020B0600070205080204" pitchFamily="34" charset="-128"/>
                </a:defRPr>
              </a:lvl2pPr>
              <a:lvl3pPr marL="1143000" indent="-228600" eaLnBrk="0" hangingPunct="0">
                <a:defRPr sz="1600">
                  <a:solidFill>
                    <a:srgbClr val="46BA9C"/>
                  </a:solidFill>
                  <a:latin typeface="Arial" panose="020B0604020202020204" pitchFamily="34" charset="0"/>
                  <a:ea typeface="ＭＳ Ｐゴシック" panose="020B0600070205080204" pitchFamily="34" charset="-128"/>
                </a:defRPr>
              </a:lvl3pPr>
              <a:lvl4pPr marL="1600200" indent="-228600" eaLnBrk="0" hangingPunct="0">
                <a:defRPr sz="1600">
                  <a:solidFill>
                    <a:srgbClr val="46BA9C"/>
                  </a:solidFill>
                  <a:latin typeface="Arial" panose="020B0604020202020204" pitchFamily="34" charset="0"/>
                  <a:ea typeface="ＭＳ Ｐゴシック" panose="020B0600070205080204" pitchFamily="34" charset="-128"/>
                </a:defRPr>
              </a:lvl4pPr>
              <a:lvl5pPr marL="2057400" indent="-228600" eaLnBrk="0" hangingPunct="0">
                <a:defRPr sz="1600">
                  <a:solidFill>
                    <a:srgbClr val="46BA9C"/>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rgbClr val="46BA9C"/>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rgbClr val="46BA9C"/>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rgbClr val="46BA9C"/>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rgbClr val="46BA9C"/>
                  </a:solidFill>
                  <a:latin typeface="Arial" panose="020B0604020202020204" pitchFamily="34" charset="0"/>
                  <a:ea typeface="ＭＳ Ｐゴシック" panose="020B0600070205080204" pitchFamily="34" charset="-128"/>
                </a:defRPr>
              </a:lvl9pPr>
            </a:lstStyle>
            <a:p>
              <a:pPr>
                <a:spcBef>
                  <a:spcPct val="20000"/>
                </a:spcBef>
                <a:buClr>
                  <a:srgbClr val="000066"/>
                </a:buClr>
                <a:buSzPct val="75000"/>
                <a:buFont typeface="Iconic Symbols Ext" pitchFamily="2" charset="2"/>
                <a:buNone/>
              </a:pPr>
              <a:r>
                <a:rPr lang="en-US" altLang="en-US" sz="1700" b="1">
                  <a:solidFill>
                    <a:srgbClr val="000000"/>
                  </a:solidFill>
                </a:rPr>
                <a:t>40</a:t>
              </a:r>
              <a:endParaRPr lang="en-US" altLang="en-US" sz="2000">
                <a:solidFill>
                  <a:srgbClr val="003399"/>
                </a:solidFill>
              </a:endParaRPr>
            </a:p>
          </p:txBody>
        </p:sp>
        <p:sp>
          <p:nvSpPr>
            <p:cNvPr id="17516" name="Line 109">
              <a:extLst>
                <a:ext uri="{FF2B5EF4-FFF2-40B4-BE49-F238E27FC236}">
                  <a16:creationId xmlns:a16="http://schemas.microsoft.com/office/drawing/2014/main" id="{EB6824FC-2DAA-1998-7BE3-9C7DDFC95472}"/>
                </a:ext>
              </a:extLst>
            </p:cNvPr>
            <p:cNvSpPr>
              <a:spLocks noChangeShapeType="1"/>
            </p:cNvSpPr>
            <p:nvPr/>
          </p:nvSpPr>
          <p:spPr bwMode="auto">
            <a:xfrm>
              <a:off x="4422" y="3191"/>
              <a:ext cx="1" cy="45"/>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517" name="Rectangle 110">
              <a:extLst>
                <a:ext uri="{FF2B5EF4-FFF2-40B4-BE49-F238E27FC236}">
                  <a16:creationId xmlns:a16="http://schemas.microsoft.com/office/drawing/2014/main" id="{F96A2479-A311-54F6-D7AC-A0CBCF3E7412}"/>
                </a:ext>
              </a:extLst>
            </p:cNvPr>
            <p:cNvSpPr>
              <a:spLocks noChangeArrowheads="1"/>
            </p:cNvSpPr>
            <p:nvPr/>
          </p:nvSpPr>
          <p:spPr bwMode="auto">
            <a:xfrm>
              <a:off x="4315" y="3252"/>
              <a:ext cx="152"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eaLnBrk="0" hangingPunct="0">
                <a:defRPr sz="1600">
                  <a:solidFill>
                    <a:srgbClr val="46BA9C"/>
                  </a:solidFill>
                  <a:latin typeface="Arial" panose="020B0604020202020204" pitchFamily="34" charset="0"/>
                  <a:ea typeface="ＭＳ Ｐゴシック" panose="020B0600070205080204" pitchFamily="34" charset="-128"/>
                </a:defRPr>
              </a:lvl1pPr>
              <a:lvl2pPr marL="742950" indent="-285750" eaLnBrk="0" hangingPunct="0">
                <a:defRPr sz="1600">
                  <a:solidFill>
                    <a:srgbClr val="46BA9C"/>
                  </a:solidFill>
                  <a:latin typeface="Arial" panose="020B0604020202020204" pitchFamily="34" charset="0"/>
                  <a:ea typeface="ＭＳ Ｐゴシック" panose="020B0600070205080204" pitchFamily="34" charset="-128"/>
                </a:defRPr>
              </a:lvl2pPr>
              <a:lvl3pPr marL="1143000" indent="-228600" eaLnBrk="0" hangingPunct="0">
                <a:defRPr sz="1600">
                  <a:solidFill>
                    <a:srgbClr val="46BA9C"/>
                  </a:solidFill>
                  <a:latin typeface="Arial" panose="020B0604020202020204" pitchFamily="34" charset="0"/>
                  <a:ea typeface="ＭＳ Ｐゴシック" panose="020B0600070205080204" pitchFamily="34" charset="-128"/>
                </a:defRPr>
              </a:lvl3pPr>
              <a:lvl4pPr marL="1600200" indent="-228600" eaLnBrk="0" hangingPunct="0">
                <a:defRPr sz="1600">
                  <a:solidFill>
                    <a:srgbClr val="46BA9C"/>
                  </a:solidFill>
                  <a:latin typeface="Arial" panose="020B0604020202020204" pitchFamily="34" charset="0"/>
                  <a:ea typeface="ＭＳ Ｐゴシック" panose="020B0600070205080204" pitchFamily="34" charset="-128"/>
                </a:defRPr>
              </a:lvl4pPr>
              <a:lvl5pPr marL="2057400" indent="-228600" eaLnBrk="0" hangingPunct="0">
                <a:defRPr sz="1600">
                  <a:solidFill>
                    <a:srgbClr val="46BA9C"/>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rgbClr val="46BA9C"/>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rgbClr val="46BA9C"/>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rgbClr val="46BA9C"/>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rgbClr val="46BA9C"/>
                  </a:solidFill>
                  <a:latin typeface="Arial" panose="020B0604020202020204" pitchFamily="34" charset="0"/>
                  <a:ea typeface="ＭＳ Ｐゴシック" panose="020B0600070205080204" pitchFamily="34" charset="-128"/>
                </a:defRPr>
              </a:lvl9pPr>
            </a:lstStyle>
            <a:p>
              <a:pPr>
                <a:spcBef>
                  <a:spcPct val="20000"/>
                </a:spcBef>
                <a:buClr>
                  <a:srgbClr val="000066"/>
                </a:buClr>
                <a:buSzPct val="75000"/>
                <a:buFont typeface="Iconic Symbols Ext" pitchFamily="2" charset="2"/>
                <a:buNone/>
              </a:pPr>
              <a:r>
                <a:rPr lang="en-US" altLang="en-US" sz="1700" b="1">
                  <a:solidFill>
                    <a:srgbClr val="000000"/>
                  </a:solidFill>
                </a:rPr>
                <a:t>60</a:t>
              </a:r>
              <a:endParaRPr lang="en-US" altLang="en-US" sz="2000">
                <a:solidFill>
                  <a:srgbClr val="003399"/>
                </a:solidFill>
              </a:endParaRPr>
            </a:p>
          </p:txBody>
        </p:sp>
        <p:sp>
          <p:nvSpPr>
            <p:cNvPr id="17518" name="Line 111">
              <a:extLst>
                <a:ext uri="{FF2B5EF4-FFF2-40B4-BE49-F238E27FC236}">
                  <a16:creationId xmlns:a16="http://schemas.microsoft.com/office/drawing/2014/main" id="{D536AF77-290A-B297-A965-00B97BEF47F5}"/>
                </a:ext>
              </a:extLst>
            </p:cNvPr>
            <p:cNvSpPr>
              <a:spLocks noChangeShapeType="1"/>
            </p:cNvSpPr>
            <p:nvPr/>
          </p:nvSpPr>
          <p:spPr bwMode="auto">
            <a:xfrm>
              <a:off x="4743" y="3191"/>
              <a:ext cx="1" cy="45"/>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519" name="Rectangle 112">
              <a:extLst>
                <a:ext uri="{FF2B5EF4-FFF2-40B4-BE49-F238E27FC236}">
                  <a16:creationId xmlns:a16="http://schemas.microsoft.com/office/drawing/2014/main" id="{F45CDAC2-2298-A8C3-7884-8F718C24EA91}"/>
                </a:ext>
              </a:extLst>
            </p:cNvPr>
            <p:cNvSpPr>
              <a:spLocks noChangeArrowheads="1"/>
            </p:cNvSpPr>
            <p:nvPr/>
          </p:nvSpPr>
          <p:spPr bwMode="auto">
            <a:xfrm>
              <a:off x="4636" y="3252"/>
              <a:ext cx="152"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eaLnBrk="0" hangingPunct="0">
                <a:defRPr sz="1600">
                  <a:solidFill>
                    <a:srgbClr val="46BA9C"/>
                  </a:solidFill>
                  <a:latin typeface="Arial" panose="020B0604020202020204" pitchFamily="34" charset="0"/>
                  <a:ea typeface="ＭＳ Ｐゴシック" panose="020B0600070205080204" pitchFamily="34" charset="-128"/>
                </a:defRPr>
              </a:lvl1pPr>
              <a:lvl2pPr marL="742950" indent="-285750" eaLnBrk="0" hangingPunct="0">
                <a:defRPr sz="1600">
                  <a:solidFill>
                    <a:srgbClr val="46BA9C"/>
                  </a:solidFill>
                  <a:latin typeface="Arial" panose="020B0604020202020204" pitchFamily="34" charset="0"/>
                  <a:ea typeface="ＭＳ Ｐゴシック" panose="020B0600070205080204" pitchFamily="34" charset="-128"/>
                </a:defRPr>
              </a:lvl2pPr>
              <a:lvl3pPr marL="1143000" indent="-228600" eaLnBrk="0" hangingPunct="0">
                <a:defRPr sz="1600">
                  <a:solidFill>
                    <a:srgbClr val="46BA9C"/>
                  </a:solidFill>
                  <a:latin typeface="Arial" panose="020B0604020202020204" pitchFamily="34" charset="0"/>
                  <a:ea typeface="ＭＳ Ｐゴシック" panose="020B0600070205080204" pitchFamily="34" charset="-128"/>
                </a:defRPr>
              </a:lvl3pPr>
              <a:lvl4pPr marL="1600200" indent="-228600" eaLnBrk="0" hangingPunct="0">
                <a:defRPr sz="1600">
                  <a:solidFill>
                    <a:srgbClr val="46BA9C"/>
                  </a:solidFill>
                  <a:latin typeface="Arial" panose="020B0604020202020204" pitchFamily="34" charset="0"/>
                  <a:ea typeface="ＭＳ Ｐゴシック" panose="020B0600070205080204" pitchFamily="34" charset="-128"/>
                </a:defRPr>
              </a:lvl4pPr>
              <a:lvl5pPr marL="2057400" indent="-228600" eaLnBrk="0" hangingPunct="0">
                <a:defRPr sz="1600">
                  <a:solidFill>
                    <a:srgbClr val="46BA9C"/>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rgbClr val="46BA9C"/>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rgbClr val="46BA9C"/>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rgbClr val="46BA9C"/>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rgbClr val="46BA9C"/>
                  </a:solidFill>
                  <a:latin typeface="Arial" panose="020B0604020202020204" pitchFamily="34" charset="0"/>
                  <a:ea typeface="ＭＳ Ｐゴシック" panose="020B0600070205080204" pitchFamily="34" charset="-128"/>
                </a:defRPr>
              </a:lvl9pPr>
            </a:lstStyle>
            <a:p>
              <a:pPr>
                <a:spcBef>
                  <a:spcPct val="20000"/>
                </a:spcBef>
                <a:buClr>
                  <a:srgbClr val="000066"/>
                </a:buClr>
                <a:buSzPct val="75000"/>
                <a:buFont typeface="Iconic Symbols Ext" pitchFamily="2" charset="2"/>
                <a:buNone/>
              </a:pPr>
              <a:r>
                <a:rPr lang="en-US" altLang="en-US" sz="1700" b="1">
                  <a:solidFill>
                    <a:srgbClr val="000000"/>
                  </a:solidFill>
                </a:rPr>
                <a:t>80</a:t>
              </a:r>
              <a:endParaRPr lang="en-US" altLang="en-US" sz="2000">
                <a:solidFill>
                  <a:srgbClr val="003399"/>
                </a:solidFill>
              </a:endParaRPr>
            </a:p>
          </p:txBody>
        </p:sp>
        <p:sp>
          <p:nvSpPr>
            <p:cNvPr id="17520" name="Line 113">
              <a:extLst>
                <a:ext uri="{FF2B5EF4-FFF2-40B4-BE49-F238E27FC236}">
                  <a16:creationId xmlns:a16="http://schemas.microsoft.com/office/drawing/2014/main" id="{B97731DE-EF5F-22B7-D7FB-208117D5B1F6}"/>
                </a:ext>
              </a:extLst>
            </p:cNvPr>
            <p:cNvSpPr>
              <a:spLocks noChangeShapeType="1"/>
            </p:cNvSpPr>
            <p:nvPr/>
          </p:nvSpPr>
          <p:spPr bwMode="auto">
            <a:xfrm>
              <a:off x="5063" y="3191"/>
              <a:ext cx="1" cy="45"/>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521" name="Rectangle 114">
              <a:extLst>
                <a:ext uri="{FF2B5EF4-FFF2-40B4-BE49-F238E27FC236}">
                  <a16:creationId xmlns:a16="http://schemas.microsoft.com/office/drawing/2014/main" id="{5CAF4834-065F-C1EB-37D1-EB9557DF8A23}"/>
                </a:ext>
              </a:extLst>
            </p:cNvPr>
            <p:cNvSpPr>
              <a:spLocks noChangeArrowheads="1"/>
            </p:cNvSpPr>
            <p:nvPr/>
          </p:nvSpPr>
          <p:spPr bwMode="auto">
            <a:xfrm>
              <a:off x="4918" y="3252"/>
              <a:ext cx="228"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eaLnBrk="0" hangingPunct="0">
                <a:defRPr sz="1600">
                  <a:solidFill>
                    <a:srgbClr val="46BA9C"/>
                  </a:solidFill>
                  <a:latin typeface="Arial" panose="020B0604020202020204" pitchFamily="34" charset="0"/>
                  <a:ea typeface="ＭＳ Ｐゴシック" panose="020B0600070205080204" pitchFamily="34" charset="-128"/>
                </a:defRPr>
              </a:lvl1pPr>
              <a:lvl2pPr marL="742950" indent="-285750" eaLnBrk="0" hangingPunct="0">
                <a:defRPr sz="1600">
                  <a:solidFill>
                    <a:srgbClr val="46BA9C"/>
                  </a:solidFill>
                  <a:latin typeface="Arial" panose="020B0604020202020204" pitchFamily="34" charset="0"/>
                  <a:ea typeface="ＭＳ Ｐゴシック" panose="020B0600070205080204" pitchFamily="34" charset="-128"/>
                </a:defRPr>
              </a:lvl2pPr>
              <a:lvl3pPr marL="1143000" indent="-228600" eaLnBrk="0" hangingPunct="0">
                <a:defRPr sz="1600">
                  <a:solidFill>
                    <a:srgbClr val="46BA9C"/>
                  </a:solidFill>
                  <a:latin typeface="Arial" panose="020B0604020202020204" pitchFamily="34" charset="0"/>
                  <a:ea typeface="ＭＳ Ｐゴシック" panose="020B0600070205080204" pitchFamily="34" charset="-128"/>
                </a:defRPr>
              </a:lvl3pPr>
              <a:lvl4pPr marL="1600200" indent="-228600" eaLnBrk="0" hangingPunct="0">
                <a:defRPr sz="1600">
                  <a:solidFill>
                    <a:srgbClr val="46BA9C"/>
                  </a:solidFill>
                  <a:latin typeface="Arial" panose="020B0604020202020204" pitchFamily="34" charset="0"/>
                  <a:ea typeface="ＭＳ Ｐゴシック" panose="020B0600070205080204" pitchFamily="34" charset="-128"/>
                </a:defRPr>
              </a:lvl4pPr>
              <a:lvl5pPr marL="2057400" indent="-228600" eaLnBrk="0" hangingPunct="0">
                <a:defRPr sz="1600">
                  <a:solidFill>
                    <a:srgbClr val="46BA9C"/>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rgbClr val="46BA9C"/>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rgbClr val="46BA9C"/>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rgbClr val="46BA9C"/>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rgbClr val="46BA9C"/>
                  </a:solidFill>
                  <a:latin typeface="Arial" panose="020B0604020202020204" pitchFamily="34" charset="0"/>
                  <a:ea typeface="ＭＳ Ｐゴシック" panose="020B0600070205080204" pitchFamily="34" charset="-128"/>
                </a:defRPr>
              </a:lvl9pPr>
            </a:lstStyle>
            <a:p>
              <a:pPr>
                <a:spcBef>
                  <a:spcPct val="20000"/>
                </a:spcBef>
                <a:buClr>
                  <a:srgbClr val="000066"/>
                </a:buClr>
                <a:buSzPct val="75000"/>
                <a:buFont typeface="Iconic Symbols Ext" pitchFamily="2" charset="2"/>
                <a:buNone/>
              </a:pPr>
              <a:r>
                <a:rPr lang="en-US" altLang="en-US" sz="1700" b="1">
                  <a:solidFill>
                    <a:srgbClr val="000000"/>
                  </a:solidFill>
                </a:rPr>
                <a:t>100</a:t>
              </a:r>
              <a:endParaRPr lang="en-US" altLang="en-US" sz="2000">
                <a:solidFill>
                  <a:srgbClr val="003399"/>
                </a:solidFill>
              </a:endParaRPr>
            </a:p>
          </p:txBody>
        </p:sp>
        <p:sp>
          <p:nvSpPr>
            <p:cNvPr id="17522" name="Line 115">
              <a:extLst>
                <a:ext uri="{FF2B5EF4-FFF2-40B4-BE49-F238E27FC236}">
                  <a16:creationId xmlns:a16="http://schemas.microsoft.com/office/drawing/2014/main" id="{5A7433DA-E3F6-2C16-5A51-4AFFAA4EEF6A}"/>
                </a:ext>
              </a:extLst>
            </p:cNvPr>
            <p:cNvSpPr>
              <a:spLocks noChangeShapeType="1"/>
            </p:cNvSpPr>
            <p:nvPr/>
          </p:nvSpPr>
          <p:spPr bwMode="auto">
            <a:xfrm>
              <a:off x="5383" y="3191"/>
              <a:ext cx="1" cy="45"/>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523" name="Rectangle 116">
              <a:extLst>
                <a:ext uri="{FF2B5EF4-FFF2-40B4-BE49-F238E27FC236}">
                  <a16:creationId xmlns:a16="http://schemas.microsoft.com/office/drawing/2014/main" id="{E6CE93A6-59E1-358A-BB0B-3DE7F3C9AEB6}"/>
                </a:ext>
              </a:extLst>
            </p:cNvPr>
            <p:cNvSpPr>
              <a:spLocks noChangeArrowheads="1"/>
            </p:cNvSpPr>
            <p:nvPr/>
          </p:nvSpPr>
          <p:spPr bwMode="auto">
            <a:xfrm>
              <a:off x="5238" y="3252"/>
              <a:ext cx="228"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eaLnBrk="0" hangingPunct="0">
                <a:defRPr sz="1600">
                  <a:solidFill>
                    <a:srgbClr val="46BA9C"/>
                  </a:solidFill>
                  <a:latin typeface="Arial" panose="020B0604020202020204" pitchFamily="34" charset="0"/>
                  <a:ea typeface="ＭＳ Ｐゴシック" panose="020B0600070205080204" pitchFamily="34" charset="-128"/>
                </a:defRPr>
              </a:lvl1pPr>
              <a:lvl2pPr marL="742950" indent="-285750" eaLnBrk="0" hangingPunct="0">
                <a:defRPr sz="1600">
                  <a:solidFill>
                    <a:srgbClr val="46BA9C"/>
                  </a:solidFill>
                  <a:latin typeface="Arial" panose="020B0604020202020204" pitchFamily="34" charset="0"/>
                  <a:ea typeface="ＭＳ Ｐゴシック" panose="020B0600070205080204" pitchFamily="34" charset="-128"/>
                </a:defRPr>
              </a:lvl2pPr>
              <a:lvl3pPr marL="1143000" indent="-228600" eaLnBrk="0" hangingPunct="0">
                <a:defRPr sz="1600">
                  <a:solidFill>
                    <a:srgbClr val="46BA9C"/>
                  </a:solidFill>
                  <a:latin typeface="Arial" panose="020B0604020202020204" pitchFamily="34" charset="0"/>
                  <a:ea typeface="ＭＳ Ｐゴシック" panose="020B0600070205080204" pitchFamily="34" charset="-128"/>
                </a:defRPr>
              </a:lvl3pPr>
              <a:lvl4pPr marL="1600200" indent="-228600" eaLnBrk="0" hangingPunct="0">
                <a:defRPr sz="1600">
                  <a:solidFill>
                    <a:srgbClr val="46BA9C"/>
                  </a:solidFill>
                  <a:latin typeface="Arial" panose="020B0604020202020204" pitchFamily="34" charset="0"/>
                  <a:ea typeface="ＭＳ Ｐゴシック" panose="020B0600070205080204" pitchFamily="34" charset="-128"/>
                </a:defRPr>
              </a:lvl4pPr>
              <a:lvl5pPr marL="2057400" indent="-228600" eaLnBrk="0" hangingPunct="0">
                <a:defRPr sz="1600">
                  <a:solidFill>
                    <a:srgbClr val="46BA9C"/>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rgbClr val="46BA9C"/>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rgbClr val="46BA9C"/>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rgbClr val="46BA9C"/>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rgbClr val="46BA9C"/>
                  </a:solidFill>
                  <a:latin typeface="Arial" panose="020B0604020202020204" pitchFamily="34" charset="0"/>
                  <a:ea typeface="ＭＳ Ｐゴシック" panose="020B0600070205080204" pitchFamily="34" charset="-128"/>
                </a:defRPr>
              </a:lvl9pPr>
            </a:lstStyle>
            <a:p>
              <a:pPr>
                <a:spcBef>
                  <a:spcPct val="20000"/>
                </a:spcBef>
                <a:buClr>
                  <a:srgbClr val="000066"/>
                </a:buClr>
                <a:buSzPct val="75000"/>
                <a:buFont typeface="Iconic Symbols Ext" pitchFamily="2" charset="2"/>
                <a:buNone/>
              </a:pPr>
              <a:r>
                <a:rPr lang="en-US" altLang="en-US" sz="1700" b="1">
                  <a:solidFill>
                    <a:srgbClr val="000000"/>
                  </a:solidFill>
                </a:rPr>
                <a:t>120</a:t>
              </a:r>
              <a:endParaRPr lang="en-US" altLang="en-US" sz="2000">
                <a:solidFill>
                  <a:srgbClr val="003399"/>
                </a:solidFill>
              </a:endParaRPr>
            </a:p>
          </p:txBody>
        </p:sp>
        <p:sp>
          <p:nvSpPr>
            <p:cNvPr id="17524" name="Line 117">
              <a:extLst>
                <a:ext uri="{FF2B5EF4-FFF2-40B4-BE49-F238E27FC236}">
                  <a16:creationId xmlns:a16="http://schemas.microsoft.com/office/drawing/2014/main" id="{6C660539-6652-C39C-6A5B-005CBDDBB432}"/>
                </a:ext>
              </a:extLst>
            </p:cNvPr>
            <p:cNvSpPr>
              <a:spLocks noChangeShapeType="1"/>
            </p:cNvSpPr>
            <p:nvPr/>
          </p:nvSpPr>
          <p:spPr bwMode="auto">
            <a:xfrm flipV="1">
              <a:off x="3462" y="1294"/>
              <a:ext cx="1" cy="189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525" name="Line 118">
              <a:extLst>
                <a:ext uri="{FF2B5EF4-FFF2-40B4-BE49-F238E27FC236}">
                  <a16:creationId xmlns:a16="http://schemas.microsoft.com/office/drawing/2014/main" id="{ADA7FA5D-F024-1F9C-A241-E3E7D36251A0}"/>
                </a:ext>
              </a:extLst>
            </p:cNvPr>
            <p:cNvSpPr>
              <a:spLocks noChangeShapeType="1"/>
            </p:cNvSpPr>
            <p:nvPr/>
          </p:nvSpPr>
          <p:spPr bwMode="auto">
            <a:xfrm flipH="1">
              <a:off x="3418" y="3191"/>
              <a:ext cx="44"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526" name="Rectangle 119">
              <a:extLst>
                <a:ext uri="{FF2B5EF4-FFF2-40B4-BE49-F238E27FC236}">
                  <a16:creationId xmlns:a16="http://schemas.microsoft.com/office/drawing/2014/main" id="{709F8391-867E-C525-36E9-CA18A79BFD77}"/>
                </a:ext>
              </a:extLst>
            </p:cNvPr>
            <p:cNvSpPr>
              <a:spLocks noChangeArrowheads="1"/>
            </p:cNvSpPr>
            <p:nvPr/>
          </p:nvSpPr>
          <p:spPr bwMode="auto">
            <a:xfrm>
              <a:off x="3186" y="3114"/>
              <a:ext cx="152"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eaLnBrk="0" hangingPunct="0">
                <a:defRPr sz="1600">
                  <a:solidFill>
                    <a:srgbClr val="46BA9C"/>
                  </a:solidFill>
                  <a:latin typeface="Arial" panose="020B0604020202020204" pitchFamily="34" charset="0"/>
                  <a:ea typeface="ＭＳ Ｐゴシック" panose="020B0600070205080204" pitchFamily="34" charset="-128"/>
                </a:defRPr>
              </a:lvl1pPr>
              <a:lvl2pPr marL="742950" indent="-285750" eaLnBrk="0" hangingPunct="0">
                <a:defRPr sz="1600">
                  <a:solidFill>
                    <a:srgbClr val="46BA9C"/>
                  </a:solidFill>
                  <a:latin typeface="Arial" panose="020B0604020202020204" pitchFamily="34" charset="0"/>
                  <a:ea typeface="ＭＳ Ｐゴシック" panose="020B0600070205080204" pitchFamily="34" charset="-128"/>
                </a:defRPr>
              </a:lvl2pPr>
              <a:lvl3pPr marL="1143000" indent="-228600" eaLnBrk="0" hangingPunct="0">
                <a:defRPr sz="1600">
                  <a:solidFill>
                    <a:srgbClr val="46BA9C"/>
                  </a:solidFill>
                  <a:latin typeface="Arial" panose="020B0604020202020204" pitchFamily="34" charset="0"/>
                  <a:ea typeface="ＭＳ Ｐゴシック" panose="020B0600070205080204" pitchFamily="34" charset="-128"/>
                </a:defRPr>
              </a:lvl3pPr>
              <a:lvl4pPr marL="1600200" indent="-228600" eaLnBrk="0" hangingPunct="0">
                <a:defRPr sz="1600">
                  <a:solidFill>
                    <a:srgbClr val="46BA9C"/>
                  </a:solidFill>
                  <a:latin typeface="Arial" panose="020B0604020202020204" pitchFamily="34" charset="0"/>
                  <a:ea typeface="ＭＳ Ｐゴシック" panose="020B0600070205080204" pitchFamily="34" charset="-128"/>
                </a:defRPr>
              </a:lvl4pPr>
              <a:lvl5pPr marL="2057400" indent="-228600" eaLnBrk="0" hangingPunct="0">
                <a:defRPr sz="1600">
                  <a:solidFill>
                    <a:srgbClr val="46BA9C"/>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rgbClr val="46BA9C"/>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rgbClr val="46BA9C"/>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rgbClr val="46BA9C"/>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rgbClr val="46BA9C"/>
                  </a:solidFill>
                  <a:latin typeface="Arial" panose="020B0604020202020204" pitchFamily="34" charset="0"/>
                  <a:ea typeface="ＭＳ Ｐゴシック" panose="020B0600070205080204" pitchFamily="34" charset="-128"/>
                </a:defRPr>
              </a:lvl9pPr>
            </a:lstStyle>
            <a:p>
              <a:pPr>
                <a:spcBef>
                  <a:spcPct val="20000"/>
                </a:spcBef>
                <a:buClr>
                  <a:srgbClr val="000066"/>
                </a:buClr>
                <a:buSzPct val="75000"/>
                <a:buFont typeface="Iconic Symbols Ext" pitchFamily="2" charset="2"/>
                <a:buNone/>
              </a:pPr>
              <a:r>
                <a:rPr lang="en-US" altLang="en-US" sz="1700" b="1">
                  <a:solidFill>
                    <a:srgbClr val="000000"/>
                  </a:solidFill>
                </a:rPr>
                <a:t>50</a:t>
              </a:r>
              <a:endParaRPr lang="en-US" altLang="en-US" sz="2000">
                <a:solidFill>
                  <a:srgbClr val="003399"/>
                </a:solidFill>
              </a:endParaRPr>
            </a:p>
          </p:txBody>
        </p:sp>
        <p:sp>
          <p:nvSpPr>
            <p:cNvPr id="17527" name="Line 120">
              <a:extLst>
                <a:ext uri="{FF2B5EF4-FFF2-40B4-BE49-F238E27FC236}">
                  <a16:creationId xmlns:a16="http://schemas.microsoft.com/office/drawing/2014/main" id="{931803D8-5027-F052-6A7D-963025242941}"/>
                </a:ext>
              </a:extLst>
            </p:cNvPr>
            <p:cNvSpPr>
              <a:spLocks noChangeShapeType="1"/>
            </p:cNvSpPr>
            <p:nvPr/>
          </p:nvSpPr>
          <p:spPr bwMode="auto">
            <a:xfrm flipH="1">
              <a:off x="3418" y="2921"/>
              <a:ext cx="44"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528" name="Rectangle 121">
              <a:extLst>
                <a:ext uri="{FF2B5EF4-FFF2-40B4-BE49-F238E27FC236}">
                  <a16:creationId xmlns:a16="http://schemas.microsoft.com/office/drawing/2014/main" id="{12D879F6-49C4-AF6E-8AB3-3A7A4A745668}"/>
                </a:ext>
              </a:extLst>
            </p:cNvPr>
            <p:cNvSpPr>
              <a:spLocks noChangeArrowheads="1"/>
            </p:cNvSpPr>
            <p:nvPr/>
          </p:nvSpPr>
          <p:spPr bwMode="auto">
            <a:xfrm>
              <a:off x="3110" y="2844"/>
              <a:ext cx="228"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eaLnBrk="0" hangingPunct="0">
                <a:defRPr sz="1600">
                  <a:solidFill>
                    <a:srgbClr val="46BA9C"/>
                  </a:solidFill>
                  <a:latin typeface="Arial" panose="020B0604020202020204" pitchFamily="34" charset="0"/>
                  <a:ea typeface="ＭＳ Ｐゴシック" panose="020B0600070205080204" pitchFamily="34" charset="-128"/>
                </a:defRPr>
              </a:lvl1pPr>
              <a:lvl2pPr marL="742950" indent="-285750" eaLnBrk="0" hangingPunct="0">
                <a:defRPr sz="1600">
                  <a:solidFill>
                    <a:srgbClr val="46BA9C"/>
                  </a:solidFill>
                  <a:latin typeface="Arial" panose="020B0604020202020204" pitchFamily="34" charset="0"/>
                  <a:ea typeface="ＭＳ Ｐゴシック" panose="020B0600070205080204" pitchFamily="34" charset="-128"/>
                </a:defRPr>
              </a:lvl2pPr>
              <a:lvl3pPr marL="1143000" indent="-228600" eaLnBrk="0" hangingPunct="0">
                <a:defRPr sz="1600">
                  <a:solidFill>
                    <a:srgbClr val="46BA9C"/>
                  </a:solidFill>
                  <a:latin typeface="Arial" panose="020B0604020202020204" pitchFamily="34" charset="0"/>
                  <a:ea typeface="ＭＳ Ｐゴシック" panose="020B0600070205080204" pitchFamily="34" charset="-128"/>
                </a:defRPr>
              </a:lvl3pPr>
              <a:lvl4pPr marL="1600200" indent="-228600" eaLnBrk="0" hangingPunct="0">
                <a:defRPr sz="1600">
                  <a:solidFill>
                    <a:srgbClr val="46BA9C"/>
                  </a:solidFill>
                  <a:latin typeface="Arial" panose="020B0604020202020204" pitchFamily="34" charset="0"/>
                  <a:ea typeface="ＭＳ Ｐゴシック" panose="020B0600070205080204" pitchFamily="34" charset="-128"/>
                </a:defRPr>
              </a:lvl4pPr>
              <a:lvl5pPr marL="2057400" indent="-228600" eaLnBrk="0" hangingPunct="0">
                <a:defRPr sz="1600">
                  <a:solidFill>
                    <a:srgbClr val="46BA9C"/>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rgbClr val="46BA9C"/>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rgbClr val="46BA9C"/>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rgbClr val="46BA9C"/>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rgbClr val="46BA9C"/>
                  </a:solidFill>
                  <a:latin typeface="Arial" panose="020B0604020202020204" pitchFamily="34" charset="0"/>
                  <a:ea typeface="ＭＳ Ｐゴシック" panose="020B0600070205080204" pitchFamily="34" charset="-128"/>
                </a:defRPr>
              </a:lvl9pPr>
            </a:lstStyle>
            <a:p>
              <a:pPr>
                <a:spcBef>
                  <a:spcPct val="20000"/>
                </a:spcBef>
                <a:buClr>
                  <a:srgbClr val="000066"/>
                </a:buClr>
                <a:buSzPct val="75000"/>
                <a:buFont typeface="Iconic Symbols Ext" pitchFamily="2" charset="2"/>
                <a:buNone/>
              </a:pPr>
              <a:r>
                <a:rPr lang="en-US" altLang="en-US" sz="1700" b="1">
                  <a:solidFill>
                    <a:srgbClr val="000000"/>
                  </a:solidFill>
                </a:rPr>
                <a:t>100</a:t>
              </a:r>
              <a:endParaRPr lang="en-US" altLang="en-US" sz="2000">
                <a:solidFill>
                  <a:srgbClr val="003399"/>
                </a:solidFill>
              </a:endParaRPr>
            </a:p>
          </p:txBody>
        </p:sp>
        <p:sp>
          <p:nvSpPr>
            <p:cNvPr id="17529" name="Line 122">
              <a:extLst>
                <a:ext uri="{FF2B5EF4-FFF2-40B4-BE49-F238E27FC236}">
                  <a16:creationId xmlns:a16="http://schemas.microsoft.com/office/drawing/2014/main" id="{7B6A560D-B43D-FCBB-E8BA-79175F215E15}"/>
                </a:ext>
              </a:extLst>
            </p:cNvPr>
            <p:cNvSpPr>
              <a:spLocks noChangeShapeType="1"/>
            </p:cNvSpPr>
            <p:nvPr/>
          </p:nvSpPr>
          <p:spPr bwMode="auto">
            <a:xfrm flipH="1">
              <a:off x="3418" y="2650"/>
              <a:ext cx="44"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530" name="Rectangle 123">
              <a:extLst>
                <a:ext uri="{FF2B5EF4-FFF2-40B4-BE49-F238E27FC236}">
                  <a16:creationId xmlns:a16="http://schemas.microsoft.com/office/drawing/2014/main" id="{32CEB76C-66C2-1429-2F80-517A7152318E}"/>
                </a:ext>
              </a:extLst>
            </p:cNvPr>
            <p:cNvSpPr>
              <a:spLocks noChangeArrowheads="1"/>
            </p:cNvSpPr>
            <p:nvPr/>
          </p:nvSpPr>
          <p:spPr bwMode="auto">
            <a:xfrm>
              <a:off x="3110" y="2574"/>
              <a:ext cx="228"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eaLnBrk="0" hangingPunct="0">
                <a:defRPr sz="1600">
                  <a:solidFill>
                    <a:srgbClr val="46BA9C"/>
                  </a:solidFill>
                  <a:latin typeface="Arial" panose="020B0604020202020204" pitchFamily="34" charset="0"/>
                  <a:ea typeface="ＭＳ Ｐゴシック" panose="020B0600070205080204" pitchFamily="34" charset="-128"/>
                </a:defRPr>
              </a:lvl1pPr>
              <a:lvl2pPr marL="742950" indent="-285750" eaLnBrk="0" hangingPunct="0">
                <a:defRPr sz="1600">
                  <a:solidFill>
                    <a:srgbClr val="46BA9C"/>
                  </a:solidFill>
                  <a:latin typeface="Arial" panose="020B0604020202020204" pitchFamily="34" charset="0"/>
                  <a:ea typeface="ＭＳ Ｐゴシック" panose="020B0600070205080204" pitchFamily="34" charset="-128"/>
                </a:defRPr>
              </a:lvl2pPr>
              <a:lvl3pPr marL="1143000" indent="-228600" eaLnBrk="0" hangingPunct="0">
                <a:defRPr sz="1600">
                  <a:solidFill>
                    <a:srgbClr val="46BA9C"/>
                  </a:solidFill>
                  <a:latin typeface="Arial" panose="020B0604020202020204" pitchFamily="34" charset="0"/>
                  <a:ea typeface="ＭＳ Ｐゴシック" panose="020B0600070205080204" pitchFamily="34" charset="-128"/>
                </a:defRPr>
              </a:lvl3pPr>
              <a:lvl4pPr marL="1600200" indent="-228600" eaLnBrk="0" hangingPunct="0">
                <a:defRPr sz="1600">
                  <a:solidFill>
                    <a:srgbClr val="46BA9C"/>
                  </a:solidFill>
                  <a:latin typeface="Arial" panose="020B0604020202020204" pitchFamily="34" charset="0"/>
                  <a:ea typeface="ＭＳ Ｐゴシック" panose="020B0600070205080204" pitchFamily="34" charset="-128"/>
                </a:defRPr>
              </a:lvl4pPr>
              <a:lvl5pPr marL="2057400" indent="-228600" eaLnBrk="0" hangingPunct="0">
                <a:defRPr sz="1600">
                  <a:solidFill>
                    <a:srgbClr val="46BA9C"/>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rgbClr val="46BA9C"/>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rgbClr val="46BA9C"/>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rgbClr val="46BA9C"/>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rgbClr val="46BA9C"/>
                  </a:solidFill>
                  <a:latin typeface="Arial" panose="020B0604020202020204" pitchFamily="34" charset="0"/>
                  <a:ea typeface="ＭＳ Ｐゴシック" panose="020B0600070205080204" pitchFamily="34" charset="-128"/>
                </a:defRPr>
              </a:lvl9pPr>
            </a:lstStyle>
            <a:p>
              <a:pPr>
                <a:spcBef>
                  <a:spcPct val="20000"/>
                </a:spcBef>
                <a:buClr>
                  <a:srgbClr val="000066"/>
                </a:buClr>
                <a:buSzPct val="75000"/>
                <a:buFont typeface="Iconic Symbols Ext" pitchFamily="2" charset="2"/>
                <a:buNone/>
              </a:pPr>
              <a:r>
                <a:rPr lang="en-US" altLang="en-US" sz="1700" b="1">
                  <a:solidFill>
                    <a:srgbClr val="000000"/>
                  </a:solidFill>
                </a:rPr>
                <a:t>150</a:t>
              </a:r>
              <a:endParaRPr lang="en-US" altLang="en-US" sz="2000">
                <a:solidFill>
                  <a:srgbClr val="003399"/>
                </a:solidFill>
              </a:endParaRPr>
            </a:p>
          </p:txBody>
        </p:sp>
        <p:sp>
          <p:nvSpPr>
            <p:cNvPr id="17531" name="Line 124">
              <a:extLst>
                <a:ext uri="{FF2B5EF4-FFF2-40B4-BE49-F238E27FC236}">
                  <a16:creationId xmlns:a16="http://schemas.microsoft.com/office/drawing/2014/main" id="{8F1AC017-BBA8-A769-F468-BD752C9B5628}"/>
                </a:ext>
              </a:extLst>
            </p:cNvPr>
            <p:cNvSpPr>
              <a:spLocks noChangeShapeType="1"/>
            </p:cNvSpPr>
            <p:nvPr/>
          </p:nvSpPr>
          <p:spPr bwMode="auto">
            <a:xfrm flipH="1">
              <a:off x="3418" y="2378"/>
              <a:ext cx="44"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532" name="Rectangle 125">
              <a:extLst>
                <a:ext uri="{FF2B5EF4-FFF2-40B4-BE49-F238E27FC236}">
                  <a16:creationId xmlns:a16="http://schemas.microsoft.com/office/drawing/2014/main" id="{3AD3CBB1-1BEC-FEB2-7A5A-91D42172200E}"/>
                </a:ext>
              </a:extLst>
            </p:cNvPr>
            <p:cNvSpPr>
              <a:spLocks noChangeArrowheads="1"/>
            </p:cNvSpPr>
            <p:nvPr/>
          </p:nvSpPr>
          <p:spPr bwMode="auto">
            <a:xfrm>
              <a:off x="3110" y="2302"/>
              <a:ext cx="228"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eaLnBrk="0" hangingPunct="0">
                <a:defRPr sz="1600">
                  <a:solidFill>
                    <a:srgbClr val="46BA9C"/>
                  </a:solidFill>
                  <a:latin typeface="Arial" panose="020B0604020202020204" pitchFamily="34" charset="0"/>
                  <a:ea typeface="ＭＳ Ｐゴシック" panose="020B0600070205080204" pitchFamily="34" charset="-128"/>
                </a:defRPr>
              </a:lvl1pPr>
              <a:lvl2pPr marL="742950" indent="-285750" eaLnBrk="0" hangingPunct="0">
                <a:defRPr sz="1600">
                  <a:solidFill>
                    <a:srgbClr val="46BA9C"/>
                  </a:solidFill>
                  <a:latin typeface="Arial" panose="020B0604020202020204" pitchFamily="34" charset="0"/>
                  <a:ea typeface="ＭＳ Ｐゴシック" panose="020B0600070205080204" pitchFamily="34" charset="-128"/>
                </a:defRPr>
              </a:lvl2pPr>
              <a:lvl3pPr marL="1143000" indent="-228600" eaLnBrk="0" hangingPunct="0">
                <a:defRPr sz="1600">
                  <a:solidFill>
                    <a:srgbClr val="46BA9C"/>
                  </a:solidFill>
                  <a:latin typeface="Arial" panose="020B0604020202020204" pitchFamily="34" charset="0"/>
                  <a:ea typeface="ＭＳ Ｐゴシック" panose="020B0600070205080204" pitchFamily="34" charset="-128"/>
                </a:defRPr>
              </a:lvl3pPr>
              <a:lvl4pPr marL="1600200" indent="-228600" eaLnBrk="0" hangingPunct="0">
                <a:defRPr sz="1600">
                  <a:solidFill>
                    <a:srgbClr val="46BA9C"/>
                  </a:solidFill>
                  <a:latin typeface="Arial" panose="020B0604020202020204" pitchFamily="34" charset="0"/>
                  <a:ea typeface="ＭＳ Ｐゴシック" panose="020B0600070205080204" pitchFamily="34" charset="-128"/>
                </a:defRPr>
              </a:lvl4pPr>
              <a:lvl5pPr marL="2057400" indent="-228600" eaLnBrk="0" hangingPunct="0">
                <a:defRPr sz="1600">
                  <a:solidFill>
                    <a:srgbClr val="46BA9C"/>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rgbClr val="46BA9C"/>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rgbClr val="46BA9C"/>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rgbClr val="46BA9C"/>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rgbClr val="46BA9C"/>
                  </a:solidFill>
                  <a:latin typeface="Arial" panose="020B0604020202020204" pitchFamily="34" charset="0"/>
                  <a:ea typeface="ＭＳ Ｐゴシック" panose="020B0600070205080204" pitchFamily="34" charset="-128"/>
                </a:defRPr>
              </a:lvl9pPr>
            </a:lstStyle>
            <a:p>
              <a:pPr>
                <a:spcBef>
                  <a:spcPct val="20000"/>
                </a:spcBef>
                <a:buClr>
                  <a:srgbClr val="000066"/>
                </a:buClr>
                <a:buSzPct val="75000"/>
                <a:buFont typeface="Iconic Symbols Ext" pitchFamily="2" charset="2"/>
                <a:buNone/>
              </a:pPr>
              <a:r>
                <a:rPr lang="en-US" altLang="en-US" sz="1700" b="1">
                  <a:solidFill>
                    <a:srgbClr val="000000"/>
                  </a:solidFill>
                </a:rPr>
                <a:t>200</a:t>
              </a:r>
              <a:endParaRPr lang="en-US" altLang="en-US" sz="2000">
                <a:solidFill>
                  <a:srgbClr val="003399"/>
                </a:solidFill>
              </a:endParaRPr>
            </a:p>
          </p:txBody>
        </p:sp>
        <p:sp>
          <p:nvSpPr>
            <p:cNvPr id="17533" name="Line 126">
              <a:extLst>
                <a:ext uri="{FF2B5EF4-FFF2-40B4-BE49-F238E27FC236}">
                  <a16:creationId xmlns:a16="http://schemas.microsoft.com/office/drawing/2014/main" id="{1687091C-6B05-ADA5-5E33-E611E8E7AB40}"/>
                </a:ext>
              </a:extLst>
            </p:cNvPr>
            <p:cNvSpPr>
              <a:spLocks noChangeShapeType="1"/>
            </p:cNvSpPr>
            <p:nvPr/>
          </p:nvSpPr>
          <p:spPr bwMode="auto">
            <a:xfrm flipH="1">
              <a:off x="3418" y="2108"/>
              <a:ext cx="44"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534" name="Rectangle 127">
              <a:extLst>
                <a:ext uri="{FF2B5EF4-FFF2-40B4-BE49-F238E27FC236}">
                  <a16:creationId xmlns:a16="http://schemas.microsoft.com/office/drawing/2014/main" id="{5F3D55AF-D726-2984-2A19-1C10CB1F6A06}"/>
                </a:ext>
              </a:extLst>
            </p:cNvPr>
            <p:cNvSpPr>
              <a:spLocks noChangeArrowheads="1"/>
            </p:cNvSpPr>
            <p:nvPr/>
          </p:nvSpPr>
          <p:spPr bwMode="auto">
            <a:xfrm>
              <a:off x="3110" y="2031"/>
              <a:ext cx="228"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eaLnBrk="0" hangingPunct="0">
                <a:defRPr sz="1600">
                  <a:solidFill>
                    <a:srgbClr val="46BA9C"/>
                  </a:solidFill>
                  <a:latin typeface="Arial" panose="020B0604020202020204" pitchFamily="34" charset="0"/>
                  <a:ea typeface="ＭＳ Ｐゴシック" panose="020B0600070205080204" pitchFamily="34" charset="-128"/>
                </a:defRPr>
              </a:lvl1pPr>
              <a:lvl2pPr marL="742950" indent="-285750" eaLnBrk="0" hangingPunct="0">
                <a:defRPr sz="1600">
                  <a:solidFill>
                    <a:srgbClr val="46BA9C"/>
                  </a:solidFill>
                  <a:latin typeface="Arial" panose="020B0604020202020204" pitchFamily="34" charset="0"/>
                  <a:ea typeface="ＭＳ Ｐゴシック" panose="020B0600070205080204" pitchFamily="34" charset="-128"/>
                </a:defRPr>
              </a:lvl2pPr>
              <a:lvl3pPr marL="1143000" indent="-228600" eaLnBrk="0" hangingPunct="0">
                <a:defRPr sz="1600">
                  <a:solidFill>
                    <a:srgbClr val="46BA9C"/>
                  </a:solidFill>
                  <a:latin typeface="Arial" panose="020B0604020202020204" pitchFamily="34" charset="0"/>
                  <a:ea typeface="ＭＳ Ｐゴシック" panose="020B0600070205080204" pitchFamily="34" charset="-128"/>
                </a:defRPr>
              </a:lvl3pPr>
              <a:lvl4pPr marL="1600200" indent="-228600" eaLnBrk="0" hangingPunct="0">
                <a:defRPr sz="1600">
                  <a:solidFill>
                    <a:srgbClr val="46BA9C"/>
                  </a:solidFill>
                  <a:latin typeface="Arial" panose="020B0604020202020204" pitchFamily="34" charset="0"/>
                  <a:ea typeface="ＭＳ Ｐゴシック" panose="020B0600070205080204" pitchFamily="34" charset="-128"/>
                </a:defRPr>
              </a:lvl4pPr>
              <a:lvl5pPr marL="2057400" indent="-228600" eaLnBrk="0" hangingPunct="0">
                <a:defRPr sz="1600">
                  <a:solidFill>
                    <a:srgbClr val="46BA9C"/>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rgbClr val="46BA9C"/>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rgbClr val="46BA9C"/>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rgbClr val="46BA9C"/>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rgbClr val="46BA9C"/>
                  </a:solidFill>
                  <a:latin typeface="Arial" panose="020B0604020202020204" pitchFamily="34" charset="0"/>
                  <a:ea typeface="ＭＳ Ｐゴシック" panose="020B0600070205080204" pitchFamily="34" charset="-128"/>
                </a:defRPr>
              </a:lvl9pPr>
            </a:lstStyle>
            <a:p>
              <a:pPr>
                <a:spcBef>
                  <a:spcPct val="20000"/>
                </a:spcBef>
                <a:buClr>
                  <a:srgbClr val="000066"/>
                </a:buClr>
                <a:buSzPct val="75000"/>
                <a:buFont typeface="Iconic Symbols Ext" pitchFamily="2" charset="2"/>
                <a:buNone/>
              </a:pPr>
              <a:r>
                <a:rPr lang="en-US" altLang="en-US" sz="1700" b="1">
                  <a:solidFill>
                    <a:srgbClr val="000000"/>
                  </a:solidFill>
                </a:rPr>
                <a:t>250</a:t>
              </a:r>
              <a:endParaRPr lang="en-US" altLang="en-US" sz="2000">
                <a:solidFill>
                  <a:srgbClr val="003399"/>
                </a:solidFill>
              </a:endParaRPr>
            </a:p>
          </p:txBody>
        </p:sp>
        <p:sp>
          <p:nvSpPr>
            <p:cNvPr id="17535" name="Line 128">
              <a:extLst>
                <a:ext uri="{FF2B5EF4-FFF2-40B4-BE49-F238E27FC236}">
                  <a16:creationId xmlns:a16="http://schemas.microsoft.com/office/drawing/2014/main" id="{18F5FE13-AA12-ED70-9A08-F78F9D2AA91E}"/>
                </a:ext>
              </a:extLst>
            </p:cNvPr>
            <p:cNvSpPr>
              <a:spLocks noChangeShapeType="1"/>
            </p:cNvSpPr>
            <p:nvPr/>
          </p:nvSpPr>
          <p:spPr bwMode="auto">
            <a:xfrm flipH="1">
              <a:off x="3418" y="1836"/>
              <a:ext cx="44"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536" name="Rectangle 129">
              <a:extLst>
                <a:ext uri="{FF2B5EF4-FFF2-40B4-BE49-F238E27FC236}">
                  <a16:creationId xmlns:a16="http://schemas.microsoft.com/office/drawing/2014/main" id="{AEDDFB30-E3A1-B0C1-19F6-D531BC0F0A8F}"/>
                </a:ext>
              </a:extLst>
            </p:cNvPr>
            <p:cNvSpPr>
              <a:spLocks noChangeArrowheads="1"/>
            </p:cNvSpPr>
            <p:nvPr/>
          </p:nvSpPr>
          <p:spPr bwMode="auto">
            <a:xfrm>
              <a:off x="3110" y="1760"/>
              <a:ext cx="228"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eaLnBrk="0" hangingPunct="0">
                <a:defRPr sz="1600">
                  <a:solidFill>
                    <a:srgbClr val="46BA9C"/>
                  </a:solidFill>
                  <a:latin typeface="Arial" panose="020B0604020202020204" pitchFamily="34" charset="0"/>
                  <a:ea typeface="ＭＳ Ｐゴシック" panose="020B0600070205080204" pitchFamily="34" charset="-128"/>
                </a:defRPr>
              </a:lvl1pPr>
              <a:lvl2pPr marL="742950" indent="-285750" eaLnBrk="0" hangingPunct="0">
                <a:defRPr sz="1600">
                  <a:solidFill>
                    <a:srgbClr val="46BA9C"/>
                  </a:solidFill>
                  <a:latin typeface="Arial" panose="020B0604020202020204" pitchFamily="34" charset="0"/>
                  <a:ea typeface="ＭＳ Ｐゴシック" panose="020B0600070205080204" pitchFamily="34" charset="-128"/>
                </a:defRPr>
              </a:lvl2pPr>
              <a:lvl3pPr marL="1143000" indent="-228600" eaLnBrk="0" hangingPunct="0">
                <a:defRPr sz="1600">
                  <a:solidFill>
                    <a:srgbClr val="46BA9C"/>
                  </a:solidFill>
                  <a:latin typeface="Arial" panose="020B0604020202020204" pitchFamily="34" charset="0"/>
                  <a:ea typeface="ＭＳ Ｐゴシック" panose="020B0600070205080204" pitchFamily="34" charset="-128"/>
                </a:defRPr>
              </a:lvl3pPr>
              <a:lvl4pPr marL="1600200" indent="-228600" eaLnBrk="0" hangingPunct="0">
                <a:defRPr sz="1600">
                  <a:solidFill>
                    <a:srgbClr val="46BA9C"/>
                  </a:solidFill>
                  <a:latin typeface="Arial" panose="020B0604020202020204" pitchFamily="34" charset="0"/>
                  <a:ea typeface="ＭＳ Ｐゴシック" panose="020B0600070205080204" pitchFamily="34" charset="-128"/>
                </a:defRPr>
              </a:lvl4pPr>
              <a:lvl5pPr marL="2057400" indent="-228600" eaLnBrk="0" hangingPunct="0">
                <a:defRPr sz="1600">
                  <a:solidFill>
                    <a:srgbClr val="46BA9C"/>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rgbClr val="46BA9C"/>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rgbClr val="46BA9C"/>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rgbClr val="46BA9C"/>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rgbClr val="46BA9C"/>
                  </a:solidFill>
                  <a:latin typeface="Arial" panose="020B0604020202020204" pitchFamily="34" charset="0"/>
                  <a:ea typeface="ＭＳ Ｐゴシック" panose="020B0600070205080204" pitchFamily="34" charset="-128"/>
                </a:defRPr>
              </a:lvl9pPr>
            </a:lstStyle>
            <a:p>
              <a:pPr>
                <a:spcBef>
                  <a:spcPct val="20000"/>
                </a:spcBef>
                <a:buClr>
                  <a:srgbClr val="000066"/>
                </a:buClr>
                <a:buSzPct val="75000"/>
                <a:buFont typeface="Iconic Symbols Ext" pitchFamily="2" charset="2"/>
                <a:buNone/>
              </a:pPr>
              <a:r>
                <a:rPr lang="en-US" altLang="en-US" sz="1700" b="1">
                  <a:solidFill>
                    <a:srgbClr val="000000"/>
                  </a:solidFill>
                </a:rPr>
                <a:t>300</a:t>
              </a:r>
              <a:endParaRPr lang="en-US" altLang="en-US" sz="2000">
                <a:solidFill>
                  <a:srgbClr val="003399"/>
                </a:solidFill>
              </a:endParaRPr>
            </a:p>
          </p:txBody>
        </p:sp>
        <p:sp>
          <p:nvSpPr>
            <p:cNvPr id="17537" name="Line 130">
              <a:extLst>
                <a:ext uri="{FF2B5EF4-FFF2-40B4-BE49-F238E27FC236}">
                  <a16:creationId xmlns:a16="http://schemas.microsoft.com/office/drawing/2014/main" id="{272CBB99-EBD6-D5DE-2385-78115A10BF8C}"/>
                </a:ext>
              </a:extLst>
            </p:cNvPr>
            <p:cNvSpPr>
              <a:spLocks noChangeShapeType="1"/>
            </p:cNvSpPr>
            <p:nvPr/>
          </p:nvSpPr>
          <p:spPr bwMode="auto">
            <a:xfrm flipH="1">
              <a:off x="3418" y="1566"/>
              <a:ext cx="44"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538" name="Rectangle 131">
              <a:extLst>
                <a:ext uri="{FF2B5EF4-FFF2-40B4-BE49-F238E27FC236}">
                  <a16:creationId xmlns:a16="http://schemas.microsoft.com/office/drawing/2014/main" id="{B8B57A57-D3AC-F697-8787-0CA82D91B1E1}"/>
                </a:ext>
              </a:extLst>
            </p:cNvPr>
            <p:cNvSpPr>
              <a:spLocks noChangeArrowheads="1"/>
            </p:cNvSpPr>
            <p:nvPr/>
          </p:nvSpPr>
          <p:spPr bwMode="auto">
            <a:xfrm>
              <a:off x="3110" y="1489"/>
              <a:ext cx="228"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eaLnBrk="0" hangingPunct="0">
                <a:defRPr sz="1600">
                  <a:solidFill>
                    <a:srgbClr val="46BA9C"/>
                  </a:solidFill>
                  <a:latin typeface="Arial" panose="020B0604020202020204" pitchFamily="34" charset="0"/>
                  <a:ea typeface="ＭＳ Ｐゴシック" panose="020B0600070205080204" pitchFamily="34" charset="-128"/>
                </a:defRPr>
              </a:lvl1pPr>
              <a:lvl2pPr marL="742950" indent="-285750" eaLnBrk="0" hangingPunct="0">
                <a:defRPr sz="1600">
                  <a:solidFill>
                    <a:srgbClr val="46BA9C"/>
                  </a:solidFill>
                  <a:latin typeface="Arial" panose="020B0604020202020204" pitchFamily="34" charset="0"/>
                  <a:ea typeface="ＭＳ Ｐゴシック" panose="020B0600070205080204" pitchFamily="34" charset="-128"/>
                </a:defRPr>
              </a:lvl2pPr>
              <a:lvl3pPr marL="1143000" indent="-228600" eaLnBrk="0" hangingPunct="0">
                <a:defRPr sz="1600">
                  <a:solidFill>
                    <a:srgbClr val="46BA9C"/>
                  </a:solidFill>
                  <a:latin typeface="Arial" panose="020B0604020202020204" pitchFamily="34" charset="0"/>
                  <a:ea typeface="ＭＳ Ｐゴシック" panose="020B0600070205080204" pitchFamily="34" charset="-128"/>
                </a:defRPr>
              </a:lvl3pPr>
              <a:lvl4pPr marL="1600200" indent="-228600" eaLnBrk="0" hangingPunct="0">
                <a:defRPr sz="1600">
                  <a:solidFill>
                    <a:srgbClr val="46BA9C"/>
                  </a:solidFill>
                  <a:latin typeface="Arial" panose="020B0604020202020204" pitchFamily="34" charset="0"/>
                  <a:ea typeface="ＭＳ Ｐゴシック" panose="020B0600070205080204" pitchFamily="34" charset="-128"/>
                </a:defRPr>
              </a:lvl4pPr>
              <a:lvl5pPr marL="2057400" indent="-228600" eaLnBrk="0" hangingPunct="0">
                <a:defRPr sz="1600">
                  <a:solidFill>
                    <a:srgbClr val="46BA9C"/>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rgbClr val="46BA9C"/>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rgbClr val="46BA9C"/>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rgbClr val="46BA9C"/>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rgbClr val="46BA9C"/>
                  </a:solidFill>
                  <a:latin typeface="Arial" panose="020B0604020202020204" pitchFamily="34" charset="0"/>
                  <a:ea typeface="ＭＳ Ｐゴシック" panose="020B0600070205080204" pitchFamily="34" charset="-128"/>
                </a:defRPr>
              </a:lvl9pPr>
            </a:lstStyle>
            <a:p>
              <a:pPr>
                <a:spcBef>
                  <a:spcPct val="20000"/>
                </a:spcBef>
                <a:buClr>
                  <a:srgbClr val="000066"/>
                </a:buClr>
                <a:buSzPct val="75000"/>
                <a:buFont typeface="Iconic Symbols Ext" pitchFamily="2" charset="2"/>
                <a:buNone/>
              </a:pPr>
              <a:r>
                <a:rPr lang="en-US" altLang="en-US" sz="1700" b="1">
                  <a:solidFill>
                    <a:srgbClr val="000000"/>
                  </a:solidFill>
                </a:rPr>
                <a:t>350</a:t>
              </a:r>
              <a:endParaRPr lang="en-US" altLang="en-US" sz="2000">
                <a:solidFill>
                  <a:srgbClr val="003399"/>
                </a:solidFill>
              </a:endParaRPr>
            </a:p>
          </p:txBody>
        </p:sp>
        <p:sp>
          <p:nvSpPr>
            <p:cNvPr id="17539" name="Line 132">
              <a:extLst>
                <a:ext uri="{FF2B5EF4-FFF2-40B4-BE49-F238E27FC236}">
                  <a16:creationId xmlns:a16="http://schemas.microsoft.com/office/drawing/2014/main" id="{4D8DC2F0-1339-F14D-3025-46E10F3DD8DA}"/>
                </a:ext>
              </a:extLst>
            </p:cNvPr>
            <p:cNvSpPr>
              <a:spLocks noChangeShapeType="1"/>
            </p:cNvSpPr>
            <p:nvPr/>
          </p:nvSpPr>
          <p:spPr bwMode="auto">
            <a:xfrm flipH="1">
              <a:off x="3418" y="1294"/>
              <a:ext cx="44"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540" name="Rectangle 133">
              <a:extLst>
                <a:ext uri="{FF2B5EF4-FFF2-40B4-BE49-F238E27FC236}">
                  <a16:creationId xmlns:a16="http://schemas.microsoft.com/office/drawing/2014/main" id="{0D180B29-0814-626A-0F75-6F4D956CC9CE}"/>
                </a:ext>
              </a:extLst>
            </p:cNvPr>
            <p:cNvSpPr>
              <a:spLocks noChangeArrowheads="1"/>
            </p:cNvSpPr>
            <p:nvPr/>
          </p:nvSpPr>
          <p:spPr bwMode="auto">
            <a:xfrm>
              <a:off x="3110" y="1217"/>
              <a:ext cx="228"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eaLnBrk="0" hangingPunct="0">
                <a:defRPr sz="1600">
                  <a:solidFill>
                    <a:srgbClr val="46BA9C"/>
                  </a:solidFill>
                  <a:latin typeface="Arial" panose="020B0604020202020204" pitchFamily="34" charset="0"/>
                  <a:ea typeface="ＭＳ Ｐゴシック" panose="020B0600070205080204" pitchFamily="34" charset="-128"/>
                </a:defRPr>
              </a:lvl1pPr>
              <a:lvl2pPr marL="742950" indent="-285750" eaLnBrk="0" hangingPunct="0">
                <a:defRPr sz="1600">
                  <a:solidFill>
                    <a:srgbClr val="46BA9C"/>
                  </a:solidFill>
                  <a:latin typeface="Arial" panose="020B0604020202020204" pitchFamily="34" charset="0"/>
                  <a:ea typeface="ＭＳ Ｐゴシック" panose="020B0600070205080204" pitchFamily="34" charset="-128"/>
                </a:defRPr>
              </a:lvl2pPr>
              <a:lvl3pPr marL="1143000" indent="-228600" eaLnBrk="0" hangingPunct="0">
                <a:defRPr sz="1600">
                  <a:solidFill>
                    <a:srgbClr val="46BA9C"/>
                  </a:solidFill>
                  <a:latin typeface="Arial" panose="020B0604020202020204" pitchFamily="34" charset="0"/>
                  <a:ea typeface="ＭＳ Ｐゴシック" panose="020B0600070205080204" pitchFamily="34" charset="-128"/>
                </a:defRPr>
              </a:lvl3pPr>
              <a:lvl4pPr marL="1600200" indent="-228600" eaLnBrk="0" hangingPunct="0">
                <a:defRPr sz="1600">
                  <a:solidFill>
                    <a:srgbClr val="46BA9C"/>
                  </a:solidFill>
                  <a:latin typeface="Arial" panose="020B0604020202020204" pitchFamily="34" charset="0"/>
                  <a:ea typeface="ＭＳ Ｐゴシック" panose="020B0600070205080204" pitchFamily="34" charset="-128"/>
                </a:defRPr>
              </a:lvl4pPr>
              <a:lvl5pPr marL="2057400" indent="-228600" eaLnBrk="0" hangingPunct="0">
                <a:defRPr sz="1600">
                  <a:solidFill>
                    <a:srgbClr val="46BA9C"/>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rgbClr val="46BA9C"/>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rgbClr val="46BA9C"/>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rgbClr val="46BA9C"/>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rgbClr val="46BA9C"/>
                  </a:solidFill>
                  <a:latin typeface="Arial" panose="020B0604020202020204" pitchFamily="34" charset="0"/>
                  <a:ea typeface="ＭＳ Ｐゴシック" panose="020B0600070205080204" pitchFamily="34" charset="-128"/>
                </a:defRPr>
              </a:lvl9pPr>
            </a:lstStyle>
            <a:p>
              <a:pPr>
                <a:spcBef>
                  <a:spcPct val="20000"/>
                </a:spcBef>
                <a:buClr>
                  <a:srgbClr val="000066"/>
                </a:buClr>
                <a:buSzPct val="75000"/>
                <a:buFont typeface="Iconic Symbols Ext" pitchFamily="2" charset="2"/>
                <a:buNone/>
              </a:pPr>
              <a:r>
                <a:rPr lang="en-US" altLang="en-US" sz="1700" b="1">
                  <a:solidFill>
                    <a:srgbClr val="000000"/>
                  </a:solidFill>
                </a:rPr>
                <a:t>400</a:t>
              </a:r>
              <a:endParaRPr lang="en-US" altLang="en-US" sz="2000">
                <a:solidFill>
                  <a:srgbClr val="003399"/>
                </a:solidFill>
              </a:endParaRPr>
            </a:p>
          </p:txBody>
        </p:sp>
        <p:sp>
          <p:nvSpPr>
            <p:cNvPr id="17541" name="Rectangle 134">
              <a:extLst>
                <a:ext uri="{FF2B5EF4-FFF2-40B4-BE49-F238E27FC236}">
                  <a16:creationId xmlns:a16="http://schemas.microsoft.com/office/drawing/2014/main" id="{0C4471DA-007C-6648-C9E1-5E8F1D006A14}"/>
                </a:ext>
              </a:extLst>
            </p:cNvPr>
            <p:cNvSpPr>
              <a:spLocks noChangeArrowheads="1"/>
            </p:cNvSpPr>
            <p:nvPr/>
          </p:nvSpPr>
          <p:spPr bwMode="auto">
            <a:xfrm>
              <a:off x="4842" y="1678"/>
              <a:ext cx="567"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eaLnBrk="0" hangingPunct="0">
                <a:defRPr sz="1600">
                  <a:solidFill>
                    <a:srgbClr val="46BA9C"/>
                  </a:solidFill>
                  <a:latin typeface="Arial" panose="020B0604020202020204" pitchFamily="34" charset="0"/>
                  <a:ea typeface="ＭＳ Ｐゴシック" panose="020B0600070205080204" pitchFamily="34" charset="-128"/>
                </a:defRPr>
              </a:lvl1pPr>
              <a:lvl2pPr marL="742950" indent="-285750" eaLnBrk="0" hangingPunct="0">
                <a:defRPr sz="1600">
                  <a:solidFill>
                    <a:srgbClr val="46BA9C"/>
                  </a:solidFill>
                  <a:latin typeface="Arial" panose="020B0604020202020204" pitchFamily="34" charset="0"/>
                  <a:ea typeface="ＭＳ Ｐゴシック" panose="020B0600070205080204" pitchFamily="34" charset="-128"/>
                </a:defRPr>
              </a:lvl2pPr>
              <a:lvl3pPr marL="1143000" indent="-228600" eaLnBrk="0" hangingPunct="0">
                <a:defRPr sz="1600">
                  <a:solidFill>
                    <a:srgbClr val="46BA9C"/>
                  </a:solidFill>
                  <a:latin typeface="Arial" panose="020B0604020202020204" pitchFamily="34" charset="0"/>
                  <a:ea typeface="ＭＳ Ｐゴシック" panose="020B0600070205080204" pitchFamily="34" charset="-128"/>
                </a:defRPr>
              </a:lvl3pPr>
              <a:lvl4pPr marL="1600200" indent="-228600" eaLnBrk="0" hangingPunct="0">
                <a:defRPr sz="1600">
                  <a:solidFill>
                    <a:srgbClr val="46BA9C"/>
                  </a:solidFill>
                  <a:latin typeface="Arial" panose="020B0604020202020204" pitchFamily="34" charset="0"/>
                  <a:ea typeface="ＭＳ Ｐゴシック" panose="020B0600070205080204" pitchFamily="34" charset="-128"/>
                </a:defRPr>
              </a:lvl4pPr>
              <a:lvl5pPr marL="2057400" indent="-228600" eaLnBrk="0" hangingPunct="0">
                <a:defRPr sz="1600">
                  <a:solidFill>
                    <a:srgbClr val="46BA9C"/>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rgbClr val="46BA9C"/>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rgbClr val="46BA9C"/>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rgbClr val="46BA9C"/>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rgbClr val="46BA9C"/>
                  </a:solidFill>
                  <a:latin typeface="Arial" panose="020B0604020202020204" pitchFamily="34" charset="0"/>
                  <a:ea typeface="ＭＳ Ｐゴシック" panose="020B0600070205080204" pitchFamily="34" charset="-128"/>
                </a:defRPr>
              </a:lvl9pPr>
            </a:lstStyle>
            <a:p>
              <a:pPr>
                <a:spcBef>
                  <a:spcPct val="20000"/>
                </a:spcBef>
                <a:buClr>
                  <a:srgbClr val="000066"/>
                </a:buClr>
                <a:buSzPct val="75000"/>
                <a:buFont typeface="Iconic Symbols Ext" pitchFamily="2" charset="2"/>
                <a:buNone/>
              </a:pPr>
              <a:r>
                <a:rPr lang="en-US" altLang="en-US" sz="1700" b="1">
                  <a:solidFill>
                    <a:srgbClr val="000000"/>
                  </a:solidFill>
                </a:rPr>
                <a:t>DPP-4 -/-</a:t>
              </a:r>
              <a:endParaRPr lang="en-US" altLang="en-US" sz="2000">
                <a:solidFill>
                  <a:srgbClr val="003399"/>
                </a:solidFill>
              </a:endParaRPr>
            </a:p>
          </p:txBody>
        </p:sp>
        <p:sp>
          <p:nvSpPr>
            <p:cNvPr id="17542" name="Line 135">
              <a:extLst>
                <a:ext uri="{FF2B5EF4-FFF2-40B4-BE49-F238E27FC236}">
                  <a16:creationId xmlns:a16="http://schemas.microsoft.com/office/drawing/2014/main" id="{3EA63517-6326-8EFD-63F5-70764A27E30B}"/>
                </a:ext>
              </a:extLst>
            </p:cNvPr>
            <p:cNvSpPr>
              <a:spLocks noChangeShapeType="1"/>
            </p:cNvSpPr>
            <p:nvPr/>
          </p:nvSpPr>
          <p:spPr bwMode="auto">
            <a:xfrm>
              <a:off x="4573" y="1758"/>
              <a:ext cx="237" cy="1"/>
            </a:xfrm>
            <a:prstGeom prst="line">
              <a:avLst/>
            </a:prstGeom>
            <a:noFill/>
            <a:ln w="25400">
              <a:solidFill>
                <a:srgbClr val="000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543" name="Oval 136">
              <a:extLst>
                <a:ext uri="{FF2B5EF4-FFF2-40B4-BE49-F238E27FC236}">
                  <a16:creationId xmlns:a16="http://schemas.microsoft.com/office/drawing/2014/main" id="{B0C98BE8-E06C-5DB3-1107-238354B7077D}"/>
                </a:ext>
              </a:extLst>
            </p:cNvPr>
            <p:cNvSpPr>
              <a:spLocks noChangeArrowheads="1"/>
            </p:cNvSpPr>
            <p:nvPr/>
          </p:nvSpPr>
          <p:spPr bwMode="auto">
            <a:xfrm>
              <a:off x="4659" y="1726"/>
              <a:ext cx="66" cy="66"/>
            </a:xfrm>
            <a:prstGeom prst="ellipse">
              <a:avLst/>
            </a:prstGeom>
            <a:solidFill>
              <a:srgbClr val="000080"/>
            </a:solidFill>
            <a:ln w="0">
              <a:solidFill>
                <a:srgbClr val="000080"/>
              </a:solidFill>
              <a:round/>
              <a:headEnd/>
              <a:tailEnd/>
            </a:ln>
          </p:spPr>
          <p:txBody>
            <a:bodyPr/>
            <a:lstStyle>
              <a:lvl1pPr eaLnBrk="0" hangingPunct="0">
                <a:defRPr sz="1600">
                  <a:solidFill>
                    <a:srgbClr val="46BA9C"/>
                  </a:solidFill>
                  <a:latin typeface="Arial" panose="020B0604020202020204" pitchFamily="34" charset="0"/>
                  <a:ea typeface="ＭＳ Ｐゴシック" panose="020B0600070205080204" pitchFamily="34" charset="-128"/>
                </a:defRPr>
              </a:lvl1pPr>
              <a:lvl2pPr marL="742950" indent="-285750" eaLnBrk="0" hangingPunct="0">
                <a:defRPr sz="1600">
                  <a:solidFill>
                    <a:srgbClr val="46BA9C"/>
                  </a:solidFill>
                  <a:latin typeface="Arial" panose="020B0604020202020204" pitchFamily="34" charset="0"/>
                  <a:ea typeface="ＭＳ Ｐゴシック" panose="020B0600070205080204" pitchFamily="34" charset="-128"/>
                </a:defRPr>
              </a:lvl2pPr>
              <a:lvl3pPr marL="1143000" indent="-228600" eaLnBrk="0" hangingPunct="0">
                <a:defRPr sz="1600">
                  <a:solidFill>
                    <a:srgbClr val="46BA9C"/>
                  </a:solidFill>
                  <a:latin typeface="Arial" panose="020B0604020202020204" pitchFamily="34" charset="0"/>
                  <a:ea typeface="ＭＳ Ｐゴシック" panose="020B0600070205080204" pitchFamily="34" charset="-128"/>
                </a:defRPr>
              </a:lvl3pPr>
              <a:lvl4pPr marL="1600200" indent="-228600" eaLnBrk="0" hangingPunct="0">
                <a:defRPr sz="1600">
                  <a:solidFill>
                    <a:srgbClr val="46BA9C"/>
                  </a:solidFill>
                  <a:latin typeface="Arial" panose="020B0604020202020204" pitchFamily="34" charset="0"/>
                  <a:ea typeface="ＭＳ Ｐゴシック" panose="020B0600070205080204" pitchFamily="34" charset="-128"/>
                </a:defRPr>
              </a:lvl4pPr>
              <a:lvl5pPr marL="2057400" indent="-228600" eaLnBrk="0" hangingPunct="0">
                <a:defRPr sz="1600">
                  <a:solidFill>
                    <a:srgbClr val="46BA9C"/>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rgbClr val="46BA9C"/>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rgbClr val="46BA9C"/>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rgbClr val="46BA9C"/>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rgbClr val="46BA9C"/>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17544" name="Rectangle 137">
              <a:extLst>
                <a:ext uri="{FF2B5EF4-FFF2-40B4-BE49-F238E27FC236}">
                  <a16:creationId xmlns:a16="http://schemas.microsoft.com/office/drawing/2014/main" id="{0071A3A5-15EF-F858-D347-EA021C84A451}"/>
                </a:ext>
              </a:extLst>
            </p:cNvPr>
            <p:cNvSpPr>
              <a:spLocks noChangeArrowheads="1"/>
            </p:cNvSpPr>
            <p:nvPr/>
          </p:nvSpPr>
          <p:spPr bwMode="auto">
            <a:xfrm>
              <a:off x="4842" y="1444"/>
              <a:ext cx="211"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eaLnBrk="0" hangingPunct="0">
                <a:defRPr sz="1600">
                  <a:solidFill>
                    <a:srgbClr val="46BA9C"/>
                  </a:solidFill>
                  <a:latin typeface="Arial" panose="020B0604020202020204" pitchFamily="34" charset="0"/>
                  <a:ea typeface="ＭＳ Ｐゴシック" panose="020B0600070205080204" pitchFamily="34" charset="-128"/>
                </a:defRPr>
              </a:lvl1pPr>
              <a:lvl2pPr marL="742950" indent="-285750" eaLnBrk="0" hangingPunct="0">
                <a:defRPr sz="1600">
                  <a:solidFill>
                    <a:srgbClr val="46BA9C"/>
                  </a:solidFill>
                  <a:latin typeface="Arial" panose="020B0604020202020204" pitchFamily="34" charset="0"/>
                  <a:ea typeface="ＭＳ Ｐゴシック" panose="020B0600070205080204" pitchFamily="34" charset="-128"/>
                </a:defRPr>
              </a:lvl2pPr>
              <a:lvl3pPr marL="1143000" indent="-228600" eaLnBrk="0" hangingPunct="0">
                <a:defRPr sz="1600">
                  <a:solidFill>
                    <a:srgbClr val="46BA9C"/>
                  </a:solidFill>
                  <a:latin typeface="Arial" panose="020B0604020202020204" pitchFamily="34" charset="0"/>
                  <a:ea typeface="ＭＳ Ｐゴシック" panose="020B0600070205080204" pitchFamily="34" charset="-128"/>
                </a:defRPr>
              </a:lvl3pPr>
              <a:lvl4pPr marL="1600200" indent="-228600" eaLnBrk="0" hangingPunct="0">
                <a:defRPr sz="1600">
                  <a:solidFill>
                    <a:srgbClr val="46BA9C"/>
                  </a:solidFill>
                  <a:latin typeface="Arial" panose="020B0604020202020204" pitchFamily="34" charset="0"/>
                  <a:ea typeface="ＭＳ Ｐゴシック" panose="020B0600070205080204" pitchFamily="34" charset="-128"/>
                </a:defRPr>
              </a:lvl4pPr>
              <a:lvl5pPr marL="2057400" indent="-228600" eaLnBrk="0" hangingPunct="0">
                <a:defRPr sz="1600">
                  <a:solidFill>
                    <a:srgbClr val="46BA9C"/>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rgbClr val="46BA9C"/>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rgbClr val="46BA9C"/>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rgbClr val="46BA9C"/>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rgbClr val="46BA9C"/>
                  </a:solidFill>
                  <a:latin typeface="Arial" panose="020B0604020202020204" pitchFamily="34" charset="0"/>
                  <a:ea typeface="ＭＳ Ｐゴシック" panose="020B0600070205080204" pitchFamily="34" charset="-128"/>
                </a:defRPr>
              </a:lvl9pPr>
            </a:lstStyle>
            <a:p>
              <a:pPr>
                <a:spcBef>
                  <a:spcPct val="20000"/>
                </a:spcBef>
                <a:buClr>
                  <a:srgbClr val="000066"/>
                </a:buClr>
                <a:buSzPct val="75000"/>
                <a:buFont typeface="Iconic Symbols Ext" pitchFamily="2" charset="2"/>
                <a:buNone/>
              </a:pPr>
              <a:r>
                <a:rPr lang="en-US" altLang="en-US" sz="1700" b="1">
                  <a:solidFill>
                    <a:srgbClr val="000000"/>
                  </a:solidFill>
                </a:rPr>
                <a:t>WT</a:t>
              </a:r>
              <a:endParaRPr lang="en-US" altLang="en-US" sz="2000">
                <a:solidFill>
                  <a:srgbClr val="003399"/>
                </a:solidFill>
              </a:endParaRPr>
            </a:p>
          </p:txBody>
        </p:sp>
        <p:sp>
          <p:nvSpPr>
            <p:cNvPr id="17545" name="Line 138">
              <a:extLst>
                <a:ext uri="{FF2B5EF4-FFF2-40B4-BE49-F238E27FC236}">
                  <a16:creationId xmlns:a16="http://schemas.microsoft.com/office/drawing/2014/main" id="{D19B4AEC-7D8D-4966-34C7-5261BEA74CFA}"/>
                </a:ext>
              </a:extLst>
            </p:cNvPr>
            <p:cNvSpPr>
              <a:spLocks noChangeShapeType="1"/>
            </p:cNvSpPr>
            <p:nvPr/>
          </p:nvSpPr>
          <p:spPr bwMode="auto">
            <a:xfrm>
              <a:off x="4573" y="1524"/>
              <a:ext cx="237" cy="1"/>
            </a:xfrm>
            <a:prstGeom prst="line">
              <a:avLst/>
            </a:prstGeom>
            <a:noFill/>
            <a:ln w="2540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546" name="Oval 139">
              <a:extLst>
                <a:ext uri="{FF2B5EF4-FFF2-40B4-BE49-F238E27FC236}">
                  <a16:creationId xmlns:a16="http://schemas.microsoft.com/office/drawing/2014/main" id="{816A0C7C-00E8-79CA-E5BA-81E46A226268}"/>
                </a:ext>
              </a:extLst>
            </p:cNvPr>
            <p:cNvSpPr>
              <a:spLocks noChangeArrowheads="1"/>
            </p:cNvSpPr>
            <p:nvPr/>
          </p:nvSpPr>
          <p:spPr bwMode="auto">
            <a:xfrm>
              <a:off x="4659" y="1492"/>
              <a:ext cx="66" cy="66"/>
            </a:xfrm>
            <a:prstGeom prst="ellipse">
              <a:avLst/>
            </a:prstGeom>
            <a:solidFill>
              <a:srgbClr val="FFFFFF"/>
            </a:solidFill>
            <a:ln w="25400">
              <a:solidFill>
                <a:srgbClr val="808080"/>
              </a:solidFill>
              <a:round/>
              <a:headEnd/>
              <a:tailEnd/>
            </a:ln>
          </p:spPr>
          <p:txBody>
            <a:bodyPr/>
            <a:lstStyle>
              <a:lvl1pPr eaLnBrk="0" hangingPunct="0">
                <a:defRPr sz="1600">
                  <a:solidFill>
                    <a:srgbClr val="46BA9C"/>
                  </a:solidFill>
                  <a:latin typeface="Arial" panose="020B0604020202020204" pitchFamily="34" charset="0"/>
                  <a:ea typeface="ＭＳ Ｐゴシック" panose="020B0600070205080204" pitchFamily="34" charset="-128"/>
                </a:defRPr>
              </a:lvl1pPr>
              <a:lvl2pPr marL="742950" indent="-285750" eaLnBrk="0" hangingPunct="0">
                <a:defRPr sz="1600">
                  <a:solidFill>
                    <a:srgbClr val="46BA9C"/>
                  </a:solidFill>
                  <a:latin typeface="Arial" panose="020B0604020202020204" pitchFamily="34" charset="0"/>
                  <a:ea typeface="ＭＳ Ｐゴシック" panose="020B0600070205080204" pitchFamily="34" charset="-128"/>
                </a:defRPr>
              </a:lvl2pPr>
              <a:lvl3pPr marL="1143000" indent="-228600" eaLnBrk="0" hangingPunct="0">
                <a:defRPr sz="1600">
                  <a:solidFill>
                    <a:srgbClr val="46BA9C"/>
                  </a:solidFill>
                  <a:latin typeface="Arial" panose="020B0604020202020204" pitchFamily="34" charset="0"/>
                  <a:ea typeface="ＭＳ Ｐゴシック" panose="020B0600070205080204" pitchFamily="34" charset="-128"/>
                </a:defRPr>
              </a:lvl3pPr>
              <a:lvl4pPr marL="1600200" indent="-228600" eaLnBrk="0" hangingPunct="0">
                <a:defRPr sz="1600">
                  <a:solidFill>
                    <a:srgbClr val="46BA9C"/>
                  </a:solidFill>
                  <a:latin typeface="Arial" panose="020B0604020202020204" pitchFamily="34" charset="0"/>
                  <a:ea typeface="ＭＳ Ｐゴシック" panose="020B0600070205080204" pitchFamily="34" charset="-128"/>
                </a:defRPr>
              </a:lvl4pPr>
              <a:lvl5pPr marL="2057400" indent="-228600" eaLnBrk="0" hangingPunct="0">
                <a:defRPr sz="1600">
                  <a:solidFill>
                    <a:srgbClr val="46BA9C"/>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rgbClr val="46BA9C"/>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rgbClr val="46BA9C"/>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rgbClr val="46BA9C"/>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rgbClr val="46BA9C"/>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17547" name="Rectangle 140">
              <a:extLst>
                <a:ext uri="{FF2B5EF4-FFF2-40B4-BE49-F238E27FC236}">
                  <a16:creationId xmlns:a16="http://schemas.microsoft.com/office/drawing/2014/main" id="{51D25C47-BA8C-5E58-9936-1542DF8652B5}"/>
                </a:ext>
              </a:extLst>
            </p:cNvPr>
            <p:cNvSpPr>
              <a:spLocks noChangeArrowheads="1"/>
            </p:cNvSpPr>
            <p:nvPr/>
          </p:nvSpPr>
          <p:spPr bwMode="auto">
            <a:xfrm>
              <a:off x="3704" y="1482"/>
              <a:ext cx="78"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eaLnBrk="0" hangingPunct="0">
                <a:defRPr sz="1600">
                  <a:solidFill>
                    <a:srgbClr val="46BA9C"/>
                  </a:solidFill>
                  <a:latin typeface="Arial" panose="020B0604020202020204" pitchFamily="34" charset="0"/>
                  <a:ea typeface="ＭＳ Ｐゴシック" panose="020B0600070205080204" pitchFamily="34" charset="-128"/>
                </a:defRPr>
              </a:lvl1pPr>
              <a:lvl2pPr marL="742950" indent="-285750" eaLnBrk="0" hangingPunct="0">
                <a:defRPr sz="1600">
                  <a:solidFill>
                    <a:srgbClr val="46BA9C"/>
                  </a:solidFill>
                  <a:latin typeface="Arial" panose="020B0604020202020204" pitchFamily="34" charset="0"/>
                  <a:ea typeface="ＭＳ Ｐゴシック" panose="020B0600070205080204" pitchFamily="34" charset="-128"/>
                </a:defRPr>
              </a:lvl2pPr>
              <a:lvl3pPr marL="1143000" indent="-228600" eaLnBrk="0" hangingPunct="0">
                <a:defRPr sz="1600">
                  <a:solidFill>
                    <a:srgbClr val="46BA9C"/>
                  </a:solidFill>
                  <a:latin typeface="Arial" panose="020B0604020202020204" pitchFamily="34" charset="0"/>
                  <a:ea typeface="ＭＳ Ｐゴシック" panose="020B0600070205080204" pitchFamily="34" charset="-128"/>
                </a:defRPr>
              </a:lvl3pPr>
              <a:lvl4pPr marL="1600200" indent="-228600" eaLnBrk="0" hangingPunct="0">
                <a:defRPr sz="1600">
                  <a:solidFill>
                    <a:srgbClr val="46BA9C"/>
                  </a:solidFill>
                  <a:latin typeface="Arial" panose="020B0604020202020204" pitchFamily="34" charset="0"/>
                  <a:ea typeface="ＭＳ Ｐゴシック" panose="020B0600070205080204" pitchFamily="34" charset="-128"/>
                </a:defRPr>
              </a:lvl4pPr>
              <a:lvl5pPr marL="2057400" indent="-228600" eaLnBrk="0" hangingPunct="0">
                <a:defRPr sz="1600">
                  <a:solidFill>
                    <a:srgbClr val="46BA9C"/>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rgbClr val="46BA9C"/>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rgbClr val="46BA9C"/>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rgbClr val="46BA9C"/>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rgbClr val="46BA9C"/>
                  </a:solidFill>
                  <a:latin typeface="Arial" panose="020B0604020202020204" pitchFamily="34" charset="0"/>
                  <a:ea typeface="ＭＳ Ｐゴシック" panose="020B0600070205080204" pitchFamily="34" charset="-128"/>
                </a:defRPr>
              </a:lvl9pPr>
            </a:lstStyle>
            <a:p>
              <a:pPr>
                <a:spcBef>
                  <a:spcPct val="20000"/>
                </a:spcBef>
                <a:buClr>
                  <a:srgbClr val="000066"/>
                </a:buClr>
                <a:buSzPct val="75000"/>
                <a:buFont typeface="Iconic Symbols Ext" pitchFamily="2" charset="2"/>
                <a:buNone/>
              </a:pPr>
              <a:r>
                <a:rPr lang="en-US" altLang="en-US" sz="2500" b="1">
                  <a:solidFill>
                    <a:srgbClr val="000000"/>
                  </a:solidFill>
                </a:rPr>
                <a:t>*</a:t>
              </a:r>
              <a:endParaRPr lang="en-US" altLang="en-US" sz="2000">
                <a:solidFill>
                  <a:srgbClr val="003399"/>
                </a:solidFill>
              </a:endParaRPr>
            </a:p>
          </p:txBody>
        </p:sp>
        <p:sp>
          <p:nvSpPr>
            <p:cNvPr id="17548" name="Rectangle 141">
              <a:extLst>
                <a:ext uri="{FF2B5EF4-FFF2-40B4-BE49-F238E27FC236}">
                  <a16:creationId xmlns:a16="http://schemas.microsoft.com/office/drawing/2014/main" id="{E55FB867-FC5D-244E-E9C1-9793FACE2471}"/>
                </a:ext>
              </a:extLst>
            </p:cNvPr>
            <p:cNvSpPr>
              <a:spLocks noChangeArrowheads="1"/>
            </p:cNvSpPr>
            <p:nvPr/>
          </p:nvSpPr>
          <p:spPr bwMode="auto">
            <a:xfrm>
              <a:off x="4011" y="1781"/>
              <a:ext cx="78"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eaLnBrk="0" hangingPunct="0">
                <a:defRPr sz="1600">
                  <a:solidFill>
                    <a:srgbClr val="46BA9C"/>
                  </a:solidFill>
                  <a:latin typeface="Arial" panose="020B0604020202020204" pitchFamily="34" charset="0"/>
                  <a:ea typeface="ＭＳ Ｐゴシック" panose="020B0600070205080204" pitchFamily="34" charset="-128"/>
                </a:defRPr>
              </a:lvl1pPr>
              <a:lvl2pPr marL="742950" indent="-285750" eaLnBrk="0" hangingPunct="0">
                <a:defRPr sz="1600">
                  <a:solidFill>
                    <a:srgbClr val="46BA9C"/>
                  </a:solidFill>
                  <a:latin typeface="Arial" panose="020B0604020202020204" pitchFamily="34" charset="0"/>
                  <a:ea typeface="ＭＳ Ｐゴシック" panose="020B0600070205080204" pitchFamily="34" charset="-128"/>
                </a:defRPr>
              </a:lvl2pPr>
              <a:lvl3pPr marL="1143000" indent="-228600" eaLnBrk="0" hangingPunct="0">
                <a:defRPr sz="1600">
                  <a:solidFill>
                    <a:srgbClr val="46BA9C"/>
                  </a:solidFill>
                  <a:latin typeface="Arial" panose="020B0604020202020204" pitchFamily="34" charset="0"/>
                  <a:ea typeface="ＭＳ Ｐゴシック" panose="020B0600070205080204" pitchFamily="34" charset="-128"/>
                </a:defRPr>
              </a:lvl3pPr>
              <a:lvl4pPr marL="1600200" indent="-228600" eaLnBrk="0" hangingPunct="0">
                <a:defRPr sz="1600">
                  <a:solidFill>
                    <a:srgbClr val="46BA9C"/>
                  </a:solidFill>
                  <a:latin typeface="Arial" panose="020B0604020202020204" pitchFamily="34" charset="0"/>
                  <a:ea typeface="ＭＳ Ｐゴシック" panose="020B0600070205080204" pitchFamily="34" charset="-128"/>
                </a:defRPr>
              </a:lvl4pPr>
              <a:lvl5pPr marL="2057400" indent="-228600" eaLnBrk="0" hangingPunct="0">
                <a:defRPr sz="1600">
                  <a:solidFill>
                    <a:srgbClr val="46BA9C"/>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rgbClr val="46BA9C"/>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rgbClr val="46BA9C"/>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rgbClr val="46BA9C"/>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rgbClr val="46BA9C"/>
                  </a:solidFill>
                  <a:latin typeface="Arial" panose="020B0604020202020204" pitchFamily="34" charset="0"/>
                  <a:ea typeface="ＭＳ Ｐゴシック" panose="020B0600070205080204" pitchFamily="34" charset="-128"/>
                </a:defRPr>
              </a:lvl9pPr>
            </a:lstStyle>
            <a:p>
              <a:pPr>
                <a:spcBef>
                  <a:spcPct val="20000"/>
                </a:spcBef>
                <a:buClr>
                  <a:srgbClr val="000066"/>
                </a:buClr>
                <a:buSzPct val="75000"/>
                <a:buFont typeface="Iconic Symbols Ext" pitchFamily="2" charset="2"/>
                <a:buNone/>
              </a:pPr>
              <a:r>
                <a:rPr lang="en-US" altLang="en-US" sz="2500" b="1">
                  <a:solidFill>
                    <a:srgbClr val="000000"/>
                  </a:solidFill>
                </a:rPr>
                <a:t>*</a:t>
              </a:r>
              <a:endParaRPr lang="en-US" altLang="en-US" sz="2000">
                <a:solidFill>
                  <a:srgbClr val="003399"/>
                </a:solidFill>
              </a:endParaRPr>
            </a:p>
          </p:txBody>
        </p:sp>
        <p:sp>
          <p:nvSpPr>
            <p:cNvPr id="17549" name="Rectangle 142">
              <a:extLst>
                <a:ext uri="{FF2B5EF4-FFF2-40B4-BE49-F238E27FC236}">
                  <a16:creationId xmlns:a16="http://schemas.microsoft.com/office/drawing/2014/main" id="{3D002DA2-A617-723D-3E49-EE83D8F1AA3E}"/>
                </a:ext>
              </a:extLst>
            </p:cNvPr>
            <p:cNvSpPr>
              <a:spLocks noChangeArrowheads="1"/>
            </p:cNvSpPr>
            <p:nvPr/>
          </p:nvSpPr>
          <p:spPr bwMode="auto">
            <a:xfrm>
              <a:off x="4172" y="3462"/>
              <a:ext cx="688"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eaLnBrk="0" hangingPunct="0">
                <a:defRPr sz="1600">
                  <a:solidFill>
                    <a:srgbClr val="46BA9C"/>
                  </a:solidFill>
                  <a:latin typeface="Arial" panose="020B0604020202020204" pitchFamily="34" charset="0"/>
                  <a:ea typeface="ＭＳ Ｐゴシック" panose="020B0600070205080204" pitchFamily="34" charset="-128"/>
                </a:defRPr>
              </a:lvl1pPr>
              <a:lvl2pPr marL="742950" indent="-285750" eaLnBrk="0" hangingPunct="0">
                <a:defRPr sz="1600">
                  <a:solidFill>
                    <a:srgbClr val="46BA9C"/>
                  </a:solidFill>
                  <a:latin typeface="Arial" panose="020B0604020202020204" pitchFamily="34" charset="0"/>
                  <a:ea typeface="ＭＳ Ｐゴシック" panose="020B0600070205080204" pitchFamily="34" charset="-128"/>
                </a:defRPr>
              </a:lvl2pPr>
              <a:lvl3pPr marL="1143000" indent="-228600" eaLnBrk="0" hangingPunct="0">
                <a:defRPr sz="1600">
                  <a:solidFill>
                    <a:srgbClr val="46BA9C"/>
                  </a:solidFill>
                  <a:latin typeface="Arial" panose="020B0604020202020204" pitchFamily="34" charset="0"/>
                  <a:ea typeface="ＭＳ Ｐゴシック" panose="020B0600070205080204" pitchFamily="34" charset="-128"/>
                </a:defRPr>
              </a:lvl3pPr>
              <a:lvl4pPr marL="1600200" indent="-228600" eaLnBrk="0" hangingPunct="0">
                <a:defRPr sz="1600">
                  <a:solidFill>
                    <a:srgbClr val="46BA9C"/>
                  </a:solidFill>
                  <a:latin typeface="Arial" panose="020B0604020202020204" pitchFamily="34" charset="0"/>
                  <a:ea typeface="ＭＳ Ｐゴシック" panose="020B0600070205080204" pitchFamily="34" charset="-128"/>
                </a:defRPr>
              </a:lvl4pPr>
              <a:lvl5pPr marL="2057400" indent="-228600" eaLnBrk="0" hangingPunct="0">
                <a:defRPr sz="1600">
                  <a:solidFill>
                    <a:srgbClr val="46BA9C"/>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rgbClr val="46BA9C"/>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rgbClr val="46BA9C"/>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rgbClr val="46BA9C"/>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rgbClr val="46BA9C"/>
                  </a:solidFill>
                  <a:latin typeface="Arial" panose="020B0604020202020204" pitchFamily="34" charset="0"/>
                  <a:ea typeface="ＭＳ Ｐゴシック" panose="020B0600070205080204" pitchFamily="34" charset="-128"/>
                </a:defRPr>
              </a:lvl9pPr>
            </a:lstStyle>
            <a:p>
              <a:pPr>
                <a:spcBef>
                  <a:spcPct val="20000"/>
                </a:spcBef>
                <a:buClr>
                  <a:srgbClr val="000066"/>
                </a:buClr>
                <a:buSzPct val="75000"/>
                <a:buFont typeface="Iconic Symbols Ext" pitchFamily="2" charset="2"/>
                <a:buNone/>
              </a:pPr>
              <a:r>
                <a:rPr lang="en-US" altLang="en-US" sz="1700" b="1">
                  <a:solidFill>
                    <a:srgbClr val="000000"/>
                  </a:solidFill>
                </a:rPr>
                <a:t>Time (min)</a:t>
              </a:r>
              <a:endParaRPr lang="en-US" altLang="en-US" sz="2000">
                <a:solidFill>
                  <a:srgbClr val="003399"/>
                </a:solidFill>
              </a:endParaRPr>
            </a:p>
          </p:txBody>
        </p:sp>
        <p:sp>
          <p:nvSpPr>
            <p:cNvPr id="17550" name="Rectangle 143">
              <a:extLst>
                <a:ext uri="{FF2B5EF4-FFF2-40B4-BE49-F238E27FC236}">
                  <a16:creationId xmlns:a16="http://schemas.microsoft.com/office/drawing/2014/main" id="{1519A7F5-864D-8627-A3E9-A57C955AD840}"/>
                </a:ext>
              </a:extLst>
            </p:cNvPr>
            <p:cNvSpPr>
              <a:spLocks noChangeArrowheads="1"/>
            </p:cNvSpPr>
            <p:nvPr/>
          </p:nvSpPr>
          <p:spPr bwMode="auto">
            <a:xfrm rot="-5400000">
              <a:off x="2253" y="2065"/>
              <a:ext cx="1452"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eaLnBrk="0" hangingPunct="0">
                <a:defRPr sz="1600">
                  <a:solidFill>
                    <a:srgbClr val="46BA9C"/>
                  </a:solidFill>
                  <a:latin typeface="Arial" panose="020B0604020202020204" pitchFamily="34" charset="0"/>
                  <a:ea typeface="ＭＳ Ｐゴシック" panose="020B0600070205080204" pitchFamily="34" charset="-128"/>
                </a:defRPr>
              </a:lvl1pPr>
              <a:lvl2pPr marL="742950" indent="-285750" eaLnBrk="0" hangingPunct="0">
                <a:defRPr sz="1600">
                  <a:solidFill>
                    <a:srgbClr val="46BA9C"/>
                  </a:solidFill>
                  <a:latin typeface="Arial" panose="020B0604020202020204" pitchFamily="34" charset="0"/>
                  <a:ea typeface="ＭＳ Ｐゴシック" panose="020B0600070205080204" pitchFamily="34" charset="-128"/>
                </a:defRPr>
              </a:lvl2pPr>
              <a:lvl3pPr marL="1143000" indent="-228600" eaLnBrk="0" hangingPunct="0">
                <a:defRPr sz="1600">
                  <a:solidFill>
                    <a:srgbClr val="46BA9C"/>
                  </a:solidFill>
                  <a:latin typeface="Arial" panose="020B0604020202020204" pitchFamily="34" charset="0"/>
                  <a:ea typeface="ＭＳ Ｐゴシック" panose="020B0600070205080204" pitchFamily="34" charset="-128"/>
                </a:defRPr>
              </a:lvl3pPr>
              <a:lvl4pPr marL="1600200" indent="-228600" eaLnBrk="0" hangingPunct="0">
                <a:defRPr sz="1600">
                  <a:solidFill>
                    <a:srgbClr val="46BA9C"/>
                  </a:solidFill>
                  <a:latin typeface="Arial" panose="020B0604020202020204" pitchFamily="34" charset="0"/>
                  <a:ea typeface="ＭＳ Ｐゴシック" panose="020B0600070205080204" pitchFamily="34" charset="-128"/>
                </a:defRPr>
              </a:lvl4pPr>
              <a:lvl5pPr marL="2057400" indent="-228600" eaLnBrk="0" hangingPunct="0">
                <a:defRPr sz="1600">
                  <a:solidFill>
                    <a:srgbClr val="46BA9C"/>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rgbClr val="46BA9C"/>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rgbClr val="46BA9C"/>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rgbClr val="46BA9C"/>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rgbClr val="46BA9C"/>
                  </a:solidFill>
                  <a:latin typeface="Arial" panose="020B0604020202020204" pitchFamily="34" charset="0"/>
                  <a:ea typeface="ＭＳ Ｐゴシック" panose="020B0600070205080204" pitchFamily="34" charset="-128"/>
                </a:defRPr>
              </a:lvl9pPr>
            </a:lstStyle>
            <a:p>
              <a:pPr>
                <a:spcBef>
                  <a:spcPct val="20000"/>
                </a:spcBef>
                <a:buClr>
                  <a:srgbClr val="000066"/>
                </a:buClr>
                <a:buSzPct val="75000"/>
                <a:buFont typeface="Iconic Symbols Ext" pitchFamily="2" charset="2"/>
                <a:buNone/>
              </a:pPr>
              <a:r>
                <a:rPr lang="en-US" altLang="en-US" sz="1700" b="1">
                  <a:solidFill>
                    <a:srgbClr val="000000"/>
                  </a:solidFill>
                </a:rPr>
                <a:t>Blood Glucose (mg/dl)</a:t>
              </a:r>
              <a:endParaRPr lang="en-US" altLang="en-US" sz="2000">
                <a:solidFill>
                  <a:srgbClr val="003399"/>
                </a:solidFill>
              </a:endParaRPr>
            </a:p>
          </p:txBody>
        </p:sp>
      </p:gr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3474" name="Text Box 2">
            <a:extLst>
              <a:ext uri="{FF2B5EF4-FFF2-40B4-BE49-F238E27FC236}">
                <a16:creationId xmlns:a16="http://schemas.microsoft.com/office/drawing/2014/main" id="{E8314AE7-1158-421D-8A35-3CA3C3EEA335}"/>
              </a:ext>
            </a:extLst>
          </p:cNvPr>
          <p:cNvSpPr txBox="1">
            <a:spLocks noChangeArrowheads="1"/>
          </p:cNvSpPr>
          <p:nvPr/>
        </p:nvSpPr>
        <p:spPr bwMode="auto">
          <a:xfrm>
            <a:off x="4902200" y="3879850"/>
            <a:ext cx="102235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eaLnBrk="0" hangingPunct="0">
              <a:defRPr/>
            </a:pPr>
            <a:r>
              <a:rPr lang="en-US" altLang="ja-JP" sz="1800" b="1">
                <a:solidFill>
                  <a:schemeClr val="bg1"/>
                </a:solidFill>
                <a:latin typeface="Helvetica" charset="0"/>
                <a:ea typeface="ＭＳ Ｐゴシック" charset="0"/>
                <a:cs typeface="Arial" charset="0"/>
              </a:rPr>
              <a:t>GLP-1R</a:t>
            </a:r>
            <a:endParaRPr lang="en-US" altLang="ja-JP" b="1">
              <a:solidFill>
                <a:schemeClr val="bg1"/>
              </a:solidFill>
              <a:latin typeface="Helvetica" charset="0"/>
              <a:ea typeface="ＭＳ Ｐゴシック" charset="0"/>
              <a:cs typeface="Arial" charset="0"/>
            </a:endParaRPr>
          </a:p>
        </p:txBody>
      </p:sp>
      <p:sp>
        <p:nvSpPr>
          <p:cNvPr id="873475" name="Oval 3">
            <a:extLst>
              <a:ext uri="{FF2B5EF4-FFF2-40B4-BE49-F238E27FC236}">
                <a16:creationId xmlns:a16="http://schemas.microsoft.com/office/drawing/2014/main" id="{DCFFA2CF-E693-AA12-1790-B797881A46F3}"/>
              </a:ext>
            </a:extLst>
          </p:cNvPr>
          <p:cNvSpPr>
            <a:spLocks noChangeArrowheads="1"/>
          </p:cNvSpPr>
          <p:nvPr/>
        </p:nvSpPr>
        <p:spPr bwMode="auto">
          <a:xfrm>
            <a:off x="4445000" y="3567113"/>
            <a:ext cx="2133600" cy="914400"/>
          </a:xfrm>
          <a:prstGeom prst="ellipse">
            <a:avLst/>
          </a:prstGeom>
          <a:solidFill>
            <a:srgbClr val="CC0000"/>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eaLnBrk="0" hangingPunct="0">
              <a:defRPr/>
            </a:pPr>
            <a:r>
              <a:rPr lang="en-US" altLang="ja-JP" sz="1800" b="1">
                <a:solidFill>
                  <a:schemeClr val="bg1"/>
                </a:solidFill>
                <a:latin typeface="Helvetica" charset="0"/>
                <a:ea typeface="ＭＳ Ｐゴシック" charset="0"/>
                <a:cs typeface="Arial" charset="0"/>
              </a:rPr>
              <a:t>GLP-1R</a:t>
            </a:r>
          </a:p>
        </p:txBody>
      </p:sp>
      <p:sp>
        <p:nvSpPr>
          <p:cNvPr id="873476" name="Text Box 4">
            <a:extLst>
              <a:ext uri="{FF2B5EF4-FFF2-40B4-BE49-F238E27FC236}">
                <a16:creationId xmlns:a16="http://schemas.microsoft.com/office/drawing/2014/main" id="{D4D48043-4FD3-DEA3-4318-174E7B67B873}"/>
              </a:ext>
            </a:extLst>
          </p:cNvPr>
          <p:cNvSpPr txBox="1">
            <a:spLocks noChangeArrowheads="1"/>
          </p:cNvSpPr>
          <p:nvPr/>
        </p:nvSpPr>
        <p:spPr bwMode="auto">
          <a:xfrm>
            <a:off x="2293938" y="5638800"/>
            <a:ext cx="1941512"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eaLnBrk="0" hangingPunct="0">
              <a:defRPr/>
            </a:pPr>
            <a:r>
              <a:rPr lang="en-US" altLang="ja-JP" sz="2000" b="1">
                <a:solidFill>
                  <a:srgbClr val="CC0000"/>
                </a:solidFill>
                <a:latin typeface="Helvetica" charset="0"/>
                <a:ea typeface="ＭＳ Ｐゴシック" charset="0"/>
                <a:cs typeface="Arial" charset="0"/>
              </a:rPr>
              <a:t>inactive GLP-1</a:t>
            </a:r>
          </a:p>
        </p:txBody>
      </p:sp>
      <p:sp>
        <p:nvSpPr>
          <p:cNvPr id="873477" name="Line 5">
            <a:extLst>
              <a:ext uri="{FF2B5EF4-FFF2-40B4-BE49-F238E27FC236}">
                <a16:creationId xmlns:a16="http://schemas.microsoft.com/office/drawing/2014/main" id="{08F73814-6E98-6E0E-D8CC-A1379964E76B}"/>
              </a:ext>
            </a:extLst>
          </p:cNvPr>
          <p:cNvSpPr>
            <a:spLocks noChangeShapeType="1"/>
          </p:cNvSpPr>
          <p:nvPr/>
        </p:nvSpPr>
        <p:spPr bwMode="auto">
          <a:xfrm>
            <a:off x="3581400" y="4079875"/>
            <a:ext cx="762000" cy="0"/>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cs typeface="Arial" charset="0"/>
            </a:endParaRPr>
          </a:p>
        </p:txBody>
      </p:sp>
      <p:sp>
        <p:nvSpPr>
          <p:cNvPr id="873478" name="Line 6">
            <a:extLst>
              <a:ext uri="{FF2B5EF4-FFF2-40B4-BE49-F238E27FC236}">
                <a16:creationId xmlns:a16="http://schemas.microsoft.com/office/drawing/2014/main" id="{19BF78B5-8B92-D683-377C-2B0A3566FD74}"/>
              </a:ext>
            </a:extLst>
          </p:cNvPr>
          <p:cNvSpPr>
            <a:spLocks noChangeShapeType="1"/>
          </p:cNvSpPr>
          <p:nvPr/>
        </p:nvSpPr>
        <p:spPr bwMode="auto">
          <a:xfrm>
            <a:off x="3152775" y="4481513"/>
            <a:ext cx="0" cy="1081087"/>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cs typeface="Arial" charset="0"/>
            </a:endParaRPr>
          </a:p>
        </p:txBody>
      </p:sp>
      <p:sp>
        <p:nvSpPr>
          <p:cNvPr id="873479" name="Text Box 7">
            <a:extLst>
              <a:ext uri="{FF2B5EF4-FFF2-40B4-BE49-F238E27FC236}">
                <a16:creationId xmlns:a16="http://schemas.microsoft.com/office/drawing/2014/main" id="{EAD01CF0-B59E-F814-82E6-8832C3BB5391}"/>
              </a:ext>
            </a:extLst>
          </p:cNvPr>
          <p:cNvSpPr txBox="1">
            <a:spLocks noChangeArrowheads="1"/>
          </p:cNvSpPr>
          <p:nvPr/>
        </p:nvSpPr>
        <p:spPr bwMode="auto">
          <a:xfrm>
            <a:off x="2112963" y="2406650"/>
            <a:ext cx="2032000"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eaLnBrk="0" hangingPunct="0">
              <a:defRPr/>
            </a:pPr>
            <a:r>
              <a:rPr lang="en-US" altLang="ja-JP" sz="2000">
                <a:solidFill>
                  <a:schemeClr val="tx1"/>
                </a:solidFill>
                <a:latin typeface="Helvetica" charset="0"/>
                <a:ea typeface="ＭＳ Ｐゴシック" charset="0"/>
                <a:cs typeface="Arial" charset="0"/>
              </a:rPr>
              <a:t>GLP-1 releasers</a:t>
            </a:r>
          </a:p>
        </p:txBody>
      </p:sp>
      <p:sp>
        <p:nvSpPr>
          <p:cNvPr id="873480" name="Line 8">
            <a:extLst>
              <a:ext uri="{FF2B5EF4-FFF2-40B4-BE49-F238E27FC236}">
                <a16:creationId xmlns:a16="http://schemas.microsoft.com/office/drawing/2014/main" id="{A04AFEFB-67A0-DE47-0F45-AEB6F1AC7DEF}"/>
              </a:ext>
            </a:extLst>
          </p:cNvPr>
          <p:cNvSpPr>
            <a:spLocks noChangeShapeType="1"/>
          </p:cNvSpPr>
          <p:nvPr/>
        </p:nvSpPr>
        <p:spPr bwMode="auto">
          <a:xfrm>
            <a:off x="3152775" y="2881313"/>
            <a:ext cx="0" cy="838200"/>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cs typeface="Arial" charset="0"/>
            </a:endParaRPr>
          </a:p>
        </p:txBody>
      </p:sp>
      <p:sp>
        <p:nvSpPr>
          <p:cNvPr id="873481" name="Text Box 9">
            <a:extLst>
              <a:ext uri="{FF2B5EF4-FFF2-40B4-BE49-F238E27FC236}">
                <a16:creationId xmlns:a16="http://schemas.microsoft.com/office/drawing/2014/main" id="{B5C31864-68ED-26B5-9CD4-F7A2AFE3D4A3}"/>
              </a:ext>
            </a:extLst>
          </p:cNvPr>
          <p:cNvSpPr txBox="1">
            <a:spLocks noChangeArrowheads="1"/>
          </p:cNvSpPr>
          <p:nvPr/>
        </p:nvSpPr>
        <p:spPr bwMode="auto">
          <a:xfrm>
            <a:off x="4252913" y="1736725"/>
            <a:ext cx="2136775" cy="7016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eaLnBrk="0" hangingPunct="0">
              <a:defRPr/>
            </a:pPr>
            <a:r>
              <a:rPr lang="en-US" altLang="ja-JP" sz="2000">
                <a:solidFill>
                  <a:schemeClr val="tx1"/>
                </a:solidFill>
                <a:latin typeface="Helvetica" charset="0"/>
                <a:ea typeface="ＭＳ Ｐゴシック" charset="0"/>
                <a:cs typeface="Arial" charset="0"/>
              </a:rPr>
              <a:t>Small molecule</a:t>
            </a:r>
          </a:p>
          <a:p>
            <a:pPr algn="ctr" eaLnBrk="0" hangingPunct="0">
              <a:defRPr/>
            </a:pPr>
            <a:r>
              <a:rPr lang="en-US" altLang="ja-JP" sz="2000">
                <a:solidFill>
                  <a:schemeClr val="tx1"/>
                </a:solidFill>
                <a:latin typeface="Helvetica" charset="0"/>
                <a:ea typeface="ＭＳ Ｐゴシック" charset="0"/>
                <a:cs typeface="Arial" charset="0"/>
              </a:rPr>
              <a:t>agonist</a:t>
            </a:r>
          </a:p>
        </p:txBody>
      </p:sp>
      <p:sp>
        <p:nvSpPr>
          <p:cNvPr id="873482" name="Line 10">
            <a:extLst>
              <a:ext uri="{FF2B5EF4-FFF2-40B4-BE49-F238E27FC236}">
                <a16:creationId xmlns:a16="http://schemas.microsoft.com/office/drawing/2014/main" id="{A6A5FB30-060D-0358-532F-C5A9EE91D25A}"/>
              </a:ext>
            </a:extLst>
          </p:cNvPr>
          <p:cNvSpPr>
            <a:spLocks noChangeShapeType="1"/>
          </p:cNvSpPr>
          <p:nvPr/>
        </p:nvSpPr>
        <p:spPr bwMode="auto">
          <a:xfrm flipH="1" flipV="1">
            <a:off x="6273800" y="4481513"/>
            <a:ext cx="636588" cy="1004887"/>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cs typeface="Arial" charset="0"/>
            </a:endParaRPr>
          </a:p>
        </p:txBody>
      </p:sp>
      <p:sp>
        <p:nvSpPr>
          <p:cNvPr id="873483" name="Text Box 11">
            <a:extLst>
              <a:ext uri="{FF2B5EF4-FFF2-40B4-BE49-F238E27FC236}">
                <a16:creationId xmlns:a16="http://schemas.microsoft.com/office/drawing/2014/main" id="{91B349C5-E2D2-762A-974D-A5D60AEBA3DC}"/>
              </a:ext>
            </a:extLst>
          </p:cNvPr>
          <p:cNvSpPr txBox="1">
            <a:spLocks noChangeArrowheads="1"/>
          </p:cNvSpPr>
          <p:nvPr/>
        </p:nvSpPr>
        <p:spPr bwMode="auto">
          <a:xfrm>
            <a:off x="2673350" y="3871913"/>
            <a:ext cx="931863"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eaLnBrk="0" hangingPunct="0">
              <a:defRPr/>
            </a:pPr>
            <a:r>
              <a:rPr lang="en-US" altLang="ja-JP" sz="2000" b="1">
                <a:solidFill>
                  <a:srgbClr val="CC0000"/>
                </a:solidFill>
                <a:latin typeface="Helvetica" charset="0"/>
                <a:ea typeface="ＭＳ Ｐゴシック" charset="0"/>
                <a:cs typeface="Arial" charset="0"/>
              </a:rPr>
              <a:t>GLP-1</a:t>
            </a:r>
          </a:p>
        </p:txBody>
      </p:sp>
      <p:sp>
        <p:nvSpPr>
          <p:cNvPr id="873484" name="Text Box 12">
            <a:extLst>
              <a:ext uri="{FF2B5EF4-FFF2-40B4-BE49-F238E27FC236}">
                <a16:creationId xmlns:a16="http://schemas.microsoft.com/office/drawing/2014/main" id="{1CD46A80-4417-A10D-CCB9-4CABF8A8F5CE}"/>
              </a:ext>
            </a:extLst>
          </p:cNvPr>
          <p:cNvSpPr txBox="1">
            <a:spLocks noChangeArrowheads="1"/>
          </p:cNvSpPr>
          <p:nvPr/>
        </p:nvSpPr>
        <p:spPr bwMode="auto">
          <a:xfrm>
            <a:off x="6610350" y="1812925"/>
            <a:ext cx="2457450" cy="7016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eaLnBrk="0" hangingPunct="0">
              <a:defRPr/>
            </a:pPr>
            <a:r>
              <a:rPr lang="en-US" altLang="ja-JP" sz="2000">
                <a:solidFill>
                  <a:schemeClr val="tx1"/>
                </a:solidFill>
                <a:latin typeface="Helvetica" charset="0"/>
                <a:ea typeface="ＭＳ Ｐゴシック" charset="0"/>
                <a:cs typeface="Arial" charset="0"/>
              </a:rPr>
              <a:t>DPP-4 resistant</a:t>
            </a:r>
          </a:p>
          <a:p>
            <a:pPr algn="ctr" eaLnBrk="0" hangingPunct="0">
              <a:defRPr/>
            </a:pPr>
            <a:r>
              <a:rPr lang="en-US" altLang="ja-JP" sz="2000">
                <a:solidFill>
                  <a:schemeClr val="tx1"/>
                </a:solidFill>
                <a:latin typeface="Helvetica" charset="0"/>
                <a:ea typeface="ＭＳ Ｐゴシック" charset="0"/>
                <a:cs typeface="Arial" charset="0"/>
              </a:rPr>
              <a:t>GLP-1 mimetics</a:t>
            </a:r>
          </a:p>
        </p:txBody>
      </p:sp>
      <p:sp>
        <p:nvSpPr>
          <p:cNvPr id="873485" name="Line 13">
            <a:extLst>
              <a:ext uri="{FF2B5EF4-FFF2-40B4-BE49-F238E27FC236}">
                <a16:creationId xmlns:a16="http://schemas.microsoft.com/office/drawing/2014/main" id="{967DA071-49FE-315D-042E-DAEC3859A96F}"/>
              </a:ext>
            </a:extLst>
          </p:cNvPr>
          <p:cNvSpPr>
            <a:spLocks noChangeShapeType="1"/>
          </p:cNvSpPr>
          <p:nvPr/>
        </p:nvSpPr>
        <p:spPr bwMode="auto">
          <a:xfrm flipH="1">
            <a:off x="6197600" y="2590800"/>
            <a:ext cx="1022350" cy="900113"/>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cs typeface="Arial" charset="0"/>
            </a:endParaRPr>
          </a:p>
        </p:txBody>
      </p:sp>
      <p:sp>
        <p:nvSpPr>
          <p:cNvPr id="873486" name="Line 14">
            <a:extLst>
              <a:ext uri="{FF2B5EF4-FFF2-40B4-BE49-F238E27FC236}">
                <a16:creationId xmlns:a16="http://schemas.microsoft.com/office/drawing/2014/main" id="{0477C8A9-FB2D-35B1-DEAA-646BAE0C3DC5}"/>
              </a:ext>
            </a:extLst>
          </p:cNvPr>
          <p:cNvSpPr>
            <a:spLocks noChangeShapeType="1"/>
          </p:cNvSpPr>
          <p:nvPr/>
        </p:nvSpPr>
        <p:spPr bwMode="auto">
          <a:xfrm>
            <a:off x="3238500" y="4932363"/>
            <a:ext cx="609600"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cs typeface="Arial" charset="0"/>
            </a:endParaRPr>
          </a:p>
        </p:txBody>
      </p:sp>
      <p:sp>
        <p:nvSpPr>
          <p:cNvPr id="873487" name="Line 15">
            <a:extLst>
              <a:ext uri="{FF2B5EF4-FFF2-40B4-BE49-F238E27FC236}">
                <a16:creationId xmlns:a16="http://schemas.microsoft.com/office/drawing/2014/main" id="{1B80451B-B306-9F80-20F1-2C73325E8693}"/>
              </a:ext>
            </a:extLst>
          </p:cNvPr>
          <p:cNvSpPr>
            <a:spLocks noChangeShapeType="1"/>
          </p:cNvSpPr>
          <p:nvPr/>
        </p:nvSpPr>
        <p:spPr bwMode="auto">
          <a:xfrm>
            <a:off x="3238500" y="4802188"/>
            <a:ext cx="0" cy="22860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cs typeface="Arial" charset="0"/>
            </a:endParaRPr>
          </a:p>
        </p:txBody>
      </p:sp>
      <p:sp>
        <p:nvSpPr>
          <p:cNvPr id="873488" name="Text Box 16">
            <a:extLst>
              <a:ext uri="{FF2B5EF4-FFF2-40B4-BE49-F238E27FC236}">
                <a16:creationId xmlns:a16="http://schemas.microsoft.com/office/drawing/2014/main" id="{F50B9307-B247-C8F5-A027-E6AB92E06D1B}"/>
              </a:ext>
            </a:extLst>
          </p:cNvPr>
          <p:cNvSpPr txBox="1">
            <a:spLocks noChangeArrowheads="1"/>
          </p:cNvSpPr>
          <p:nvPr/>
        </p:nvSpPr>
        <p:spPr bwMode="auto">
          <a:xfrm>
            <a:off x="3859213" y="4556125"/>
            <a:ext cx="1074737" cy="7016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eaLnBrk="0" hangingPunct="0">
              <a:defRPr/>
            </a:pPr>
            <a:r>
              <a:rPr lang="en-US" altLang="ja-JP" sz="2000">
                <a:solidFill>
                  <a:schemeClr val="tx1"/>
                </a:solidFill>
                <a:latin typeface="Helvetica" charset="0"/>
                <a:ea typeface="ＭＳ Ｐゴシック" charset="0"/>
                <a:cs typeface="Arial" charset="0"/>
              </a:rPr>
              <a:t>DPP-4</a:t>
            </a:r>
          </a:p>
          <a:p>
            <a:pPr algn="ctr" eaLnBrk="0" hangingPunct="0">
              <a:defRPr/>
            </a:pPr>
            <a:r>
              <a:rPr lang="en-US" altLang="ja-JP" sz="2000">
                <a:solidFill>
                  <a:schemeClr val="tx1"/>
                </a:solidFill>
                <a:latin typeface="Helvetica" charset="0"/>
                <a:ea typeface="ＭＳ Ｐゴシック" charset="0"/>
                <a:cs typeface="Arial" charset="0"/>
              </a:rPr>
              <a:t>inhibitor</a:t>
            </a:r>
          </a:p>
        </p:txBody>
      </p:sp>
      <p:sp>
        <p:nvSpPr>
          <p:cNvPr id="873489" name="Text Box 17">
            <a:extLst>
              <a:ext uri="{FF2B5EF4-FFF2-40B4-BE49-F238E27FC236}">
                <a16:creationId xmlns:a16="http://schemas.microsoft.com/office/drawing/2014/main" id="{BC231AC7-BE22-5E2E-430B-DC29704167F7}"/>
              </a:ext>
            </a:extLst>
          </p:cNvPr>
          <p:cNvSpPr txBox="1">
            <a:spLocks noChangeArrowheads="1"/>
          </p:cNvSpPr>
          <p:nvPr/>
        </p:nvSpPr>
        <p:spPr bwMode="auto">
          <a:xfrm>
            <a:off x="5162550" y="5546725"/>
            <a:ext cx="3276600" cy="7016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eaLnBrk="0" hangingPunct="0">
              <a:defRPr/>
            </a:pPr>
            <a:r>
              <a:rPr lang="en-US" altLang="ja-JP" sz="2000">
                <a:solidFill>
                  <a:schemeClr val="tx1"/>
                </a:solidFill>
                <a:latin typeface="Helvetica" charset="0"/>
                <a:ea typeface="ＭＳ Ｐゴシック" charset="0"/>
                <a:cs typeface="Arial" charset="0"/>
              </a:rPr>
              <a:t>GLP-1 pathway mining</a:t>
            </a:r>
          </a:p>
          <a:p>
            <a:pPr algn="ctr" eaLnBrk="0" hangingPunct="0">
              <a:defRPr/>
            </a:pPr>
            <a:r>
              <a:rPr lang="en-US" altLang="ja-JP" sz="2000">
                <a:solidFill>
                  <a:schemeClr val="tx1"/>
                </a:solidFill>
                <a:latin typeface="Helvetica" charset="0"/>
                <a:ea typeface="ＭＳ Ｐゴシック" charset="0"/>
                <a:cs typeface="Arial" charset="0"/>
              </a:rPr>
              <a:t>by microarray and RNAi</a:t>
            </a:r>
          </a:p>
        </p:txBody>
      </p:sp>
      <p:sp>
        <p:nvSpPr>
          <p:cNvPr id="873490" name="Line 18">
            <a:extLst>
              <a:ext uri="{FF2B5EF4-FFF2-40B4-BE49-F238E27FC236}">
                <a16:creationId xmlns:a16="http://schemas.microsoft.com/office/drawing/2014/main" id="{6EB0E7A8-D1BA-DA09-98DA-19F0F10EE8FA}"/>
              </a:ext>
            </a:extLst>
          </p:cNvPr>
          <p:cNvSpPr>
            <a:spLocks noChangeShapeType="1"/>
          </p:cNvSpPr>
          <p:nvPr/>
        </p:nvSpPr>
        <p:spPr bwMode="auto">
          <a:xfrm rot="16200000" flipH="1">
            <a:off x="5010150" y="2955925"/>
            <a:ext cx="914400" cy="0"/>
          </a:xfrm>
          <a:prstGeom prst="line">
            <a:avLst/>
          </a:prstGeom>
          <a:noFill/>
          <a:ln w="12700">
            <a:solidFill>
              <a:schemeClr val="tx1"/>
            </a:solidFill>
            <a:round/>
            <a:headEnd/>
            <a:tailEnd type="triangle" w="lg" len="lg"/>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Arial" charset="0"/>
              <a:ea typeface="ＭＳ Ｐゴシック" charset="0"/>
              <a:cs typeface="Arial" charset="0"/>
            </a:endParaRPr>
          </a:p>
        </p:txBody>
      </p:sp>
      <p:sp>
        <p:nvSpPr>
          <p:cNvPr id="873495" name="Text Box 23">
            <a:extLst>
              <a:ext uri="{FF2B5EF4-FFF2-40B4-BE49-F238E27FC236}">
                <a16:creationId xmlns:a16="http://schemas.microsoft.com/office/drawing/2014/main" id="{77E28F9E-3204-073D-7533-604E79DB5A54}"/>
              </a:ext>
            </a:extLst>
          </p:cNvPr>
          <p:cNvSpPr txBox="1">
            <a:spLocks noChangeArrowheads="1"/>
          </p:cNvSpPr>
          <p:nvPr/>
        </p:nvSpPr>
        <p:spPr bwMode="auto">
          <a:xfrm>
            <a:off x="-57150" y="3659188"/>
            <a:ext cx="2111375" cy="13112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eaLnBrk="0" hangingPunct="0">
              <a:defRPr/>
            </a:pPr>
            <a:r>
              <a:rPr lang="en-US" altLang="ja-JP" sz="2000">
                <a:solidFill>
                  <a:schemeClr val="tx1"/>
                </a:solidFill>
                <a:latin typeface="Helvetica" charset="0"/>
                <a:ea typeface="ＭＳ Ｐゴシック" charset="0"/>
                <a:cs typeface="Arial" charset="0"/>
              </a:rPr>
              <a:t>Combinations</a:t>
            </a:r>
          </a:p>
          <a:p>
            <a:pPr algn="ctr" eaLnBrk="0" hangingPunct="0">
              <a:defRPr/>
            </a:pPr>
            <a:r>
              <a:rPr lang="en-US" altLang="ja-JP" sz="2000">
                <a:solidFill>
                  <a:schemeClr val="tx1"/>
                </a:solidFill>
                <a:latin typeface="Helvetica" charset="0"/>
                <a:ea typeface="ＭＳ Ｐゴシック" charset="0"/>
                <a:cs typeface="Arial" charset="0"/>
              </a:rPr>
              <a:t>with DPP-4 inhibitors (e.g. Janumet)</a:t>
            </a:r>
          </a:p>
        </p:txBody>
      </p:sp>
      <p:sp>
        <p:nvSpPr>
          <p:cNvPr id="873497" name="Rectangle 25">
            <a:extLst>
              <a:ext uri="{FF2B5EF4-FFF2-40B4-BE49-F238E27FC236}">
                <a16:creationId xmlns:a16="http://schemas.microsoft.com/office/drawing/2014/main" id="{C8FAD082-BA9C-54BF-1033-C8D86D0204AF}"/>
              </a:ext>
            </a:extLst>
          </p:cNvPr>
          <p:cNvSpPr>
            <a:spLocks noGrp="1" noChangeArrowheads="1"/>
          </p:cNvSpPr>
          <p:nvPr>
            <p:ph type="title"/>
          </p:nvPr>
        </p:nvSpPr>
        <p:spPr>
          <a:xfrm>
            <a:off x="242888" y="-338138"/>
            <a:ext cx="8721725" cy="1317626"/>
          </a:xfrm>
          <a:effectLst>
            <a:outerShdw blurRad="63500" dist="38099" dir="2700000" algn="ctr" rotWithShape="0">
              <a:schemeClr val="bg2">
                <a:alpha val="74997"/>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FAA26D3D-D897-4be2-8F04-BA451C77F1D7}">
              <ma14:placeholderFlag xmlns:ma14="http://schemas.microsoft.com/office/mac/drawingml/2011/main" xmlns="" val="1"/>
            </a:ext>
          </a:extLst>
        </p:spPr>
        <p:txBody>
          <a:bodyPr/>
          <a:lstStyle/>
          <a:p>
            <a:pPr>
              <a:defRPr/>
            </a:pPr>
            <a:r>
              <a:rPr lang="en-US" altLang="ja-JP"/>
              <a:t>Well Validated Pathways in Humans Should be Thoroughly Mined for Targets</a:t>
            </a:r>
          </a:p>
        </p:txBody>
      </p:sp>
      <p:sp>
        <p:nvSpPr>
          <p:cNvPr id="873498" name="Line 26">
            <a:extLst>
              <a:ext uri="{FF2B5EF4-FFF2-40B4-BE49-F238E27FC236}">
                <a16:creationId xmlns:a16="http://schemas.microsoft.com/office/drawing/2014/main" id="{9AC274A2-EDE6-893C-43FE-DCFC996CD498}"/>
              </a:ext>
            </a:extLst>
          </p:cNvPr>
          <p:cNvSpPr>
            <a:spLocks noChangeShapeType="1"/>
          </p:cNvSpPr>
          <p:nvPr/>
        </p:nvSpPr>
        <p:spPr bwMode="auto">
          <a:xfrm>
            <a:off x="1905000" y="4081463"/>
            <a:ext cx="762000" cy="0"/>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cs typeface="Arial" charset="0"/>
            </a:endParaRPr>
          </a:p>
        </p:txBody>
      </p:sp>
      <p:sp>
        <p:nvSpPr>
          <p:cNvPr id="873499" name="Text Box 27">
            <a:extLst>
              <a:ext uri="{FF2B5EF4-FFF2-40B4-BE49-F238E27FC236}">
                <a16:creationId xmlns:a16="http://schemas.microsoft.com/office/drawing/2014/main" id="{DF07B26C-7A87-C64F-5DFD-F4A3FE9F5000}"/>
              </a:ext>
            </a:extLst>
          </p:cNvPr>
          <p:cNvSpPr txBox="1">
            <a:spLocks noChangeArrowheads="1"/>
          </p:cNvSpPr>
          <p:nvPr/>
        </p:nvSpPr>
        <p:spPr bwMode="auto">
          <a:xfrm>
            <a:off x="992188" y="1108075"/>
            <a:ext cx="67691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a:defRPr/>
            </a:pPr>
            <a:r>
              <a:rPr lang="en-US" altLang="ja-JP" sz="2400" b="1" i="1">
                <a:solidFill>
                  <a:schemeClr val="tx1"/>
                </a:solidFill>
                <a:latin typeface="Arial" charset="0"/>
                <a:ea typeface="ＭＳ Ｐゴシック" charset="0"/>
                <a:cs typeface="Arial" charset="0"/>
              </a:rPr>
              <a:t>Example:  Approaches to the GLP-1 Pathway </a:t>
            </a: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6690" name="Rectangle 2">
            <a:extLst>
              <a:ext uri="{FF2B5EF4-FFF2-40B4-BE49-F238E27FC236}">
                <a16:creationId xmlns:a16="http://schemas.microsoft.com/office/drawing/2014/main" id="{9E9D30E8-AEB9-E8A0-7CCE-1A8031251255}"/>
              </a:ext>
            </a:extLst>
          </p:cNvPr>
          <p:cNvSpPr>
            <a:spLocks noGrp="1" noChangeArrowheads="1"/>
          </p:cNvSpPr>
          <p:nvPr>
            <p:ph type="title"/>
          </p:nvPr>
        </p:nvSpPr>
        <p:spPr>
          <a:xfrm>
            <a:off x="330200" y="244475"/>
            <a:ext cx="8458200" cy="766763"/>
          </a:xfr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FAA26D3D-D897-4be2-8F04-BA451C77F1D7}">
              <ma14:placeholderFlag xmlns:ma14="http://schemas.microsoft.com/office/mac/drawingml/2011/main" xmlns="" val="1"/>
            </a:ext>
          </a:extLst>
        </p:spPr>
        <p:txBody>
          <a:bodyPr/>
          <a:lstStyle/>
          <a:p>
            <a:pPr>
              <a:defRPr/>
            </a:pPr>
            <a:r>
              <a:rPr lang="en-US">
                <a:cs typeface="+mj-cs"/>
              </a:rPr>
              <a:t>New Target Identification:  External Information</a:t>
            </a:r>
            <a:br>
              <a:rPr lang="en-US">
                <a:cs typeface="+mj-cs"/>
              </a:rPr>
            </a:br>
            <a:r>
              <a:rPr lang="en-US">
                <a:cs typeface="+mj-cs"/>
              </a:rPr>
              <a:t>Example:  PCSK9 as a target for LDL-lowering</a:t>
            </a:r>
          </a:p>
        </p:txBody>
      </p:sp>
      <p:sp>
        <p:nvSpPr>
          <p:cNvPr id="626691" name="Rectangle 3">
            <a:extLst>
              <a:ext uri="{FF2B5EF4-FFF2-40B4-BE49-F238E27FC236}">
                <a16:creationId xmlns:a16="http://schemas.microsoft.com/office/drawing/2014/main" id="{7B7AA874-D697-B14E-230A-3E6843DDD72C}"/>
              </a:ext>
            </a:extLst>
          </p:cNvPr>
          <p:cNvSpPr>
            <a:spLocks noGrp="1" noChangeArrowheads="1"/>
          </p:cNvSpPr>
          <p:nvPr>
            <p:ph type="body" sz="half" idx="1"/>
          </p:nvPr>
        </p:nvSpPr>
        <p:spPr>
          <a:xfrm>
            <a:off x="225425" y="1404938"/>
            <a:ext cx="4652963" cy="4708525"/>
          </a:xfr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pPr>
              <a:spcBef>
                <a:spcPct val="15000"/>
              </a:spcBef>
              <a:spcAft>
                <a:spcPct val="15000"/>
              </a:spcAft>
              <a:buFont typeface="Wingdings" charset="0"/>
              <a:buChar char="l"/>
              <a:defRPr/>
            </a:pPr>
            <a:r>
              <a:rPr lang="en-US" sz="2000" b="1">
                <a:cs typeface="+mn-cs"/>
              </a:rPr>
              <a:t>Dallas Heart Study</a:t>
            </a:r>
            <a:r>
              <a:rPr lang="en-US" sz="2000">
                <a:cs typeface="+mn-cs"/>
              </a:rPr>
              <a:t> identified PCSK9 mutations common in African Americans.  Heterozygotes have 40% lower LDL cholesterol</a:t>
            </a:r>
          </a:p>
          <a:p>
            <a:pPr>
              <a:spcBef>
                <a:spcPct val="15000"/>
              </a:spcBef>
              <a:spcAft>
                <a:spcPct val="15000"/>
              </a:spcAft>
              <a:buFont typeface="Wingdings" charset="0"/>
              <a:buNone/>
              <a:defRPr/>
            </a:pPr>
            <a:endParaRPr lang="en-US" sz="2000">
              <a:cs typeface="+mn-cs"/>
            </a:endParaRPr>
          </a:p>
          <a:p>
            <a:pPr>
              <a:spcBef>
                <a:spcPct val="15000"/>
              </a:spcBef>
              <a:spcAft>
                <a:spcPct val="15000"/>
              </a:spcAft>
              <a:buFont typeface="Wingdings" charset="0"/>
              <a:buChar char="l"/>
              <a:defRPr/>
            </a:pPr>
            <a:r>
              <a:rPr lang="en-US" sz="2000">
                <a:cs typeface="+mn-cs"/>
              </a:rPr>
              <a:t>A human with no PCSK9 was identified with an LDL cholesterol level of 14 mg/dl</a:t>
            </a:r>
          </a:p>
          <a:p>
            <a:pPr>
              <a:spcBef>
                <a:spcPct val="15000"/>
              </a:spcBef>
              <a:spcAft>
                <a:spcPct val="15000"/>
              </a:spcAft>
              <a:buFont typeface="Wingdings" charset="0"/>
              <a:buNone/>
              <a:defRPr/>
            </a:pPr>
            <a:endParaRPr lang="en-US" sz="2000">
              <a:cs typeface="+mn-cs"/>
            </a:endParaRPr>
          </a:p>
        </p:txBody>
      </p:sp>
      <p:sp>
        <p:nvSpPr>
          <p:cNvPr id="626692" name="Text Box 4">
            <a:extLst>
              <a:ext uri="{FF2B5EF4-FFF2-40B4-BE49-F238E27FC236}">
                <a16:creationId xmlns:a16="http://schemas.microsoft.com/office/drawing/2014/main" id="{789D460F-884D-2938-7058-4003AE0E6FAC}"/>
              </a:ext>
            </a:extLst>
          </p:cNvPr>
          <p:cNvSpPr txBox="1">
            <a:spLocks noChangeArrowheads="1"/>
          </p:cNvSpPr>
          <p:nvPr/>
        </p:nvSpPr>
        <p:spPr bwMode="auto">
          <a:xfrm>
            <a:off x="5467350" y="6157913"/>
            <a:ext cx="3676650" cy="730250"/>
          </a:xfrm>
          <a:prstGeom prst="rect">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eaLnBrk="0" hangingPunct="0">
              <a:defRPr sz="1600">
                <a:solidFill>
                  <a:srgbClr val="46BA9C"/>
                </a:solidFill>
                <a:latin typeface="Arial" panose="020B0604020202020204" pitchFamily="34" charset="0"/>
                <a:ea typeface="ＭＳ Ｐゴシック" panose="020B0600070205080204" pitchFamily="34" charset="-128"/>
              </a:defRPr>
            </a:lvl1pPr>
            <a:lvl2pPr marL="742950" indent="-285750" eaLnBrk="0" hangingPunct="0">
              <a:defRPr sz="1600">
                <a:solidFill>
                  <a:srgbClr val="46BA9C"/>
                </a:solidFill>
                <a:latin typeface="Arial" panose="020B0604020202020204" pitchFamily="34" charset="0"/>
                <a:ea typeface="ＭＳ Ｐゴシック" panose="020B0600070205080204" pitchFamily="34" charset="-128"/>
              </a:defRPr>
            </a:lvl2pPr>
            <a:lvl3pPr marL="1143000" indent="-228600" eaLnBrk="0" hangingPunct="0">
              <a:defRPr sz="1600">
                <a:solidFill>
                  <a:srgbClr val="46BA9C"/>
                </a:solidFill>
                <a:latin typeface="Arial" panose="020B0604020202020204" pitchFamily="34" charset="0"/>
                <a:ea typeface="ＭＳ Ｐゴシック" panose="020B0600070205080204" pitchFamily="34" charset="-128"/>
              </a:defRPr>
            </a:lvl3pPr>
            <a:lvl4pPr marL="1600200" indent="-228600" eaLnBrk="0" hangingPunct="0">
              <a:defRPr sz="1600">
                <a:solidFill>
                  <a:srgbClr val="46BA9C"/>
                </a:solidFill>
                <a:latin typeface="Arial" panose="020B0604020202020204" pitchFamily="34" charset="0"/>
                <a:ea typeface="ＭＳ Ｐゴシック" panose="020B0600070205080204" pitchFamily="34" charset="-128"/>
              </a:defRPr>
            </a:lvl4pPr>
            <a:lvl5pPr marL="2057400" indent="-228600" eaLnBrk="0" hangingPunct="0">
              <a:defRPr sz="1600">
                <a:solidFill>
                  <a:srgbClr val="46BA9C"/>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rgbClr val="46BA9C"/>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rgbClr val="46BA9C"/>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rgbClr val="46BA9C"/>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rgbClr val="46BA9C"/>
                </a:solidFill>
                <a:latin typeface="Arial" panose="020B0604020202020204" pitchFamily="34" charset="0"/>
                <a:ea typeface="ＭＳ Ｐゴシック" panose="020B0600070205080204" pitchFamily="34" charset="-128"/>
              </a:defRPr>
            </a:lvl9pPr>
          </a:lstStyle>
          <a:p>
            <a:pPr eaLnBrk="1" hangingPunct="1"/>
            <a:r>
              <a:rPr lang="en-US" altLang="en-US" sz="1400">
                <a:solidFill>
                  <a:schemeClr val="tx1"/>
                </a:solidFill>
                <a:cs typeface="Arial" panose="020B0604020202020204" pitchFamily="34" charset="0"/>
              </a:rPr>
              <a:t>Cohen et al. </a:t>
            </a:r>
            <a:r>
              <a:rPr lang="en-US" altLang="en-US" sz="1400" i="1">
                <a:solidFill>
                  <a:schemeClr val="tx1"/>
                </a:solidFill>
                <a:cs typeface="Arial" panose="020B0604020202020204" pitchFamily="34" charset="0"/>
              </a:rPr>
              <a:t>Nature Genetics </a:t>
            </a:r>
            <a:r>
              <a:rPr lang="en-US" altLang="en-US" sz="1400">
                <a:solidFill>
                  <a:schemeClr val="tx1"/>
                </a:solidFill>
                <a:cs typeface="Arial" panose="020B0604020202020204" pitchFamily="34" charset="0"/>
              </a:rPr>
              <a:t>37:161</a:t>
            </a:r>
          </a:p>
          <a:p>
            <a:pPr eaLnBrk="1" hangingPunct="1"/>
            <a:br>
              <a:rPr lang="en-US" altLang="en-US" sz="1400">
                <a:solidFill>
                  <a:schemeClr val="tx1"/>
                </a:solidFill>
                <a:cs typeface="Arial" panose="020B0604020202020204" pitchFamily="34" charset="0"/>
              </a:rPr>
            </a:br>
            <a:endParaRPr lang="en-US" altLang="en-US" sz="1400">
              <a:solidFill>
                <a:schemeClr val="tx1"/>
              </a:solidFill>
              <a:cs typeface="Arial" panose="020B0604020202020204" pitchFamily="34" charset="0"/>
            </a:endParaRPr>
          </a:p>
        </p:txBody>
      </p:sp>
      <p:grpSp>
        <p:nvGrpSpPr>
          <p:cNvPr id="20484" name="Group 5">
            <a:extLst>
              <a:ext uri="{FF2B5EF4-FFF2-40B4-BE49-F238E27FC236}">
                <a16:creationId xmlns:a16="http://schemas.microsoft.com/office/drawing/2014/main" id="{BA51BCCD-DFEF-5256-A1E0-1D7D28D2B03B}"/>
              </a:ext>
            </a:extLst>
          </p:cNvPr>
          <p:cNvGrpSpPr>
            <a:grpSpLocks/>
          </p:cNvGrpSpPr>
          <p:nvPr/>
        </p:nvGrpSpPr>
        <p:grpSpPr bwMode="auto">
          <a:xfrm>
            <a:off x="5245100" y="1120775"/>
            <a:ext cx="3708400" cy="5356225"/>
            <a:chOff x="3424" y="912"/>
            <a:chExt cx="1639" cy="2671"/>
          </a:xfrm>
        </p:grpSpPr>
        <p:graphicFrame>
          <p:nvGraphicFramePr>
            <p:cNvPr id="20485" name="Object 6">
              <a:extLst>
                <a:ext uri="{FF2B5EF4-FFF2-40B4-BE49-F238E27FC236}">
                  <a16:creationId xmlns:a16="http://schemas.microsoft.com/office/drawing/2014/main" id="{9A0D68F0-956A-2C46-6292-22D6FE1F11BE}"/>
                </a:ext>
              </a:extLst>
            </p:cNvPr>
            <p:cNvGraphicFramePr>
              <a:graphicFrameLocks noChangeAspect="1"/>
            </p:cNvGraphicFramePr>
            <p:nvPr/>
          </p:nvGraphicFramePr>
          <p:xfrm>
            <a:off x="3424" y="1103"/>
            <a:ext cx="1639" cy="2480"/>
          </p:xfrm>
          <a:graphic>
            <a:graphicData uri="http://schemas.openxmlformats.org/presentationml/2006/ole">
              <mc:AlternateContent xmlns:mc="http://schemas.openxmlformats.org/markup-compatibility/2006">
                <mc:Choice xmlns:v="urn:schemas-microsoft-com:vml" Requires="v">
                  <p:oleObj name="Photo Editor Photo" r:id="rId2" imgW="2222500" imgH="3352800" progId="MSPhotoEd.3">
                    <p:embed/>
                  </p:oleObj>
                </mc:Choice>
                <mc:Fallback>
                  <p:oleObj name="Photo Editor Photo" r:id="rId2" imgW="2222500" imgH="3352800" progId="MSPhotoEd.3">
                    <p:embed/>
                    <p:pic>
                      <p:nvPicPr>
                        <p:cNvPr id="0" name="Object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4" y="1103"/>
                          <a:ext cx="1639" cy="248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626695" name="Text Box 7">
              <a:extLst>
                <a:ext uri="{FF2B5EF4-FFF2-40B4-BE49-F238E27FC236}">
                  <a16:creationId xmlns:a16="http://schemas.microsoft.com/office/drawing/2014/main" id="{AC2CBEB8-55E0-198C-01A2-D9405EF0D80A}"/>
                </a:ext>
              </a:extLst>
            </p:cNvPr>
            <p:cNvSpPr txBox="1">
              <a:spLocks noChangeArrowheads="1"/>
            </p:cNvSpPr>
            <p:nvPr/>
          </p:nvSpPr>
          <p:spPr bwMode="auto">
            <a:xfrm>
              <a:off x="4136" y="1075"/>
              <a:ext cx="298" cy="1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1200">
                  <a:solidFill>
                    <a:schemeClr val="tx1"/>
                  </a:solidFill>
                  <a:latin typeface="Arial" charset="0"/>
                  <a:ea typeface="ＭＳ Ｐゴシック" charset="0"/>
                  <a:cs typeface="Arial" charset="0"/>
                </a:rPr>
                <a:t>Control</a:t>
              </a:r>
            </a:p>
          </p:txBody>
        </p:sp>
        <p:sp>
          <p:nvSpPr>
            <p:cNvPr id="626696" name="Text Box 8">
              <a:extLst>
                <a:ext uri="{FF2B5EF4-FFF2-40B4-BE49-F238E27FC236}">
                  <a16:creationId xmlns:a16="http://schemas.microsoft.com/office/drawing/2014/main" id="{777B4E42-A90A-D01E-8B7E-5938745B9873}"/>
                </a:ext>
              </a:extLst>
            </p:cNvPr>
            <p:cNvSpPr txBox="1">
              <a:spLocks noChangeArrowheads="1"/>
            </p:cNvSpPr>
            <p:nvPr/>
          </p:nvSpPr>
          <p:spPr bwMode="auto">
            <a:xfrm>
              <a:off x="3696" y="2179"/>
              <a:ext cx="982" cy="13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1200">
                  <a:solidFill>
                    <a:schemeClr val="accent2"/>
                  </a:solidFill>
                  <a:latin typeface="Arial" charset="0"/>
                  <a:ea typeface="ＭＳ Ｐゴシック" charset="0"/>
                  <a:cs typeface="Arial" charset="0"/>
                </a:rPr>
                <a:t>PCSK9 heterozygous mutants</a:t>
              </a:r>
            </a:p>
          </p:txBody>
        </p:sp>
        <p:sp>
          <p:nvSpPr>
            <p:cNvPr id="626697" name="Text Box 9">
              <a:extLst>
                <a:ext uri="{FF2B5EF4-FFF2-40B4-BE49-F238E27FC236}">
                  <a16:creationId xmlns:a16="http://schemas.microsoft.com/office/drawing/2014/main" id="{B9FDA570-F776-C1F3-4C97-438B34CB8E2E}"/>
                </a:ext>
              </a:extLst>
            </p:cNvPr>
            <p:cNvSpPr txBox="1">
              <a:spLocks noChangeArrowheads="1"/>
            </p:cNvSpPr>
            <p:nvPr/>
          </p:nvSpPr>
          <p:spPr bwMode="auto">
            <a:xfrm>
              <a:off x="3840" y="912"/>
              <a:ext cx="735" cy="15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1400">
                  <a:solidFill>
                    <a:schemeClr val="tx1"/>
                  </a:solidFill>
                  <a:latin typeface="Arial" charset="0"/>
                  <a:ea typeface="ＭＳ Ｐゴシック" charset="0"/>
                  <a:cs typeface="Arial" charset="0"/>
                </a:rPr>
                <a:t>Dallas Heart Study</a:t>
              </a:r>
            </a:p>
          </p:txBody>
        </p:sp>
      </p:gr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9FE48F-F39A-45AC-5A60-48AC3EB3221E}"/>
              </a:ext>
            </a:extLst>
          </p:cNvPr>
          <p:cNvSpPr>
            <a:spLocks noGrp="1"/>
          </p:cNvSpPr>
          <p:nvPr>
            <p:ph type="title"/>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FAA26D3D-D897-4be2-8F04-BA451C77F1D7}">
              <ma14:placeholderFlag xmlns:ma14="http://schemas.microsoft.com/office/mac/drawingml/2011/main" xmlns="" val="1"/>
            </a:ext>
          </a:extLst>
        </p:spPr>
        <p:txBody>
          <a:bodyPr/>
          <a:lstStyle/>
          <a:p>
            <a:pPr>
              <a:defRPr/>
            </a:pPr>
            <a:r>
              <a:rPr lang="en-US" dirty="0">
                <a:cs typeface="+mj-cs"/>
              </a:rPr>
              <a:t>Targeting PCSK9 to lower cholesterol by a </a:t>
            </a:r>
            <a:r>
              <a:rPr lang="en-US" dirty="0" err="1">
                <a:cs typeface="+mj-cs"/>
              </a:rPr>
              <a:t>mAb</a:t>
            </a:r>
            <a:r>
              <a:rPr lang="en-US" dirty="0">
                <a:cs typeface="+mj-cs"/>
              </a:rPr>
              <a:t> (</a:t>
            </a:r>
            <a:r>
              <a:rPr lang="en-US" dirty="0" err="1">
                <a:cs typeface="+mj-cs"/>
              </a:rPr>
              <a:t>Regeneron</a:t>
            </a:r>
            <a:r>
              <a:rPr lang="en-US" dirty="0">
                <a:cs typeface="+mj-cs"/>
              </a:rPr>
              <a:t>)</a:t>
            </a:r>
          </a:p>
        </p:txBody>
      </p:sp>
      <p:pic>
        <p:nvPicPr>
          <p:cNvPr id="4" name="Content Placeholder 3" descr="nrd3879-f1.jpg">
            <a:extLst>
              <a:ext uri="{FF2B5EF4-FFF2-40B4-BE49-F238E27FC236}">
                <a16:creationId xmlns:a16="http://schemas.microsoft.com/office/drawing/2014/main" id="{6DB50FFC-1465-ADB1-4EA4-A73375CCCA32}"/>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t="7881" b="7881"/>
          <a:stretch>
            <a:fillRect/>
          </a:stretch>
        </p:blipFill>
        <p:spPr>
          <a:xfrm>
            <a:off x="584200" y="1676400"/>
            <a:ext cx="7772400" cy="4495800"/>
          </a:xfr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pic>
      <p:sp>
        <p:nvSpPr>
          <p:cNvPr id="21507" name="TextBox 4">
            <a:extLst>
              <a:ext uri="{FF2B5EF4-FFF2-40B4-BE49-F238E27FC236}">
                <a16:creationId xmlns:a16="http://schemas.microsoft.com/office/drawing/2014/main" id="{A4CA9D42-02E0-5A93-8C61-F93A84C1C0CA}"/>
              </a:ext>
            </a:extLst>
          </p:cNvPr>
          <p:cNvSpPr txBox="1">
            <a:spLocks noChangeArrowheads="1"/>
          </p:cNvSpPr>
          <p:nvPr/>
        </p:nvSpPr>
        <p:spPr bwMode="auto">
          <a:xfrm>
            <a:off x="3146425" y="1379538"/>
            <a:ext cx="7731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rgbClr val="46BA9C"/>
                </a:solidFill>
                <a:latin typeface="Arial" panose="020B0604020202020204" pitchFamily="34" charset="0"/>
                <a:ea typeface="ＭＳ Ｐゴシック" panose="020B0600070205080204" pitchFamily="34" charset="-128"/>
              </a:defRPr>
            </a:lvl1pPr>
            <a:lvl2pPr marL="742950" indent="-285750" eaLnBrk="0" hangingPunct="0">
              <a:defRPr sz="1600">
                <a:solidFill>
                  <a:srgbClr val="46BA9C"/>
                </a:solidFill>
                <a:latin typeface="Arial" panose="020B0604020202020204" pitchFamily="34" charset="0"/>
                <a:ea typeface="ＭＳ Ｐゴシック" panose="020B0600070205080204" pitchFamily="34" charset="-128"/>
              </a:defRPr>
            </a:lvl2pPr>
            <a:lvl3pPr marL="1143000" indent="-228600" eaLnBrk="0" hangingPunct="0">
              <a:defRPr sz="1600">
                <a:solidFill>
                  <a:srgbClr val="46BA9C"/>
                </a:solidFill>
                <a:latin typeface="Arial" panose="020B0604020202020204" pitchFamily="34" charset="0"/>
                <a:ea typeface="ＭＳ Ｐゴシック" panose="020B0600070205080204" pitchFamily="34" charset="-128"/>
              </a:defRPr>
            </a:lvl3pPr>
            <a:lvl4pPr marL="1600200" indent="-228600" eaLnBrk="0" hangingPunct="0">
              <a:defRPr sz="1600">
                <a:solidFill>
                  <a:srgbClr val="46BA9C"/>
                </a:solidFill>
                <a:latin typeface="Arial" panose="020B0604020202020204" pitchFamily="34" charset="0"/>
                <a:ea typeface="ＭＳ Ｐゴシック" panose="020B0600070205080204" pitchFamily="34" charset="-128"/>
              </a:defRPr>
            </a:lvl4pPr>
            <a:lvl5pPr marL="2057400" indent="-228600" eaLnBrk="0" hangingPunct="0">
              <a:defRPr sz="1600">
                <a:solidFill>
                  <a:srgbClr val="46BA9C"/>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rgbClr val="46BA9C"/>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rgbClr val="46BA9C"/>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rgbClr val="46BA9C"/>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rgbClr val="46BA9C"/>
                </a:solidFill>
                <a:latin typeface="Arial" panose="020B0604020202020204" pitchFamily="34" charset="0"/>
                <a:ea typeface="ＭＳ Ｐゴシック" panose="020B0600070205080204" pitchFamily="34" charset="-128"/>
              </a:defRPr>
            </a:lvl9pPr>
          </a:lstStyle>
          <a:p>
            <a:pPr eaLnBrk="1" hangingPunct="1"/>
            <a:r>
              <a:rPr lang="en-US" altLang="en-US" sz="1400">
                <a:solidFill>
                  <a:schemeClr val="bg2"/>
                </a:solidFill>
              </a:rPr>
              <a:t>PCSK9</a:t>
            </a:r>
          </a:p>
        </p:txBody>
      </p:sp>
    </p:spTree>
  </p:cSld>
  <p:clrMapOvr>
    <a:masterClrMapping/>
  </p:clrMapOvr>
  <p:transition advClick="0"/>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Picture 3" descr="scibx.2009.895-F1.jpg">
            <a:extLst>
              <a:ext uri="{FF2B5EF4-FFF2-40B4-BE49-F238E27FC236}">
                <a16:creationId xmlns:a16="http://schemas.microsoft.com/office/drawing/2014/main" id="{B8B73B3D-593D-88C0-15E0-AD9AF4D1A93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79500" y="1160463"/>
            <a:ext cx="7159625" cy="505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a:extLst>
              <a:ext uri="{FF2B5EF4-FFF2-40B4-BE49-F238E27FC236}">
                <a16:creationId xmlns:a16="http://schemas.microsoft.com/office/drawing/2014/main" id="{E65F81EC-C173-5818-BCAC-3B9DBEF8CDFD}"/>
              </a:ext>
            </a:extLst>
          </p:cNvPr>
          <p:cNvSpPr>
            <a:spLocks noGrp="1"/>
          </p:cNvSpPr>
          <p:nvPr>
            <p:ph type="title"/>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FAA26D3D-D897-4be2-8F04-BA451C77F1D7}">
              <ma14:placeholderFlag xmlns:ma14="http://schemas.microsoft.com/office/mac/drawingml/2011/main" xmlns="" val="1"/>
            </a:ext>
          </a:extLst>
        </p:spPr>
        <p:txBody>
          <a:bodyPr/>
          <a:lstStyle/>
          <a:p>
            <a:pPr>
              <a:defRPr/>
            </a:pPr>
            <a:r>
              <a:rPr lang="en-US" dirty="0">
                <a:cs typeface="+mj-cs"/>
              </a:rPr>
              <a:t>Targeting PCSK9 to lower cholesterol by a RNA interference (</a:t>
            </a:r>
            <a:r>
              <a:rPr lang="en-US" dirty="0" err="1">
                <a:cs typeface="+mj-cs"/>
              </a:rPr>
              <a:t>Alnylam</a:t>
            </a:r>
            <a:r>
              <a:rPr lang="en-US" dirty="0">
                <a:cs typeface="+mj-cs"/>
              </a:rPr>
              <a:t>)</a:t>
            </a:r>
          </a:p>
        </p:txBody>
      </p:sp>
    </p:spTree>
  </p:cSld>
  <p:clrMapOvr>
    <a:masterClrMapping/>
  </p:clrMapOvr>
  <p:transition advClick="0"/>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8898" name="AutoShape 2">
            <a:extLst>
              <a:ext uri="{FF2B5EF4-FFF2-40B4-BE49-F238E27FC236}">
                <a16:creationId xmlns:a16="http://schemas.microsoft.com/office/drawing/2014/main" id="{C86859B1-7ADA-7A2D-07CE-A4E39D819D14}"/>
              </a:ext>
            </a:extLst>
          </p:cNvPr>
          <p:cNvSpPr>
            <a:spLocks noChangeArrowheads="1"/>
          </p:cNvSpPr>
          <p:nvPr/>
        </p:nvSpPr>
        <p:spPr bwMode="auto">
          <a:xfrm>
            <a:off x="3600450" y="3054350"/>
            <a:ext cx="1581150" cy="1390650"/>
          </a:xfrm>
          <a:prstGeom prst="hexagon">
            <a:avLst>
              <a:gd name="adj" fmla="val 28425"/>
              <a:gd name="vf" fmla="val 115470"/>
            </a:avLst>
          </a:prstGeom>
          <a:gradFill rotWithShape="1">
            <a:gsLst>
              <a:gs pos="0">
                <a:srgbClr val="CCCCFF"/>
              </a:gs>
              <a:gs pos="50000">
                <a:srgbClr val="CCCCFF">
                  <a:gamma/>
                  <a:tint val="47451"/>
                  <a:invGamma/>
                </a:srgbClr>
              </a:gs>
              <a:gs pos="100000">
                <a:srgbClr val="CCCCFF"/>
              </a:gs>
            </a:gsLst>
            <a:lin ang="5400000" scaled="1"/>
          </a:gradFill>
          <a:ln w="12700">
            <a:solidFill>
              <a:schemeClr val="hlink"/>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eaLnBrk="0" hangingPunct="0">
              <a:defRPr/>
            </a:pPr>
            <a:endParaRPr lang="en-US" sz="1800">
              <a:solidFill>
                <a:schemeClr val="tx1"/>
              </a:solidFill>
              <a:latin typeface="Times New Roman" charset="0"/>
              <a:ea typeface="ＭＳ Ｐゴシック" charset="0"/>
              <a:cs typeface="Arial" charset="0"/>
            </a:endParaRPr>
          </a:p>
        </p:txBody>
      </p:sp>
      <p:sp>
        <p:nvSpPr>
          <p:cNvPr id="848899" name="Rectangle 3">
            <a:extLst>
              <a:ext uri="{FF2B5EF4-FFF2-40B4-BE49-F238E27FC236}">
                <a16:creationId xmlns:a16="http://schemas.microsoft.com/office/drawing/2014/main" id="{E63918B2-4CCE-E058-71A8-3D8BB4317ADE}"/>
              </a:ext>
            </a:extLst>
          </p:cNvPr>
          <p:cNvSpPr>
            <a:spLocks noGrp="1" noChangeArrowheads="1"/>
          </p:cNvSpPr>
          <p:nvPr>
            <p:ph type="title"/>
          </p:nvPr>
        </p:nvSpPr>
        <p:spPr>
          <a:xfrm>
            <a:off x="238125" y="193675"/>
            <a:ext cx="8763000" cy="669925"/>
          </a:xfr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FAA26D3D-D897-4be2-8F04-BA451C77F1D7}">
              <ma14:placeholderFlag xmlns:ma14="http://schemas.microsoft.com/office/mac/drawingml/2011/main" xmlns="" val="1"/>
            </a:ext>
          </a:extLst>
        </p:spPr>
        <p:txBody>
          <a:bodyPr/>
          <a:lstStyle/>
          <a:p>
            <a:pPr>
              <a:defRPr/>
            </a:pPr>
            <a:r>
              <a:rPr lang="en-US">
                <a:cs typeface="+mj-cs"/>
              </a:rPr>
              <a:t>New Target Identification:  Sources</a:t>
            </a:r>
          </a:p>
        </p:txBody>
      </p:sp>
      <p:sp>
        <p:nvSpPr>
          <p:cNvPr id="848900" name="AutoShape 4">
            <a:extLst>
              <a:ext uri="{FF2B5EF4-FFF2-40B4-BE49-F238E27FC236}">
                <a16:creationId xmlns:a16="http://schemas.microsoft.com/office/drawing/2014/main" id="{F1BE5EAF-3213-1D8C-9584-17FBA5083663}"/>
              </a:ext>
            </a:extLst>
          </p:cNvPr>
          <p:cNvSpPr>
            <a:spLocks noChangeArrowheads="1"/>
          </p:cNvSpPr>
          <p:nvPr/>
        </p:nvSpPr>
        <p:spPr bwMode="auto">
          <a:xfrm>
            <a:off x="2362200" y="2330450"/>
            <a:ext cx="1581150" cy="1390650"/>
          </a:xfrm>
          <a:prstGeom prst="hexagon">
            <a:avLst>
              <a:gd name="adj" fmla="val 28425"/>
              <a:gd name="vf" fmla="val 115470"/>
            </a:avLst>
          </a:prstGeom>
          <a:gradFill rotWithShape="1">
            <a:gsLst>
              <a:gs pos="0">
                <a:srgbClr val="FFFFCC">
                  <a:alpha val="81000"/>
                </a:srgbClr>
              </a:gs>
              <a:gs pos="50000">
                <a:srgbClr val="FFFFCC">
                  <a:gamma/>
                  <a:tint val="50980"/>
                  <a:invGamma/>
                  <a:alpha val="78000"/>
                </a:srgbClr>
              </a:gs>
              <a:gs pos="100000">
                <a:srgbClr val="FFFFCC">
                  <a:alpha val="81000"/>
                </a:srgbClr>
              </a:gs>
            </a:gsLst>
            <a:lin ang="5400000" scaled="1"/>
          </a:gradFill>
          <a:ln w="12700">
            <a:solidFill>
              <a:schemeClr val="accent2"/>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eaLnBrk="0" hangingPunct="0">
              <a:defRPr/>
            </a:pPr>
            <a:endParaRPr lang="en-US" sz="1800">
              <a:solidFill>
                <a:schemeClr val="tx1"/>
              </a:solidFill>
              <a:latin typeface="Times New Roman" charset="0"/>
              <a:ea typeface="ＭＳ Ｐゴシック" charset="0"/>
              <a:cs typeface="Arial" charset="0"/>
            </a:endParaRPr>
          </a:p>
        </p:txBody>
      </p:sp>
      <p:sp>
        <p:nvSpPr>
          <p:cNvPr id="848901" name="AutoShape 5">
            <a:extLst>
              <a:ext uri="{FF2B5EF4-FFF2-40B4-BE49-F238E27FC236}">
                <a16:creationId xmlns:a16="http://schemas.microsoft.com/office/drawing/2014/main" id="{9B1516A7-FAD1-65C3-82A2-E87FDE50EA32}"/>
              </a:ext>
            </a:extLst>
          </p:cNvPr>
          <p:cNvSpPr>
            <a:spLocks noChangeArrowheads="1"/>
          </p:cNvSpPr>
          <p:nvPr/>
        </p:nvSpPr>
        <p:spPr bwMode="auto">
          <a:xfrm>
            <a:off x="3581400" y="1606550"/>
            <a:ext cx="1581150" cy="1390650"/>
          </a:xfrm>
          <a:prstGeom prst="hexagon">
            <a:avLst>
              <a:gd name="adj" fmla="val 28425"/>
              <a:gd name="vf" fmla="val 115470"/>
            </a:avLst>
          </a:prstGeom>
          <a:gradFill rotWithShape="1">
            <a:gsLst>
              <a:gs pos="0">
                <a:srgbClr val="FFFFCC">
                  <a:alpha val="81000"/>
                </a:srgbClr>
              </a:gs>
              <a:gs pos="50000">
                <a:srgbClr val="FFFFCC">
                  <a:gamma/>
                  <a:tint val="50980"/>
                  <a:invGamma/>
                  <a:alpha val="78000"/>
                </a:srgbClr>
              </a:gs>
              <a:gs pos="100000">
                <a:srgbClr val="FFFFCC">
                  <a:alpha val="81000"/>
                </a:srgbClr>
              </a:gs>
            </a:gsLst>
            <a:lin ang="5400000" scaled="1"/>
          </a:gradFill>
          <a:ln w="12700">
            <a:solidFill>
              <a:schemeClr val="accent2"/>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cs typeface="Arial" charset="0"/>
            </a:endParaRPr>
          </a:p>
        </p:txBody>
      </p:sp>
      <p:sp>
        <p:nvSpPr>
          <p:cNvPr id="848902" name="AutoShape 6">
            <a:extLst>
              <a:ext uri="{FF2B5EF4-FFF2-40B4-BE49-F238E27FC236}">
                <a16:creationId xmlns:a16="http://schemas.microsoft.com/office/drawing/2014/main" id="{E2AD6BAE-7606-1E26-D605-EFAD5539BC05}"/>
              </a:ext>
            </a:extLst>
          </p:cNvPr>
          <p:cNvSpPr>
            <a:spLocks noChangeArrowheads="1"/>
          </p:cNvSpPr>
          <p:nvPr/>
        </p:nvSpPr>
        <p:spPr bwMode="auto">
          <a:xfrm>
            <a:off x="4819650" y="2311400"/>
            <a:ext cx="1581150" cy="1390650"/>
          </a:xfrm>
          <a:prstGeom prst="hexagon">
            <a:avLst>
              <a:gd name="adj" fmla="val 28425"/>
              <a:gd name="vf" fmla="val 115470"/>
            </a:avLst>
          </a:prstGeom>
          <a:gradFill rotWithShape="1">
            <a:gsLst>
              <a:gs pos="0">
                <a:srgbClr val="FFFFCC">
                  <a:alpha val="81000"/>
                </a:srgbClr>
              </a:gs>
              <a:gs pos="50000">
                <a:srgbClr val="FFFFCC">
                  <a:gamma/>
                  <a:tint val="50980"/>
                  <a:invGamma/>
                  <a:alpha val="78000"/>
                </a:srgbClr>
              </a:gs>
              <a:gs pos="100000">
                <a:srgbClr val="FFFFCC">
                  <a:alpha val="81000"/>
                </a:srgbClr>
              </a:gs>
            </a:gsLst>
            <a:lin ang="5400000" scaled="1"/>
          </a:gradFill>
          <a:ln w="12700">
            <a:solidFill>
              <a:schemeClr val="accent2"/>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eaLnBrk="0" hangingPunct="0">
              <a:defRPr/>
            </a:pPr>
            <a:r>
              <a:rPr lang="en-US" sz="1800" dirty="0">
                <a:solidFill>
                  <a:srgbClr val="D9D9FF"/>
                </a:solidFill>
                <a:latin typeface="Arial" charset="0"/>
                <a:ea typeface="ＭＳ Ｐゴシック" charset="0"/>
                <a:cs typeface="Arial" charset="0"/>
              </a:rPr>
              <a:t>Mouse </a:t>
            </a:r>
          </a:p>
          <a:p>
            <a:pPr algn="ctr" eaLnBrk="0" hangingPunct="0">
              <a:defRPr/>
            </a:pPr>
            <a:r>
              <a:rPr lang="en-US" sz="1800" dirty="0">
                <a:solidFill>
                  <a:srgbClr val="D9D9FF"/>
                </a:solidFill>
                <a:latin typeface="Arial" charset="0"/>
                <a:ea typeface="ＭＳ Ｐゴシック" charset="0"/>
                <a:cs typeface="Arial" charset="0"/>
              </a:rPr>
              <a:t>Genetics </a:t>
            </a:r>
          </a:p>
        </p:txBody>
      </p:sp>
      <p:sp>
        <p:nvSpPr>
          <p:cNvPr id="848903" name="AutoShape 7">
            <a:extLst>
              <a:ext uri="{FF2B5EF4-FFF2-40B4-BE49-F238E27FC236}">
                <a16:creationId xmlns:a16="http://schemas.microsoft.com/office/drawing/2014/main" id="{A7408701-F80F-BB8E-A548-BD5C3B57E4C0}"/>
              </a:ext>
            </a:extLst>
          </p:cNvPr>
          <p:cNvSpPr>
            <a:spLocks noChangeArrowheads="1"/>
          </p:cNvSpPr>
          <p:nvPr/>
        </p:nvSpPr>
        <p:spPr bwMode="auto">
          <a:xfrm>
            <a:off x="4838700" y="3759200"/>
            <a:ext cx="1581150" cy="1390650"/>
          </a:xfrm>
          <a:prstGeom prst="hexagon">
            <a:avLst>
              <a:gd name="adj" fmla="val 28425"/>
              <a:gd name="vf" fmla="val 115470"/>
            </a:avLst>
          </a:prstGeom>
          <a:gradFill rotWithShape="1">
            <a:gsLst>
              <a:gs pos="0">
                <a:srgbClr val="FFFFCC">
                  <a:alpha val="81000"/>
                </a:srgbClr>
              </a:gs>
              <a:gs pos="50000">
                <a:srgbClr val="FFFFCC">
                  <a:gamma/>
                  <a:tint val="50980"/>
                  <a:invGamma/>
                  <a:alpha val="78000"/>
                </a:srgbClr>
              </a:gs>
              <a:gs pos="100000">
                <a:srgbClr val="FFFFCC">
                  <a:alpha val="81000"/>
                </a:srgbClr>
              </a:gs>
            </a:gsLst>
            <a:lin ang="5400000" scaled="1"/>
          </a:gradFill>
          <a:ln w="12700">
            <a:solidFill>
              <a:schemeClr val="accent2"/>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eaLnBrk="0" hangingPunct="0">
              <a:defRPr/>
            </a:pPr>
            <a:r>
              <a:rPr lang="en-US" sz="1800" dirty="0">
                <a:solidFill>
                  <a:srgbClr val="D9D9FF"/>
                </a:solidFill>
                <a:latin typeface="Arial" charset="0"/>
                <a:ea typeface="ＭＳ Ｐゴシック" charset="0"/>
                <a:cs typeface="Arial" charset="0"/>
              </a:rPr>
              <a:t>GEMMs</a:t>
            </a:r>
          </a:p>
        </p:txBody>
      </p:sp>
      <p:sp>
        <p:nvSpPr>
          <p:cNvPr id="848904" name="AutoShape 8">
            <a:extLst>
              <a:ext uri="{FF2B5EF4-FFF2-40B4-BE49-F238E27FC236}">
                <a16:creationId xmlns:a16="http://schemas.microsoft.com/office/drawing/2014/main" id="{4E7AD2C5-AE29-130C-A51F-533CA7D8D4B7}"/>
              </a:ext>
            </a:extLst>
          </p:cNvPr>
          <p:cNvSpPr>
            <a:spLocks noChangeArrowheads="1"/>
          </p:cNvSpPr>
          <p:nvPr/>
        </p:nvSpPr>
        <p:spPr bwMode="auto">
          <a:xfrm>
            <a:off x="3600450" y="4502150"/>
            <a:ext cx="1581150" cy="1390650"/>
          </a:xfrm>
          <a:prstGeom prst="hexagon">
            <a:avLst>
              <a:gd name="adj" fmla="val 28425"/>
              <a:gd name="vf" fmla="val 115470"/>
            </a:avLst>
          </a:prstGeom>
          <a:gradFill rotWithShape="1">
            <a:gsLst>
              <a:gs pos="0">
                <a:srgbClr val="FFFFCC">
                  <a:alpha val="81000"/>
                </a:srgbClr>
              </a:gs>
              <a:gs pos="50000">
                <a:srgbClr val="FFFFCC">
                  <a:gamma/>
                  <a:tint val="50980"/>
                  <a:invGamma/>
                  <a:alpha val="78000"/>
                </a:srgbClr>
              </a:gs>
              <a:gs pos="100000">
                <a:srgbClr val="FFFFCC">
                  <a:alpha val="81000"/>
                </a:srgbClr>
              </a:gs>
            </a:gsLst>
            <a:lin ang="5400000" scaled="1"/>
          </a:gradFill>
          <a:ln w="12700">
            <a:solidFill>
              <a:schemeClr val="accent2"/>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eaLnBrk="0" hangingPunct="0">
              <a:defRPr/>
            </a:pPr>
            <a:r>
              <a:rPr lang="en-US" sz="1800">
                <a:solidFill>
                  <a:srgbClr val="292929"/>
                </a:solidFill>
                <a:latin typeface="Arial" charset="0"/>
                <a:ea typeface="ＭＳ Ｐゴシック" charset="0"/>
                <a:cs typeface="Arial" charset="0"/>
              </a:rPr>
              <a:t>RNAi</a:t>
            </a:r>
          </a:p>
          <a:p>
            <a:pPr algn="ctr" eaLnBrk="0" hangingPunct="0">
              <a:defRPr/>
            </a:pPr>
            <a:r>
              <a:rPr lang="en-US" sz="1800" i="1">
                <a:solidFill>
                  <a:srgbClr val="292929"/>
                </a:solidFill>
                <a:latin typeface="Arial" charset="0"/>
                <a:ea typeface="ＭＳ Ｐゴシック" charset="0"/>
                <a:cs typeface="Arial" charset="0"/>
              </a:rPr>
              <a:t>in vitro</a:t>
            </a:r>
          </a:p>
          <a:p>
            <a:pPr algn="ctr" eaLnBrk="0" hangingPunct="0">
              <a:defRPr/>
            </a:pPr>
            <a:r>
              <a:rPr lang="en-US" sz="1800" i="1">
                <a:solidFill>
                  <a:srgbClr val="D9D9FF"/>
                </a:solidFill>
                <a:latin typeface="Arial" charset="0"/>
                <a:ea typeface="ＭＳ Ｐゴシック" charset="0"/>
                <a:cs typeface="Arial" charset="0"/>
              </a:rPr>
              <a:t>in vivo</a:t>
            </a:r>
          </a:p>
        </p:txBody>
      </p:sp>
      <p:sp>
        <p:nvSpPr>
          <p:cNvPr id="848905" name="AutoShape 9">
            <a:extLst>
              <a:ext uri="{FF2B5EF4-FFF2-40B4-BE49-F238E27FC236}">
                <a16:creationId xmlns:a16="http://schemas.microsoft.com/office/drawing/2014/main" id="{FD53198F-7A7D-B7F8-F1E3-91FE6E62CDD8}"/>
              </a:ext>
            </a:extLst>
          </p:cNvPr>
          <p:cNvSpPr>
            <a:spLocks noChangeArrowheads="1"/>
          </p:cNvSpPr>
          <p:nvPr/>
        </p:nvSpPr>
        <p:spPr bwMode="auto">
          <a:xfrm>
            <a:off x="2362200" y="3770313"/>
            <a:ext cx="1581150" cy="1390650"/>
          </a:xfrm>
          <a:prstGeom prst="hexagon">
            <a:avLst>
              <a:gd name="adj" fmla="val 28425"/>
              <a:gd name="vf" fmla="val 115470"/>
            </a:avLst>
          </a:prstGeom>
          <a:gradFill rotWithShape="1">
            <a:gsLst>
              <a:gs pos="0">
                <a:srgbClr val="FFFFCC">
                  <a:alpha val="81000"/>
                </a:srgbClr>
              </a:gs>
              <a:gs pos="50000">
                <a:srgbClr val="FFFFCC">
                  <a:gamma/>
                  <a:tint val="50980"/>
                  <a:invGamma/>
                  <a:alpha val="78000"/>
                </a:srgbClr>
              </a:gs>
              <a:gs pos="100000">
                <a:srgbClr val="FFFFCC">
                  <a:alpha val="81000"/>
                </a:srgbClr>
              </a:gs>
            </a:gsLst>
            <a:lin ang="5400000" scaled="1"/>
          </a:gradFill>
          <a:ln w="12700">
            <a:solidFill>
              <a:schemeClr val="accent2"/>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eaLnBrk="0" hangingPunct="0">
              <a:defRPr/>
            </a:pPr>
            <a:r>
              <a:rPr lang="en-US" sz="1800">
                <a:solidFill>
                  <a:srgbClr val="D9D9FF"/>
                </a:solidFill>
                <a:latin typeface="Arial" charset="0"/>
                <a:ea typeface="ＭＳ Ｐゴシック" charset="0"/>
                <a:cs typeface="Arial" charset="0"/>
              </a:rPr>
              <a:t>Collaborations</a:t>
            </a:r>
          </a:p>
        </p:txBody>
      </p:sp>
      <p:sp>
        <p:nvSpPr>
          <p:cNvPr id="848906" name="Text Box 10">
            <a:extLst>
              <a:ext uri="{FF2B5EF4-FFF2-40B4-BE49-F238E27FC236}">
                <a16:creationId xmlns:a16="http://schemas.microsoft.com/office/drawing/2014/main" id="{A6ADDD6A-3BFA-322F-E36F-6CDA27CEA3DC}"/>
              </a:ext>
            </a:extLst>
          </p:cNvPr>
          <p:cNvSpPr txBox="1">
            <a:spLocks noChangeArrowheads="1"/>
          </p:cNvSpPr>
          <p:nvPr/>
        </p:nvSpPr>
        <p:spPr bwMode="auto">
          <a:xfrm>
            <a:off x="3984625" y="2043113"/>
            <a:ext cx="184150" cy="366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eaLnBrk="0" hangingPunct="0">
              <a:defRPr/>
            </a:pPr>
            <a:endParaRPr lang="en-US" sz="1800">
              <a:solidFill>
                <a:schemeClr val="tx1"/>
              </a:solidFill>
              <a:latin typeface="Times New Roman" charset="0"/>
              <a:ea typeface="ＭＳ Ｐゴシック" charset="0"/>
              <a:cs typeface="Arial" charset="0"/>
            </a:endParaRPr>
          </a:p>
        </p:txBody>
      </p:sp>
      <p:sp>
        <p:nvSpPr>
          <p:cNvPr id="848907" name="Text Box 11">
            <a:extLst>
              <a:ext uri="{FF2B5EF4-FFF2-40B4-BE49-F238E27FC236}">
                <a16:creationId xmlns:a16="http://schemas.microsoft.com/office/drawing/2014/main" id="{DE5132C6-29B6-02C3-5F9D-A5F9E60AA604}"/>
              </a:ext>
            </a:extLst>
          </p:cNvPr>
          <p:cNvSpPr txBox="1">
            <a:spLocks noChangeArrowheads="1"/>
          </p:cNvSpPr>
          <p:nvPr/>
        </p:nvSpPr>
        <p:spPr bwMode="auto">
          <a:xfrm>
            <a:off x="2606675" y="2728913"/>
            <a:ext cx="1035050" cy="6413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eaLnBrk="0" hangingPunct="0">
              <a:defRPr/>
            </a:pPr>
            <a:r>
              <a:rPr lang="en-US" sz="1800">
                <a:solidFill>
                  <a:srgbClr val="D9D9FF"/>
                </a:solidFill>
                <a:latin typeface="Arial" charset="0"/>
                <a:ea typeface="ＭＳ Ｐゴシック" charset="0"/>
                <a:cs typeface="Arial" charset="0"/>
              </a:rPr>
              <a:t>Human </a:t>
            </a:r>
          </a:p>
          <a:p>
            <a:pPr algn="ctr" eaLnBrk="0" hangingPunct="0">
              <a:defRPr/>
            </a:pPr>
            <a:r>
              <a:rPr lang="en-US" sz="1800">
                <a:solidFill>
                  <a:srgbClr val="D9D9FF"/>
                </a:solidFill>
                <a:latin typeface="Arial" charset="0"/>
                <a:ea typeface="ＭＳ Ｐゴシック" charset="0"/>
                <a:cs typeface="Arial" charset="0"/>
              </a:rPr>
              <a:t>genetics</a:t>
            </a:r>
          </a:p>
        </p:txBody>
      </p:sp>
      <p:sp>
        <p:nvSpPr>
          <p:cNvPr id="848908" name="Text Box 12">
            <a:extLst>
              <a:ext uri="{FF2B5EF4-FFF2-40B4-BE49-F238E27FC236}">
                <a16:creationId xmlns:a16="http://schemas.microsoft.com/office/drawing/2014/main" id="{7A923D0E-870C-32DE-D835-C8C7DD6828F5}"/>
              </a:ext>
            </a:extLst>
          </p:cNvPr>
          <p:cNvSpPr txBox="1">
            <a:spLocks noChangeArrowheads="1"/>
          </p:cNvSpPr>
          <p:nvPr/>
        </p:nvSpPr>
        <p:spPr bwMode="auto">
          <a:xfrm>
            <a:off x="3597275" y="1789113"/>
            <a:ext cx="1546225" cy="9159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eaLnBrk="0" hangingPunct="0">
              <a:defRPr/>
            </a:pPr>
            <a:r>
              <a:rPr lang="en-US" sz="1800">
                <a:solidFill>
                  <a:srgbClr val="D9D9FF"/>
                </a:solidFill>
                <a:latin typeface="Arial" charset="0"/>
                <a:ea typeface="ＭＳ Ｐゴシック" charset="0"/>
                <a:cs typeface="Arial" charset="0"/>
              </a:rPr>
              <a:t>Pathway /</a:t>
            </a:r>
          </a:p>
          <a:p>
            <a:pPr algn="ctr" eaLnBrk="0" hangingPunct="0">
              <a:defRPr/>
            </a:pPr>
            <a:r>
              <a:rPr lang="en-US" sz="1800">
                <a:solidFill>
                  <a:srgbClr val="D9D9FF"/>
                </a:solidFill>
                <a:latin typeface="Arial" charset="0"/>
                <a:ea typeface="ＭＳ Ｐゴシック" charset="0"/>
                <a:cs typeface="Arial" charset="0"/>
              </a:rPr>
              <a:t>Network  Analysis</a:t>
            </a:r>
          </a:p>
        </p:txBody>
      </p:sp>
      <p:sp>
        <p:nvSpPr>
          <p:cNvPr id="848909" name="Text Box 13">
            <a:extLst>
              <a:ext uri="{FF2B5EF4-FFF2-40B4-BE49-F238E27FC236}">
                <a16:creationId xmlns:a16="http://schemas.microsoft.com/office/drawing/2014/main" id="{65738305-69B3-74C5-6E0C-BDFBDE5DDC77}"/>
              </a:ext>
            </a:extLst>
          </p:cNvPr>
          <p:cNvSpPr txBox="1">
            <a:spLocks noChangeArrowheads="1"/>
          </p:cNvSpPr>
          <p:nvPr/>
        </p:nvSpPr>
        <p:spPr bwMode="auto">
          <a:xfrm>
            <a:off x="3455988" y="3271838"/>
            <a:ext cx="1882775" cy="915987"/>
          </a:xfrm>
          <a:prstGeom prst="rect">
            <a:avLst/>
          </a:prstGeom>
          <a:noFill/>
          <a:ln>
            <a:noFill/>
          </a:ln>
          <a:effectLst/>
          <a:extLst>
            <a:ext uri="{909E8E84-426E-40dd-AFC4-6F175D3DCCD1}">
              <a14:hiddenFill xmlns:a14="http://schemas.microsoft.com/office/drawing/2010/main" xmlns="">
                <a:solidFill>
                  <a:srgbClr val="B2E2D5"/>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folHlink">
                      <a:alpha val="74998"/>
                    </a:schemeClr>
                  </a:outerShdw>
                </a:effectLst>
              </a14:hiddenEffects>
            </a:ext>
          </a:extLst>
        </p:spPr>
        <p:txBody>
          <a:bodyPr>
            <a:spAutoFit/>
          </a:bodyPr>
          <a:lstStyle/>
          <a:p>
            <a:pPr algn="ctr" eaLnBrk="0" hangingPunct="0">
              <a:defRPr/>
            </a:pPr>
            <a:r>
              <a:rPr lang="en-US" sz="1800">
                <a:solidFill>
                  <a:srgbClr val="D9D9FF"/>
                </a:solidFill>
                <a:latin typeface="Arial" charset="0"/>
                <a:ea typeface="ＭＳ Ｐゴシック" charset="0"/>
                <a:cs typeface="Arial" charset="0"/>
              </a:rPr>
              <a:t>External Information / Licensing</a:t>
            </a: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2578" name="Rectangle 2">
            <a:extLst>
              <a:ext uri="{FF2B5EF4-FFF2-40B4-BE49-F238E27FC236}">
                <a16:creationId xmlns:a16="http://schemas.microsoft.com/office/drawing/2014/main" id="{0A49AF3E-1C6F-7773-A84F-3CCCCB838224}"/>
              </a:ext>
            </a:extLst>
          </p:cNvPr>
          <p:cNvSpPr>
            <a:spLocks noGrp="1" noChangeArrowheads="1"/>
          </p:cNvSpPr>
          <p:nvPr>
            <p:ph type="title"/>
          </p:nvPr>
        </p:nvSpPr>
        <p:spPr>
          <a:xfrm>
            <a:off x="300038" y="153988"/>
            <a:ext cx="8843962" cy="847725"/>
          </a:xfr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FAA26D3D-D897-4be2-8F04-BA451C77F1D7}">
              <ma14:placeholderFlag xmlns:ma14="http://schemas.microsoft.com/office/mac/drawingml/2011/main" xmlns="" val="1"/>
            </a:ext>
          </a:extLst>
        </p:spPr>
        <p:txBody>
          <a:bodyPr/>
          <a:lstStyle/>
          <a:p>
            <a:pPr>
              <a:defRPr/>
            </a:pPr>
            <a:r>
              <a:rPr lang="en-US">
                <a:cs typeface="+mj-cs"/>
              </a:rPr>
              <a:t>New Target Identification:  RNA Interference (RNAi)</a:t>
            </a:r>
            <a:br>
              <a:rPr lang="en-US">
                <a:cs typeface="+mj-cs"/>
              </a:rPr>
            </a:br>
            <a:r>
              <a:rPr lang="en-US">
                <a:cs typeface="+mj-cs"/>
              </a:rPr>
              <a:t>Innate Gene Silencing Mechanism</a:t>
            </a:r>
          </a:p>
        </p:txBody>
      </p:sp>
      <p:pic>
        <p:nvPicPr>
          <p:cNvPr id="24578" name="Picture 3" descr="siRNA%20mechanism">
            <a:extLst>
              <a:ext uri="{FF2B5EF4-FFF2-40B4-BE49-F238E27FC236}">
                <a16:creationId xmlns:a16="http://schemas.microsoft.com/office/drawing/2014/main" id="{2E047A1D-0B0D-1978-CA6F-015609192E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143000"/>
            <a:ext cx="4672013"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2580" name="Text Box 4">
            <a:extLst>
              <a:ext uri="{FF2B5EF4-FFF2-40B4-BE49-F238E27FC236}">
                <a16:creationId xmlns:a16="http://schemas.microsoft.com/office/drawing/2014/main" id="{3C6767F7-9EC2-2F10-4E96-62AAC17351FF}"/>
              </a:ext>
            </a:extLst>
          </p:cNvPr>
          <p:cNvSpPr txBox="1">
            <a:spLocks noChangeArrowheads="1"/>
          </p:cNvSpPr>
          <p:nvPr/>
        </p:nvSpPr>
        <p:spPr bwMode="auto">
          <a:xfrm>
            <a:off x="5451475" y="1981200"/>
            <a:ext cx="3244850" cy="31130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1800" b="1">
                <a:solidFill>
                  <a:schemeClr val="tx1"/>
                </a:solidFill>
                <a:latin typeface="Arial" charset="0"/>
                <a:ea typeface="ＭＳ Ｐゴシック" charset="0"/>
                <a:cs typeface="Arial" charset="0"/>
              </a:rPr>
              <a:t>Degradation of any mRNA</a:t>
            </a:r>
          </a:p>
          <a:p>
            <a:pPr>
              <a:defRPr/>
            </a:pPr>
            <a:endParaRPr lang="en-US" sz="1800" b="1">
              <a:solidFill>
                <a:schemeClr val="tx1"/>
              </a:solidFill>
              <a:latin typeface="Arial" charset="0"/>
              <a:ea typeface="ＭＳ Ｐゴシック" charset="0"/>
              <a:cs typeface="Arial" charset="0"/>
            </a:endParaRPr>
          </a:p>
          <a:p>
            <a:pPr>
              <a:defRPr/>
            </a:pPr>
            <a:r>
              <a:rPr lang="en-US" sz="1800" b="1">
                <a:solidFill>
                  <a:schemeClr val="tx1"/>
                </a:solidFill>
                <a:latin typeface="Arial" charset="0"/>
                <a:ea typeface="ＭＳ Ｐゴシック" charset="0"/>
                <a:cs typeface="Arial" charset="0"/>
              </a:rPr>
              <a:t>Potential for high specificity</a:t>
            </a:r>
          </a:p>
          <a:p>
            <a:pPr>
              <a:defRPr/>
            </a:pPr>
            <a:endParaRPr lang="en-US" sz="1800" b="1">
              <a:solidFill>
                <a:schemeClr val="tx1"/>
              </a:solidFill>
              <a:latin typeface="Arial" charset="0"/>
              <a:ea typeface="ＭＳ Ｐゴシック" charset="0"/>
              <a:cs typeface="Arial" charset="0"/>
            </a:endParaRPr>
          </a:p>
          <a:p>
            <a:pPr>
              <a:defRPr/>
            </a:pPr>
            <a:r>
              <a:rPr lang="en-US" sz="1800" b="1">
                <a:solidFill>
                  <a:schemeClr val="tx1"/>
                </a:solidFill>
                <a:latin typeface="Arial" charset="0"/>
                <a:ea typeface="ＭＳ Ｐゴシック" charset="0"/>
                <a:cs typeface="Arial" charset="0"/>
              </a:rPr>
              <a:t>More potent than antisense</a:t>
            </a:r>
          </a:p>
          <a:p>
            <a:pPr>
              <a:defRPr/>
            </a:pPr>
            <a:endParaRPr lang="en-US" sz="1800" b="1">
              <a:solidFill>
                <a:schemeClr val="tx1"/>
              </a:solidFill>
              <a:latin typeface="Arial" charset="0"/>
              <a:ea typeface="ＭＳ Ｐゴシック" charset="0"/>
              <a:cs typeface="Arial" charset="0"/>
            </a:endParaRPr>
          </a:p>
          <a:p>
            <a:pPr>
              <a:defRPr/>
            </a:pPr>
            <a:r>
              <a:rPr lang="en-US" sz="1800" b="1">
                <a:solidFill>
                  <a:schemeClr val="tx1"/>
                </a:solidFill>
                <a:latin typeface="Arial" charset="0"/>
                <a:ea typeface="ＭＳ Ｐゴシック" charset="0"/>
                <a:cs typeface="Arial" charset="0"/>
              </a:rPr>
              <a:t>Long persistence</a:t>
            </a:r>
          </a:p>
          <a:p>
            <a:pPr>
              <a:defRPr/>
            </a:pPr>
            <a:endParaRPr lang="en-US" sz="1800" b="1">
              <a:solidFill>
                <a:schemeClr val="tx1"/>
              </a:solidFill>
              <a:latin typeface="Arial" charset="0"/>
              <a:ea typeface="ＭＳ Ｐゴシック" charset="0"/>
              <a:cs typeface="Arial" charset="0"/>
            </a:endParaRPr>
          </a:p>
          <a:p>
            <a:pPr>
              <a:defRPr/>
            </a:pPr>
            <a:r>
              <a:rPr lang="en-US" sz="1800" b="1">
                <a:solidFill>
                  <a:schemeClr val="tx1"/>
                </a:solidFill>
                <a:latin typeface="Arial" charset="0"/>
                <a:ea typeface="ＭＳ Ｐゴシック" charset="0"/>
                <a:cs typeface="Arial" charset="0"/>
              </a:rPr>
              <a:t>Catalytic mechanism</a:t>
            </a:r>
          </a:p>
          <a:p>
            <a:pPr>
              <a:defRPr/>
            </a:pPr>
            <a:endParaRPr lang="en-US" sz="1800" b="1">
              <a:solidFill>
                <a:schemeClr val="tx1"/>
              </a:solidFill>
              <a:latin typeface="Arial" charset="0"/>
              <a:ea typeface="ＭＳ Ｐゴシック" charset="0"/>
              <a:cs typeface="Arial" charset="0"/>
            </a:endParaRPr>
          </a:p>
          <a:p>
            <a:pPr>
              <a:defRPr/>
            </a:pPr>
            <a:r>
              <a:rPr lang="en-US" sz="1800" b="1">
                <a:solidFill>
                  <a:schemeClr val="tx1"/>
                </a:solidFill>
                <a:latin typeface="Arial" charset="0"/>
                <a:ea typeface="ＭＳ Ｐゴシック" charset="0"/>
                <a:cs typeface="Arial" charset="0"/>
              </a:rPr>
              <a:t>Evolutionary conserved </a:t>
            </a:r>
          </a:p>
        </p:txBody>
      </p:sp>
      <p:sp>
        <p:nvSpPr>
          <p:cNvPr id="792581" name="AutoShape 5">
            <a:extLst>
              <a:ext uri="{FF2B5EF4-FFF2-40B4-BE49-F238E27FC236}">
                <a16:creationId xmlns:a16="http://schemas.microsoft.com/office/drawing/2014/main" id="{AE8F5837-A941-27D3-BC57-1A135AD6CEFB}"/>
              </a:ext>
            </a:extLst>
          </p:cNvPr>
          <p:cNvSpPr>
            <a:spLocks noChangeArrowheads="1"/>
          </p:cNvSpPr>
          <p:nvPr/>
        </p:nvSpPr>
        <p:spPr bwMode="auto">
          <a:xfrm>
            <a:off x="381000" y="1828800"/>
            <a:ext cx="304800" cy="228600"/>
          </a:xfrm>
          <a:prstGeom prst="rightArrow">
            <a:avLst>
              <a:gd name="adj1" fmla="val 50000"/>
              <a:gd name="adj2" fmla="val 33333"/>
            </a:avLst>
          </a:prstGeom>
          <a:solidFill>
            <a:srgbClr val="008080"/>
          </a:solidFill>
          <a:ln w="9525">
            <a:solidFill>
              <a:srgbClr val="009999"/>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cs typeface="Arial" charset="0"/>
            </a:endParaRPr>
          </a:p>
        </p:txBody>
      </p:sp>
      <p:sp>
        <p:nvSpPr>
          <p:cNvPr id="792582" name="AutoShape 6">
            <a:extLst>
              <a:ext uri="{FF2B5EF4-FFF2-40B4-BE49-F238E27FC236}">
                <a16:creationId xmlns:a16="http://schemas.microsoft.com/office/drawing/2014/main" id="{690294BD-402C-9426-0B1B-24ED36D3A9F3}"/>
              </a:ext>
            </a:extLst>
          </p:cNvPr>
          <p:cNvSpPr>
            <a:spLocks noChangeArrowheads="1"/>
          </p:cNvSpPr>
          <p:nvPr/>
        </p:nvSpPr>
        <p:spPr bwMode="auto">
          <a:xfrm>
            <a:off x="381000" y="2667000"/>
            <a:ext cx="304800" cy="228600"/>
          </a:xfrm>
          <a:prstGeom prst="rightArrow">
            <a:avLst>
              <a:gd name="adj1" fmla="val 50000"/>
              <a:gd name="adj2" fmla="val 33333"/>
            </a:avLst>
          </a:prstGeom>
          <a:solidFill>
            <a:srgbClr val="008080"/>
          </a:solidFill>
          <a:ln w="9525">
            <a:solidFill>
              <a:srgbClr val="009999"/>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cs typeface="Arial" charset="0"/>
            </a:endParaRPr>
          </a:p>
        </p:txBody>
      </p:sp>
    </p:spTree>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9258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925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2581" grpId="0" animBg="1"/>
      <p:bldP spid="79258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62" name="Rectangle 2">
            <a:extLst>
              <a:ext uri="{FF2B5EF4-FFF2-40B4-BE49-F238E27FC236}">
                <a16:creationId xmlns:a16="http://schemas.microsoft.com/office/drawing/2014/main" id="{9DC368B5-E22A-0778-9D42-E6C92409C972}"/>
              </a:ext>
            </a:extLst>
          </p:cNvPr>
          <p:cNvSpPr>
            <a:spLocks noChangeArrowheads="1"/>
          </p:cNvSpPr>
          <p:nvPr/>
        </p:nvSpPr>
        <p:spPr bwMode="auto">
          <a:xfrm>
            <a:off x="307975" y="1687513"/>
            <a:ext cx="8537575" cy="4808537"/>
          </a:xfrm>
          <a:prstGeom prst="rect">
            <a:avLst/>
          </a:prstGeom>
          <a:solidFill>
            <a:srgbClr val="FFF3C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cs typeface="Arial" charset="0"/>
            </a:endParaRPr>
          </a:p>
        </p:txBody>
      </p:sp>
      <p:grpSp>
        <p:nvGrpSpPr>
          <p:cNvPr id="25602" name="Group 3">
            <a:extLst>
              <a:ext uri="{FF2B5EF4-FFF2-40B4-BE49-F238E27FC236}">
                <a16:creationId xmlns:a16="http://schemas.microsoft.com/office/drawing/2014/main" id="{9C29BC7E-6430-042D-1C03-5B052CAD641F}"/>
              </a:ext>
            </a:extLst>
          </p:cNvPr>
          <p:cNvGrpSpPr>
            <a:grpSpLocks/>
          </p:cNvGrpSpPr>
          <p:nvPr/>
        </p:nvGrpSpPr>
        <p:grpSpPr bwMode="auto">
          <a:xfrm>
            <a:off x="5805488" y="2346325"/>
            <a:ext cx="762000" cy="1371600"/>
            <a:chOff x="384" y="2832"/>
            <a:chExt cx="816" cy="1152"/>
          </a:xfrm>
        </p:grpSpPr>
        <p:grpSp>
          <p:nvGrpSpPr>
            <p:cNvPr id="25626" name="Group 4">
              <a:extLst>
                <a:ext uri="{FF2B5EF4-FFF2-40B4-BE49-F238E27FC236}">
                  <a16:creationId xmlns:a16="http://schemas.microsoft.com/office/drawing/2014/main" id="{C5FD2892-E03D-71EB-39FC-825170849160}"/>
                </a:ext>
              </a:extLst>
            </p:cNvPr>
            <p:cNvGrpSpPr>
              <a:grpSpLocks/>
            </p:cNvGrpSpPr>
            <p:nvPr/>
          </p:nvGrpSpPr>
          <p:grpSpPr bwMode="auto">
            <a:xfrm>
              <a:off x="384" y="2832"/>
              <a:ext cx="384" cy="1152"/>
              <a:chOff x="384" y="2832"/>
              <a:chExt cx="384" cy="1152"/>
            </a:xfrm>
          </p:grpSpPr>
          <p:grpSp>
            <p:nvGrpSpPr>
              <p:cNvPr id="25660" name="Group 5">
                <a:extLst>
                  <a:ext uri="{FF2B5EF4-FFF2-40B4-BE49-F238E27FC236}">
                    <a16:creationId xmlns:a16="http://schemas.microsoft.com/office/drawing/2014/main" id="{27F0FEB3-FD54-0291-1AE9-249FF4A74170}"/>
                  </a:ext>
                </a:extLst>
              </p:cNvPr>
              <p:cNvGrpSpPr>
                <a:grpSpLocks/>
              </p:cNvGrpSpPr>
              <p:nvPr/>
            </p:nvGrpSpPr>
            <p:grpSpPr bwMode="auto">
              <a:xfrm>
                <a:off x="384" y="2832"/>
                <a:ext cx="384" cy="144"/>
                <a:chOff x="384" y="2832"/>
                <a:chExt cx="384" cy="144"/>
              </a:xfrm>
            </p:grpSpPr>
            <p:sp>
              <p:nvSpPr>
                <p:cNvPr id="860166" name="Oval 6">
                  <a:extLst>
                    <a:ext uri="{FF2B5EF4-FFF2-40B4-BE49-F238E27FC236}">
                      <a16:creationId xmlns:a16="http://schemas.microsoft.com/office/drawing/2014/main" id="{E74C0CD0-6C91-2E93-E55A-758B9E683405}"/>
                    </a:ext>
                  </a:extLst>
                </p:cNvPr>
                <p:cNvSpPr>
                  <a:spLocks noChangeArrowheads="1"/>
                </p:cNvSpPr>
                <p:nvPr/>
              </p:nvSpPr>
              <p:spPr bwMode="auto">
                <a:xfrm>
                  <a:off x="384" y="2832"/>
                  <a:ext cx="144" cy="144"/>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cs typeface="Arial" charset="0"/>
                  </a:endParaRPr>
                </a:p>
              </p:txBody>
            </p:sp>
            <p:sp>
              <p:nvSpPr>
                <p:cNvPr id="860167" name="Line 7">
                  <a:extLst>
                    <a:ext uri="{FF2B5EF4-FFF2-40B4-BE49-F238E27FC236}">
                      <a16:creationId xmlns:a16="http://schemas.microsoft.com/office/drawing/2014/main" id="{3420E094-04B9-758F-9DF9-BE3ABDCE81F2}"/>
                    </a:ext>
                  </a:extLst>
                </p:cNvPr>
                <p:cNvSpPr>
                  <a:spLocks noChangeShapeType="1"/>
                </p:cNvSpPr>
                <p:nvPr/>
              </p:nvSpPr>
              <p:spPr bwMode="auto">
                <a:xfrm>
                  <a:off x="528" y="2880"/>
                  <a:ext cx="240"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Arial" charset="0"/>
                    <a:ea typeface="ＭＳ Ｐゴシック" charset="0"/>
                    <a:cs typeface="Arial" charset="0"/>
                  </a:endParaRPr>
                </a:p>
              </p:txBody>
            </p:sp>
            <p:sp>
              <p:nvSpPr>
                <p:cNvPr id="860168" name="Line 8">
                  <a:extLst>
                    <a:ext uri="{FF2B5EF4-FFF2-40B4-BE49-F238E27FC236}">
                      <a16:creationId xmlns:a16="http://schemas.microsoft.com/office/drawing/2014/main" id="{87FFA70F-811D-7917-A9AF-4DC0BE52B1BC}"/>
                    </a:ext>
                  </a:extLst>
                </p:cNvPr>
                <p:cNvSpPr>
                  <a:spLocks noChangeShapeType="1"/>
                </p:cNvSpPr>
                <p:nvPr/>
              </p:nvSpPr>
              <p:spPr bwMode="auto">
                <a:xfrm>
                  <a:off x="528" y="2928"/>
                  <a:ext cx="240"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Arial" charset="0"/>
                    <a:ea typeface="ＭＳ Ｐゴシック" charset="0"/>
                    <a:cs typeface="Arial" charset="0"/>
                  </a:endParaRPr>
                </a:p>
              </p:txBody>
            </p:sp>
          </p:grpSp>
          <p:grpSp>
            <p:nvGrpSpPr>
              <p:cNvPr id="25661" name="Group 9">
                <a:extLst>
                  <a:ext uri="{FF2B5EF4-FFF2-40B4-BE49-F238E27FC236}">
                    <a16:creationId xmlns:a16="http://schemas.microsoft.com/office/drawing/2014/main" id="{F7359C86-98DE-88A7-61C9-B4DD0EF0CD04}"/>
                  </a:ext>
                </a:extLst>
              </p:cNvPr>
              <p:cNvGrpSpPr>
                <a:grpSpLocks/>
              </p:cNvGrpSpPr>
              <p:nvPr/>
            </p:nvGrpSpPr>
            <p:grpSpPr bwMode="auto">
              <a:xfrm>
                <a:off x="384" y="2976"/>
                <a:ext cx="384" cy="144"/>
                <a:chOff x="384" y="2832"/>
                <a:chExt cx="384" cy="144"/>
              </a:xfrm>
            </p:grpSpPr>
            <p:sp>
              <p:nvSpPr>
                <p:cNvPr id="860170" name="Oval 10">
                  <a:extLst>
                    <a:ext uri="{FF2B5EF4-FFF2-40B4-BE49-F238E27FC236}">
                      <a16:creationId xmlns:a16="http://schemas.microsoft.com/office/drawing/2014/main" id="{72B84D70-23CD-A80F-6647-4A6EBF295E18}"/>
                    </a:ext>
                  </a:extLst>
                </p:cNvPr>
                <p:cNvSpPr>
                  <a:spLocks noChangeArrowheads="1"/>
                </p:cNvSpPr>
                <p:nvPr/>
              </p:nvSpPr>
              <p:spPr bwMode="auto">
                <a:xfrm>
                  <a:off x="384" y="2832"/>
                  <a:ext cx="144" cy="144"/>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cs typeface="Arial" charset="0"/>
                  </a:endParaRPr>
                </a:p>
              </p:txBody>
            </p:sp>
            <p:sp>
              <p:nvSpPr>
                <p:cNvPr id="860171" name="Line 11">
                  <a:extLst>
                    <a:ext uri="{FF2B5EF4-FFF2-40B4-BE49-F238E27FC236}">
                      <a16:creationId xmlns:a16="http://schemas.microsoft.com/office/drawing/2014/main" id="{B3A036FB-333E-024B-C695-E460D1112D19}"/>
                    </a:ext>
                  </a:extLst>
                </p:cNvPr>
                <p:cNvSpPr>
                  <a:spLocks noChangeShapeType="1"/>
                </p:cNvSpPr>
                <p:nvPr/>
              </p:nvSpPr>
              <p:spPr bwMode="auto">
                <a:xfrm>
                  <a:off x="528" y="2880"/>
                  <a:ext cx="240"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Arial" charset="0"/>
                    <a:ea typeface="ＭＳ Ｐゴシック" charset="0"/>
                    <a:cs typeface="Arial" charset="0"/>
                  </a:endParaRPr>
                </a:p>
              </p:txBody>
            </p:sp>
            <p:sp>
              <p:nvSpPr>
                <p:cNvPr id="860172" name="Line 12">
                  <a:extLst>
                    <a:ext uri="{FF2B5EF4-FFF2-40B4-BE49-F238E27FC236}">
                      <a16:creationId xmlns:a16="http://schemas.microsoft.com/office/drawing/2014/main" id="{7BCAB886-CCCD-D5FF-6F3C-695164E93DDC}"/>
                    </a:ext>
                  </a:extLst>
                </p:cNvPr>
                <p:cNvSpPr>
                  <a:spLocks noChangeShapeType="1"/>
                </p:cNvSpPr>
                <p:nvPr/>
              </p:nvSpPr>
              <p:spPr bwMode="auto">
                <a:xfrm>
                  <a:off x="528" y="2928"/>
                  <a:ext cx="240"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Arial" charset="0"/>
                    <a:ea typeface="ＭＳ Ｐゴシック" charset="0"/>
                    <a:cs typeface="Arial" charset="0"/>
                  </a:endParaRPr>
                </a:p>
              </p:txBody>
            </p:sp>
          </p:grpSp>
          <p:grpSp>
            <p:nvGrpSpPr>
              <p:cNvPr id="25662" name="Group 13">
                <a:extLst>
                  <a:ext uri="{FF2B5EF4-FFF2-40B4-BE49-F238E27FC236}">
                    <a16:creationId xmlns:a16="http://schemas.microsoft.com/office/drawing/2014/main" id="{8353E67C-3436-A3BC-9181-CD4E157FBCFA}"/>
                  </a:ext>
                </a:extLst>
              </p:cNvPr>
              <p:cNvGrpSpPr>
                <a:grpSpLocks/>
              </p:cNvGrpSpPr>
              <p:nvPr/>
            </p:nvGrpSpPr>
            <p:grpSpPr bwMode="auto">
              <a:xfrm>
                <a:off x="384" y="3120"/>
                <a:ext cx="384" cy="144"/>
                <a:chOff x="384" y="2832"/>
                <a:chExt cx="384" cy="144"/>
              </a:xfrm>
            </p:grpSpPr>
            <p:sp>
              <p:nvSpPr>
                <p:cNvPr id="860174" name="Oval 14">
                  <a:extLst>
                    <a:ext uri="{FF2B5EF4-FFF2-40B4-BE49-F238E27FC236}">
                      <a16:creationId xmlns:a16="http://schemas.microsoft.com/office/drawing/2014/main" id="{2A720299-D74B-881F-EDAA-B169CC6D15E0}"/>
                    </a:ext>
                  </a:extLst>
                </p:cNvPr>
                <p:cNvSpPr>
                  <a:spLocks noChangeArrowheads="1"/>
                </p:cNvSpPr>
                <p:nvPr/>
              </p:nvSpPr>
              <p:spPr bwMode="auto">
                <a:xfrm>
                  <a:off x="384" y="2832"/>
                  <a:ext cx="144" cy="144"/>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cs typeface="Arial" charset="0"/>
                  </a:endParaRPr>
                </a:p>
              </p:txBody>
            </p:sp>
            <p:sp>
              <p:nvSpPr>
                <p:cNvPr id="860175" name="Line 15">
                  <a:extLst>
                    <a:ext uri="{FF2B5EF4-FFF2-40B4-BE49-F238E27FC236}">
                      <a16:creationId xmlns:a16="http://schemas.microsoft.com/office/drawing/2014/main" id="{77DE1BB6-D6CC-3D8F-DC58-BA89C0F72E89}"/>
                    </a:ext>
                  </a:extLst>
                </p:cNvPr>
                <p:cNvSpPr>
                  <a:spLocks noChangeShapeType="1"/>
                </p:cNvSpPr>
                <p:nvPr/>
              </p:nvSpPr>
              <p:spPr bwMode="auto">
                <a:xfrm>
                  <a:off x="528" y="2880"/>
                  <a:ext cx="240"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Arial" charset="0"/>
                    <a:ea typeface="ＭＳ Ｐゴシック" charset="0"/>
                    <a:cs typeface="Arial" charset="0"/>
                  </a:endParaRPr>
                </a:p>
              </p:txBody>
            </p:sp>
            <p:sp>
              <p:nvSpPr>
                <p:cNvPr id="860176" name="Line 16">
                  <a:extLst>
                    <a:ext uri="{FF2B5EF4-FFF2-40B4-BE49-F238E27FC236}">
                      <a16:creationId xmlns:a16="http://schemas.microsoft.com/office/drawing/2014/main" id="{E005918C-DB03-F8E5-CF80-DFC87E36BC52}"/>
                    </a:ext>
                  </a:extLst>
                </p:cNvPr>
                <p:cNvSpPr>
                  <a:spLocks noChangeShapeType="1"/>
                </p:cNvSpPr>
                <p:nvPr/>
              </p:nvSpPr>
              <p:spPr bwMode="auto">
                <a:xfrm>
                  <a:off x="528" y="2928"/>
                  <a:ext cx="240"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Arial" charset="0"/>
                    <a:ea typeface="ＭＳ Ｐゴシック" charset="0"/>
                    <a:cs typeface="Arial" charset="0"/>
                  </a:endParaRPr>
                </a:p>
              </p:txBody>
            </p:sp>
          </p:grpSp>
          <p:grpSp>
            <p:nvGrpSpPr>
              <p:cNvPr id="25663" name="Group 17">
                <a:extLst>
                  <a:ext uri="{FF2B5EF4-FFF2-40B4-BE49-F238E27FC236}">
                    <a16:creationId xmlns:a16="http://schemas.microsoft.com/office/drawing/2014/main" id="{8726BC6F-8617-8B52-3020-469158479964}"/>
                  </a:ext>
                </a:extLst>
              </p:cNvPr>
              <p:cNvGrpSpPr>
                <a:grpSpLocks/>
              </p:cNvGrpSpPr>
              <p:nvPr/>
            </p:nvGrpSpPr>
            <p:grpSpPr bwMode="auto">
              <a:xfrm>
                <a:off x="384" y="3264"/>
                <a:ext cx="384" cy="144"/>
                <a:chOff x="384" y="2832"/>
                <a:chExt cx="384" cy="144"/>
              </a:xfrm>
            </p:grpSpPr>
            <p:sp>
              <p:nvSpPr>
                <p:cNvPr id="860178" name="Oval 18">
                  <a:extLst>
                    <a:ext uri="{FF2B5EF4-FFF2-40B4-BE49-F238E27FC236}">
                      <a16:creationId xmlns:a16="http://schemas.microsoft.com/office/drawing/2014/main" id="{242D2D98-6D6D-A664-57AC-34912B6986E3}"/>
                    </a:ext>
                  </a:extLst>
                </p:cNvPr>
                <p:cNvSpPr>
                  <a:spLocks noChangeArrowheads="1"/>
                </p:cNvSpPr>
                <p:nvPr/>
              </p:nvSpPr>
              <p:spPr bwMode="auto">
                <a:xfrm>
                  <a:off x="384" y="2832"/>
                  <a:ext cx="144" cy="144"/>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cs typeface="Arial" charset="0"/>
                  </a:endParaRPr>
                </a:p>
              </p:txBody>
            </p:sp>
            <p:sp>
              <p:nvSpPr>
                <p:cNvPr id="860179" name="Line 19">
                  <a:extLst>
                    <a:ext uri="{FF2B5EF4-FFF2-40B4-BE49-F238E27FC236}">
                      <a16:creationId xmlns:a16="http://schemas.microsoft.com/office/drawing/2014/main" id="{086FF80F-1CA5-3605-DF47-DB4805635C48}"/>
                    </a:ext>
                  </a:extLst>
                </p:cNvPr>
                <p:cNvSpPr>
                  <a:spLocks noChangeShapeType="1"/>
                </p:cNvSpPr>
                <p:nvPr/>
              </p:nvSpPr>
              <p:spPr bwMode="auto">
                <a:xfrm>
                  <a:off x="528" y="2880"/>
                  <a:ext cx="240"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Arial" charset="0"/>
                    <a:ea typeface="ＭＳ Ｐゴシック" charset="0"/>
                    <a:cs typeface="Arial" charset="0"/>
                  </a:endParaRPr>
                </a:p>
              </p:txBody>
            </p:sp>
            <p:sp>
              <p:nvSpPr>
                <p:cNvPr id="860180" name="Line 20">
                  <a:extLst>
                    <a:ext uri="{FF2B5EF4-FFF2-40B4-BE49-F238E27FC236}">
                      <a16:creationId xmlns:a16="http://schemas.microsoft.com/office/drawing/2014/main" id="{C5CF4A9E-948E-6FFE-BDA8-64DCA0DF5690}"/>
                    </a:ext>
                  </a:extLst>
                </p:cNvPr>
                <p:cNvSpPr>
                  <a:spLocks noChangeShapeType="1"/>
                </p:cNvSpPr>
                <p:nvPr/>
              </p:nvSpPr>
              <p:spPr bwMode="auto">
                <a:xfrm>
                  <a:off x="528" y="2928"/>
                  <a:ext cx="240"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Arial" charset="0"/>
                    <a:ea typeface="ＭＳ Ｐゴシック" charset="0"/>
                    <a:cs typeface="Arial" charset="0"/>
                  </a:endParaRPr>
                </a:p>
              </p:txBody>
            </p:sp>
          </p:grpSp>
          <p:grpSp>
            <p:nvGrpSpPr>
              <p:cNvPr id="25664" name="Group 21">
                <a:extLst>
                  <a:ext uri="{FF2B5EF4-FFF2-40B4-BE49-F238E27FC236}">
                    <a16:creationId xmlns:a16="http://schemas.microsoft.com/office/drawing/2014/main" id="{D86B2388-2B47-1728-7400-756ACFC71992}"/>
                  </a:ext>
                </a:extLst>
              </p:cNvPr>
              <p:cNvGrpSpPr>
                <a:grpSpLocks/>
              </p:cNvGrpSpPr>
              <p:nvPr/>
            </p:nvGrpSpPr>
            <p:grpSpPr bwMode="auto">
              <a:xfrm>
                <a:off x="384" y="3408"/>
                <a:ext cx="384" cy="144"/>
                <a:chOff x="384" y="2832"/>
                <a:chExt cx="384" cy="144"/>
              </a:xfrm>
            </p:grpSpPr>
            <p:sp>
              <p:nvSpPr>
                <p:cNvPr id="860182" name="Oval 22">
                  <a:extLst>
                    <a:ext uri="{FF2B5EF4-FFF2-40B4-BE49-F238E27FC236}">
                      <a16:creationId xmlns:a16="http://schemas.microsoft.com/office/drawing/2014/main" id="{3620CE53-A9B7-3D51-5D86-5C9C5F09BDC6}"/>
                    </a:ext>
                  </a:extLst>
                </p:cNvPr>
                <p:cNvSpPr>
                  <a:spLocks noChangeArrowheads="1"/>
                </p:cNvSpPr>
                <p:nvPr/>
              </p:nvSpPr>
              <p:spPr bwMode="auto">
                <a:xfrm>
                  <a:off x="384" y="2832"/>
                  <a:ext cx="144" cy="144"/>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cs typeface="Arial" charset="0"/>
                  </a:endParaRPr>
                </a:p>
              </p:txBody>
            </p:sp>
            <p:sp>
              <p:nvSpPr>
                <p:cNvPr id="860183" name="Line 23">
                  <a:extLst>
                    <a:ext uri="{FF2B5EF4-FFF2-40B4-BE49-F238E27FC236}">
                      <a16:creationId xmlns:a16="http://schemas.microsoft.com/office/drawing/2014/main" id="{2EEC47E6-9212-BF9C-D2BF-B4B71E2F5813}"/>
                    </a:ext>
                  </a:extLst>
                </p:cNvPr>
                <p:cNvSpPr>
                  <a:spLocks noChangeShapeType="1"/>
                </p:cNvSpPr>
                <p:nvPr/>
              </p:nvSpPr>
              <p:spPr bwMode="auto">
                <a:xfrm>
                  <a:off x="528" y="2880"/>
                  <a:ext cx="240"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Arial" charset="0"/>
                    <a:ea typeface="ＭＳ Ｐゴシック" charset="0"/>
                    <a:cs typeface="Arial" charset="0"/>
                  </a:endParaRPr>
                </a:p>
              </p:txBody>
            </p:sp>
            <p:sp>
              <p:nvSpPr>
                <p:cNvPr id="860184" name="Line 24">
                  <a:extLst>
                    <a:ext uri="{FF2B5EF4-FFF2-40B4-BE49-F238E27FC236}">
                      <a16:creationId xmlns:a16="http://schemas.microsoft.com/office/drawing/2014/main" id="{9AC84BC0-9D49-B84E-4193-365CF370E8A5}"/>
                    </a:ext>
                  </a:extLst>
                </p:cNvPr>
                <p:cNvSpPr>
                  <a:spLocks noChangeShapeType="1"/>
                </p:cNvSpPr>
                <p:nvPr/>
              </p:nvSpPr>
              <p:spPr bwMode="auto">
                <a:xfrm>
                  <a:off x="528" y="2928"/>
                  <a:ext cx="240"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Arial" charset="0"/>
                    <a:ea typeface="ＭＳ Ｐゴシック" charset="0"/>
                    <a:cs typeface="Arial" charset="0"/>
                  </a:endParaRPr>
                </a:p>
              </p:txBody>
            </p:sp>
          </p:grpSp>
          <p:grpSp>
            <p:nvGrpSpPr>
              <p:cNvPr id="25665" name="Group 25">
                <a:extLst>
                  <a:ext uri="{FF2B5EF4-FFF2-40B4-BE49-F238E27FC236}">
                    <a16:creationId xmlns:a16="http://schemas.microsoft.com/office/drawing/2014/main" id="{853A5698-2E92-C04D-73B2-8D6C4CBF2F81}"/>
                  </a:ext>
                </a:extLst>
              </p:cNvPr>
              <p:cNvGrpSpPr>
                <a:grpSpLocks/>
              </p:cNvGrpSpPr>
              <p:nvPr/>
            </p:nvGrpSpPr>
            <p:grpSpPr bwMode="auto">
              <a:xfrm>
                <a:off x="384" y="3552"/>
                <a:ext cx="384" cy="144"/>
                <a:chOff x="384" y="2832"/>
                <a:chExt cx="384" cy="144"/>
              </a:xfrm>
            </p:grpSpPr>
            <p:sp>
              <p:nvSpPr>
                <p:cNvPr id="860186" name="Oval 26">
                  <a:extLst>
                    <a:ext uri="{FF2B5EF4-FFF2-40B4-BE49-F238E27FC236}">
                      <a16:creationId xmlns:a16="http://schemas.microsoft.com/office/drawing/2014/main" id="{18DF6BE5-2E50-1052-AA4C-4EA759A0C33A}"/>
                    </a:ext>
                  </a:extLst>
                </p:cNvPr>
                <p:cNvSpPr>
                  <a:spLocks noChangeArrowheads="1"/>
                </p:cNvSpPr>
                <p:nvPr/>
              </p:nvSpPr>
              <p:spPr bwMode="auto">
                <a:xfrm>
                  <a:off x="384" y="2832"/>
                  <a:ext cx="144" cy="144"/>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cs typeface="Arial" charset="0"/>
                  </a:endParaRPr>
                </a:p>
              </p:txBody>
            </p:sp>
            <p:sp>
              <p:nvSpPr>
                <p:cNvPr id="860187" name="Line 27">
                  <a:extLst>
                    <a:ext uri="{FF2B5EF4-FFF2-40B4-BE49-F238E27FC236}">
                      <a16:creationId xmlns:a16="http://schemas.microsoft.com/office/drawing/2014/main" id="{CEADC1EA-AAF9-F048-4489-AB5D6753CAE3}"/>
                    </a:ext>
                  </a:extLst>
                </p:cNvPr>
                <p:cNvSpPr>
                  <a:spLocks noChangeShapeType="1"/>
                </p:cNvSpPr>
                <p:nvPr/>
              </p:nvSpPr>
              <p:spPr bwMode="auto">
                <a:xfrm>
                  <a:off x="528" y="2880"/>
                  <a:ext cx="240"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Arial" charset="0"/>
                    <a:ea typeface="ＭＳ Ｐゴシック" charset="0"/>
                    <a:cs typeface="Arial" charset="0"/>
                  </a:endParaRPr>
                </a:p>
              </p:txBody>
            </p:sp>
            <p:sp>
              <p:nvSpPr>
                <p:cNvPr id="860188" name="Line 28">
                  <a:extLst>
                    <a:ext uri="{FF2B5EF4-FFF2-40B4-BE49-F238E27FC236}">
                      <a16:creationId xmlns:a16="http://schemas.microsoft.com/office/drawing/2014/main" id="{3C051852-CD5E-0DE2-B0E2-218094E3D7B1}"/>
                    </a:ext>
                  </a:extLst>
                </p:cNvPr>
                <p:cNvSpPr>
                  <a:spLocks noChangeShapeType="1"/>
                </p:cNvSpPr>
                <p:nvPr/>
              </p:nvSpPr>
              <p:spPr bwMode="auto">
                <a:xfrm>
                  <a:off x="528" y="2928"/>
                  <a:ext cx="240"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Arial" charset="0"/>
                    <a:ea typeface="ＭＳ Ｐゴシック" charset="0"/>
                    <a:cs typeface="Arial" charset="0"/>
                  </a:endParaRPr>
                </a:p>
              </p:txBody>
            </p:sp>
          </p:grpSp>
          <p:grpSp>
            <p:nvGrpSpPr>
              <p:cNvPr id="25666" name="Group 29">
                <a:extLst>
                  <a:ext uri="{FF2B5EF4-FFF2-40B4-BE49-F238E27FC236}">
                    <a16:creationId xmlns:a16="http://schemas.microsoft.com/office/drawing/2014/main" id="{EE7450E2-9E97-C38F-EE14-44EE482EC7D3}"/>
                  </a:ext>
                </a:extLst>
              </p:cNvPr>
              <p:cNvGrpSpPr>
                <a:grpSpLocks/>
              </p:cNvGrpSpPr>
              <p:nvPr/>
            </p:nvGrpSpPr>
            <p:grpSpPr bwMode="auto">
              <a:xfrm>
                <a:off x="384" y="3696"/>
                <a:ext cx="384" cy="144"/>
                <a:chOff x="384" y="2832"/>
                <a:chExt cx="384" cy="144"/>
              </a:xfrm>
            </p:grpSpPr>
            <p:sp>
              <p:nvSpPr>
                <p:cNvPr id="860190" name="Oval 30">
                  <a:extLst>
                    <a:ext uri="{FF2B5EF4-FFF2-40B4-BE49-F238E27FC236}">
                      <a16:creationId xmlns:a16="http://schemas.microsoft.com/office/drawing/2014/main" id="{9B561317-FFD2-3A3B-158A-0DF4A2A0522D}"/>
                    </a:ext>
                  </a:extLst>
                </p:cNvPr>
                <p:cNvSpPr>
                  <a:spLocks noChangeArrowheads="1"/>
                </p:cNvSpPr>
                <p:nvPr/>
              </p:nvSpPr>
              <p:spPr bwMode="auto">
                <a:xfrm>
                  <a:off x="384" y="2832"/>
                  <a:ext cx="144" cy="144"/>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cs typeface="Arial" charset="0"/>
                  </a:endParaRPr>
                </a:p>
              </p:txBody>
            </p:sp>
            <p:sp>
              <p:nvSpPr>
                <p:cNvPr id="860191" name="Line 31">
                  <a:extLst>
                    <a:ext uri="{FF2B5EF4-FFF2-40B4-BE49-F238E27FC236}">
                      <a16:creationId xmlns:a16="http://schemas.microsoft.com/office/drawing/2014/main" id="{91820067-48B8-2D42-75B6-ED0DDC22B525}"/>
                    </a:ext>
                  </a:extLst>
                </p:cNvPr>
                <p:cNvSpPr>
                  <a:spLocks noChangeShapeType="1"/>
                </p:cNvSpPr>
                <p:nvPr/>
              </p:nvSpPr>
              <p:spPr bwMode="auto">
                <a:xfrm>
                  <a:off x="528" y="2880"/>
                  <a:ext cx="240"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Arial" charset="0"/>
                    <a:ea typeface="ＭＳ Ｐゴシック" charset="0"/>
                    <a:cs typeface="Arial" charset="0"/>
                  </a:endParaRPr>
                </a:p>
              </p:txBody>
            </p:sp>
            <p:sp>
              <p:nvSpPr>
                <p:cNvPr id="860192" name="Line 32">
                  <a:extLst>
                    <a:ext uri="{FF2B5EF4-FFF2-40B4-BE49-F238E27FC236}">
                      <a16:creationId xmlns:a16="http://schemas.microsoft.com/office/drawing/2014/main" id="{770E28F7-F2E2-7428-0165-5C5952DC7F04}"/>
                    </a:ext>
                  </a:extLst>
                </p:cNvPr>
                <p:cNvSpPr>
                  <a:spLocks noChangeShapeType="1"/>
                </p:cNvSpPr>
                <p:nvPr/>
              </p:nvSpPr>
              <p:spPr bwMode="auto">
                <a:xfrm>
                  <a:off x="528" y="2928"/>
                  <a:ext cx="240"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Arial" charset="0"/>
                    <a:ea typeface="ＭＳ Ｐゴシック" charset="0"/>
                    <a:cs typeface="Arial" charset="0"/>
                  </a:endParaRPr>
                </a:p>
              </p:txBody>
            </p:sp>
          </p:grpSp>
          <p:grpSp>
            <p:nvGrpSpPr>
              <p:cNvPr id="25667" name="Group 33">
                <a:extLst>
                  <a:ext uri="{FF2B5EF4-FFF2-40B4-BE49-F238E27FC236}">
                    <a16:creationId xmlns:a16="http://schemas.microsoft.com/office/drawing/2014/main" id="{ED2977CE-B135-080A-FCA3-D45A8008B7A2}"/>
                  </a:ext>
                </a:extLst>
              </p:cNvPr>
              <p:cNvGrpSpPr>
                <a:grpSpLocks/>
              </p:cNvGrpSpPr>
              <p:nvPr/>
            </p:nvGrpSpPr>
            <p:grpSpPr bwMode="auto">
              <a:xfrm>
                <a:off x="384" y="3840"/>
                <a:ext cx="384" cy="144"/>
                <a:chOff x="384" y="2832"/>
                <a:chExt cx="384" cy="144"/>
              </a:xfrm>
            </p:grpSpPr>
            <p:sp>
              <p:nvSpPr>
                <p:cNvPr id="860194" name="Oval 34">
                  <a:extLst>
                    <a:ext uri="{FF2B5EF4-FFF2-40B4-BE49-F238E27FC236}">
                      <a16:creationId xmlns:a16="http://schemas.microsoft.com/office/drawing/2014/main" id="{2E1624FA-C2AA-00C2-6991-B13B1281F2E2}"/>
                    </a:ext>
                  </a:extLst>
                </p:cNvPr>
                <p:cNvSpPr>
                  <a:spLocks noChangeArrowheads="1"/>
                </p:cNvSpPr>
                <p:nvPr/>
              </p:nvSpPr>
              <p:spPr bwMode="auto">
                <a:xfrm>
                  <a:off x="384" y="2832"/>
                  <a:ext cx="144" cy="144"/>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cs typeface="Arial" charset="0"/>
                  </a:endParaRPr>
                </a:p>
              </p:txBody>
            </p:sp>
            <p:sp>
              <p:nvSpPr>
                <p:cNvPr id="860195" name="Line 35">
                  <a:extLst>
                    <a:ext uri="{FF2B5EF4-FFF2-40B4-BE49-F238E27FC236}">
                      <a16:creationId xmlns:a16="http://schemas.microsoft.com/office/drawing/2014/main" id="{7F327A3D-64D8-31A8-133C-E4E6F5DD045D}"/>
                    </a:ext>
                  </a:extLst>
                </p:cNvPr>
                <p:cNvSpPr>
                  <a:spLocks noChangeShapeType="1"/>
                </p:cNvSpPr>
                <p:nvPr/>
              </p:nvSpPr>
              <p:spPr bwMode="auto">
                <a:xfrm>
                  <a:off x="528" y="2880"/>
                  <a:ext cx="240"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Arial" charset="0"/>
                    <a:ea typeface="ＭＳ Ｐゴシック" charset="0"/>
                    <a:cs typeface="Arial" charset="0"/>
                  </a:endParaRPr>
                </a:p>
              </p:txBody>
            </p:sp>
            <p:sp>
              <p:nvSpPr>
                <p:cNvPr id="860196" name="Line 36">
                  <a:extLst>
                    <a:ext uri="{FF2B5EF4-FFF2-40B4-BE49-F238E27FC236}">
                      <a16:creationId xmlns:a16="http://schemas.microsoft.com/office/drawing/2014/main" id="{EE00D8E7-B199-381D-732E-931BF8A2EEED}"/>
                    </a:ext>
                  </a:extLst>
                </p:cNvPr>
                <p:cNvSpPr>
                  <a:spLocks noChangeShapeType="1"/>
                </p:cNvSpPr>
                <p:nvPr/>
              </p:nvSpPr>
              <p:spPr bwMode="auto">
                <a:xfrm>
                  <a:off x="528" y="2928"/>
                  <a:ext cx="240"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Arial" charset="0"/>
                    <a:ea typeface="ＭＳ Ｐゴシック" charset="0"/>
                    <a:cs typeface="Arial" charset="0"/>
                  </a:endParaRPr>
                </a:p>
              </p:txBody>
            </p:sp>
          </p:grpSp>
        </p:grpSp>
        <p:grpSp>
          <p:nvGrpSpPr>
            <p:cNvPr id="25627" name="Group 37">
              <a:extLst>
                <a:ext uri="{FF2B5EF4-FFF2-40B4-BE49-F238E27FC236}">
                  <a16:creationId xmlns:a16="http://schemas.microsoft.com/office/drawing/2014/main" id="{74B88B35-8513-5DD5-8AC6-7628BDCCC269}"/>
                </a:ext>
              </a:extLst>
            </p:cNvPr>
            <p:cNvGrpSpPr>
              <a:grpSpLocks/>
            </p:cNvGrpSpPr>
            <p:nvPr/>
          </p:nvGrpSpPr>
          <p:grpSpPr bwMode="auto">
            <a:xfrm rot="10800000">
              <a:off x="816" y="2832"/>
              <a:ext cx="384" cy="1152"/>
              <a:chOff x="384" y="2832"/>
              <a:chExt cx="384" cy="1152"/>
            </a:xfrm>
          </p:grpSpPr>
          <p:grpSp>
            <p:nvGrpSpPr>
              <p:cNvPr id="25628" name="Group 38">
                <a:extLst>
                  <a:ext uri="{FF2B5EF4-FFF2-40B4-BE49-F238E27FC236}">
                    <a16:creationId xmlns:a16="http://schemas.microsoft.com/office/drawing/2014/main" id="{12C0D468-56A5-5292-69A9-E6FF64D7CE17}"/>
                  </a:ext>
                </a:extLst>
              </p:cNvPr>
              <p:cNvGrpSpPr>
                <a:grpSpLocks/>
              </p:cNvGrpSpPr>
              <p:nvPr/>
            </p:nvGrpSpPr>
            <p:grpSpPr bwMode="auto">
              <a:xfrm>
                <a:off x="384" y="2832"/>
                <a:ext cx="384" cy="144"/>
                <a:chOff x="384" y="2832"/>
                <a:chExt cx="384" cy="144"/>
              </a:xfrm>
            </p:grpSpPr>
            <p:sp>
              <p:nvSpPr>
                <p:cNvPr id="860199" name="Oval 39">
                  <a:extLst>
                    <a:ext uri="{FF2B5EF4-FFF2-40B4-BE49-F238E27FC236}">
                      <a16:creationId xmlns:a16="http://schemas.microsoft.com/office/drawing/2014/main" id="{531FAD26-6752-F246-D3E9-72F9C8E67989}"/>
                    </a:ext>
                  </a:extLst>
                </p:cNvPr>
                <p:cNvSpPr>
                  <a:spLocks noChangeArrowheads="1"/>
                </p:cNvSpPr>
                <p:nvPr/>
              </p:nvSpPr>
              <p:spPr bwMode="auto">
                <a:xfrm>
                  <a:off x="398" y="2837"/>
                  <a:ext cx="145" cy="144"/>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cs typeface="Arial" charset="0"/>
                  </a:endParaRPr>
                </a:p>
              </p:txBody>
            </p:sp>
            <p:sp>
              <p:nvSpPr>
                <p:cNvPr id="860200" name="Line 40">
                  <a:extLst>
                    <a:ext uri="{FF2B5EF4-FFF2-40B4-BE49-F238E27FC236}">
                      <a16:creationId xmlns:a16="http://schemas.microsoft.com/office/drawing/2014/main" id="{18DA9F21-EBA1-9BDB-D99C-1B9311F18AB1}"/>
                    </a:ext>
                  </a:extLst>
                </p:cNvPr>
                <p:cNvSpPr>
                  <a:spLocks noChangeShapeType="1"/>
                </p:cNvSpPr>
                <p:nvPr/>
              </p:nvSpPr>
              <p:spPr bwMode="auto">
                <a:xfrm>
                  <a:off x="539" y="2885"/>
                  <a:ext cx="241"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Arial" charset="0"/>
                    <a:ea typeface="ＭＳ Ｐゴシック" charset="0"/>
                    <a:cs typeface="Arial" charset="0"/>
                  </a:endParaRPr>
                </a:p>
              </p:txBody>
            </p:sp>
            <p:sp>
              <p:nvSpPr>
                <p:cNvPr id="860201" name="Line 41">
                  <a:extLst>
                    <a:ext uri="{FF2B5EF4-FFF2-40B4-BE49-F238E27FC236}">
                      <a16:creationId xmlns:a16="http://schemas.microsoft.com/office/drawing/2014/main" id="{9A7E466C-F66C-2006-851E-84B2386A7585}"/>
                    </a:ext>
                  </a:extLst>
                </p:cNvPr>
                <p:cNvSpPr>
                  <a:spLocks noChangeShapeType="1"/>
                </p:cNvSpPr>
                <p:nvPr/>
              </p:nvSpPr>
              <p:spPr bwMode="auto">
                <a:xfrm>
                  <a:off x="539" y="2933"/>
                  <a:ext cx="241"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Arial" charset="0"/>
                    <a:ea typeface="ＭＳ Ｐゴシック" charset="0"/>
                    <a:cs typeface="Arial" charset="0"/>
                  </a:endParaRPr>
                </a:p>
              </p:txBody>
            </p:sp>
          </p:grpSp>
          <p:grpSp>
            <p:nvGrpSpPr>
              <p:cNvPr id="25629" name="Group 42">
                <a:extLst>
                  <a:ext uri="{FF2B5EF4-FFF2-40B4-BE49-F238E27FC236}">
                    <a16:creationId xmlns:a16="http://schemas.microsoft.com/office/drawing/2014/main" id="{5FF07A58-264B-0ABC-AB26-05480B28644D}"/>
                  </a:ext>
                </a:extLst>
              </p:cNvPr>
              <p:cNvGrpSpPr>
                <a:grpSpLocks/>
              </p:cNvGrpSpPr>
              <p:nvPr/>
            </p:nvGrpSpPr>
            <p:grpSpPr bwMode="auto">
              <a:xfrm>
                <a:off x="384" y="2976"/>
                <a:ext cx="384" cy="144"/>
                <a:chOff x="384" y="2832"/>
                <a:chExt cx="384" cy="144"/>
              </a:xfrm>
            </p:grpSpPr>
            <p:sp>
              <p:nvSpPr>
                <p:cNvPr id="860203" name="Oval 43">
                  <a:extLst>
                    <a:ext uri="{FF2B5EF4-FFF2-40B4-BE49-F238E27FC236}">
                      <a16:creationId xmlns:a16="http://schemas.microsoft.com/office/drawing/2014/main" id="{D55CDE58-5D34-340F-41AF-634B4243A60F}"/>
                    </a:ext>
                  </a:extLst>
                </p:cNvPr>
                <p:cNvSpPr>
                  <a:spLocks noChangeArrowheads="1"/>
                </p:cNvSpPr>
                <p:nvPr/>
              </p:nvSpPr>
              <p:spPr bwMode="auto">
                <a:xfrm>
                  <a:off x="398" y="2837"/>
                  <a:ext cx="145" cy="144"/>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cs typeface="Arial" charset="0"/>
                  </a:endParaRPr>
                </a:p>
              </p:txBody>
            </p:sp>
            <p:sp>
              <p:nvSpPr>
                <p:cNvPr id="860204" name="Line 44">
                  <a:extLst>
                    <a:ext uri="{FF2B5EF4-FFF2-40B4-BE49-F238E27FC236}">
                      <a16:creationId xmlns:a16="http://schemas.microsoft.com/office/drawing/2014/main" id="{59257882-98D0-AE50-13F9-34C865BD7BAC}"/>
                    </a:ext>
                  </a:extLst>
                </p:cNvPr>
                <p:cNvSpPr>
                  <a:spLocks noChangeShapeType="1"/>
                </p:cNvSpPr>
                <p:nvPr/>
              </p:nvSpPr>
              <p:spPr bwMode="auto">
                <a:xfrm>
                  <a:off x="539" y="2885"/>
                  <a:ext cx="241"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Arial" charset="0"/>
                    <a:ea typeface="ＭＳ Ｐゴシック" charset="0"/>
                    <a:cs typeface="Arial" charset="0"/>
                  </a:endParaRPr>
                </a:p>
              </p:txBody>
            </p:sp>
            <p:sp>
              <p:nvSpPr>
                <p:cNvPr id="860205" name="Line 45">
                  <a:extLst>
                    <a:ext uri="{FF2B5EF4-FFF2-40B4-BE49-F238E27FC236}">
                      <a16:creationId xmlns:a16="http://schemas.microsoft.com/office/drawing/2014/main" id="{79249C9B-3B30-4D1B-4CBF-79C308EDE132}"/>
                    </a:ext>
                  </a:extLst>
                </p:cNvPr>
                <p:cNvSpPr>
                  <a:spLocks noChangeShapeType="1"/>
                </p:cNvSpPr>
                <p:nvPr/>
              </p:nvSpPr>
              <p:spPr bwMode="auto">
                <a:xfrm>
                  <a:off x="539" y="2933"/>
                  <a:ext cx="241"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Arial" charset="0"/>
                    <a:ea typeface="ＭＳ Ｐゴシック" charset="0"/>
                    <a:cs typeface="Arial" charset="0"/>
                  </a:endParaRPr>
                </a:p>
              </p:txBody>
            </p:sp>
          </p:grpSp>
          <p:grpSp>
            <p:nvGrpSpPr>
              <p:cNvPr id="25630" name="Group 46">
                <a:extLst>
                  <a:ext uri="{FF2B5EF4-FFF2-40B4-BE49-F238E27FC236}">
                    <a16:creationId xmlns:a16="http://schemas.microsoft.com/office/drawing/2014/main" id="{D02A08EE-165D-4CA7-8DE7-3B1C776940D0}"/>
                  </a:ext>
                </a:extLst>
              </p:cNvPr>
              <p:cNvGrpSpPr>
                <a:grpSpLocks/>
              </p:cNvGrpSpPr>
              <p:nvPr/>
            </p:nvGrpSpPr>
            <p:grpSpPr bwMode="auto">
              <a:xfrm>
                <a:off x="384" y="3120"/>
                <a:ext cx="384" cy="144"/>
                <a:chOff x="384" y="2832"/>
                <a:chExt cx="384" cy="144"/>
              </a:xfrm>
            </p:grpSpPr>
            <p:sp>
              <p:nvSpPr>
                <p:cNvPr id="860207" name="Oval 47">
                  <a:extLst>
                    <a:ext uri="{FF2B5EF4-FFF2-40B4-BE49-F238E27FC236}">
                      <a16:creationId xmlns:a16="http://schemas.microsoft.com/office/drawing/2014/main" id="{E7E5F9D7-F00C-D789-CCBA-88C14255C767}"/>
                    </a:ext>
                  </a:extLst>
                </p:cNvPr>
                <p:cNvSpPr>
                  <a:spLocks noChangeArrowheads="1"/>
                </p:cNvSpPr>
                <p:nvPr/>
              </p:nvSpPr>
              <p:spPr bwMode="auto">
                <a:xfrm>
                  <a:off x="398" y="2837"/>
                  <a:ext cx="145" cy="144"/>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cs typeface="Arial" charset="0"/>
                  </a:endParaRPr>
                </a:p>
              </p:txBody>
            </p:sp>
            <p:sp>
              <p:nvSpPr>
                <p:cNvPr id="860208" name="Line 48">
                  <a:extLst>
                    <a:ext uri="{FF2B5EF4-FFF2-40B4-BE49-F238E27FC236}">
                      <a16:creationId xmlns:a16="http://schemas.microsoft.com/office/drawing/2014/main" id="{245FD23D-60C0-1F11-CFBC-6E8B782AD599}"/>
                    </a:ext>
                  </a:extLst>
                </p:cNvPr>
                <p:cNvSpPr>
                  <a:spLocks noChangeShapeType="1"/>
                </p:cNvSpPr>
                <p:nvPr/>
              </p:nvSpPr>
              <p:spPr bwMode="auto">
                <a:xfrm>
                  <a:off x="539" y="2885"/>
                  <a:ext cx="241"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Arial" charset="0"/>
                    <a:ea typeface="ＭＳ Ｐゴシック" charset="0"/>
                    <a:cs typeface="Arial" charset="0"/>
                  </a:endParaRPr>
                </a:p>
              </p:txBody>
            </p:sp>
            <p:sp>
              <p:nvSpPr>
                <p:cNvPr id="860209" name="Line 49">
                  <a:extLst>
                    <a:ext uri="{FF2B5EF4-FFF2-40B4-BE49-F238E27FC236}">
                      <a16:creationId xmlns:a16="http://schemas.microsoft.com/office/drawing/2014/main" id="{922F88F8-1D33-C501-DBE5-D05B89AE749B}"/>
                    </a:ext>
                  </a:extLst>
                </p:cNvPr>
                <p:cNvSpPr>
                  <a:spLocks noChangeShapeType="1"/>
                </p:cNvSpPr>
                <p:nvPr/>
              </p:nvSpPr>
              <p:spPr bwMode="auto">
                <a:xfrm>
                  <a:off x="539" y="2933"/>
                  <a:ext cx="241"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Arial" charset="0"/>
                    <a:ea typeface="ＭＳ Ｐゴシック" charset="0"/>
                    <a:cs typeface="Arial" charset="0"/>
                  </a:endParaRPr>
                </a:p>
              </p:txBody>
            </p:sp>
          </p:grpSp>
          <p:grpSp>
            <p:nvGrpSpPr>
              <p:cNvPr id="25631" name="Group 50">
                <a:extLst>
                  <a:ext uri="{FF2B5EF4-FFF2-40B4-BE49-F238E27FC236}">
                    <a16:creationId xmlns:a16="http://schemas.microsoft.com/office/drawing/2014/main" id="{AC7D2CDE-2243-78BA-2529-8E7A59096898}"/>
                  </a:ext>
                </a:extLst>
              </p:cNvPr>
              <p:cNvGrpSpPr>
                <a:grpSpLocks/>
              </p:cNvGrpSpPr>
              <p:nvPr/>
            </p:nvGrpSpPr>
            <p:grpSpPr bwMode="auto">
              <a:xfrm>
                <a:off x="384" y="3264"/>
                <a:ext cx="384" cy="144"/>
                <a:chOff x="384" y="2832"/>
                <a:chExt cx="384" cy="144"/>
              </a:xfrm>
            </p:grpSpPr>
            <p:sp>
              <p:nvSpPr>
                <p:cNvPr id="860211" name="Oval 51">
                  <a:extLst>
                    <a:ext uri="{FF2B5EF4-FFF2-40B4-BE49-F238E27FC236}">
                      <a16:creationId xmlns:a16="http://schemas.microsoft.com/office/drawing/2014/main" id="{E35BF02D-A0D1-51D3-CE36-828795991707}"/>
                    </a:ext>
                  </a:extLst>
                </p:cNvPr>
                <p:cNvSpPr>
                  <a:spLocks noChangeArrowheads="1"/>
                </p:cNvSpPr>
                <p:nvPr/>
              </p:nvSpPr>
              <p:spPr bwMode="auto">
                <a:xfrm>
                  <a:off x="398" y="2837"/>
                  <a:ext cx="145" cy="144"/>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cs typeface="Arial" charset="0"/>
                  </a:endParaRPr>
                </a:p>
              </p:txBody>
            </p:sp>
            <p:sp>
              <p:nvSpPr>
                <p:cNvPr id="860212" name="Line 52">
                  <a:extLst>
                    <a:ext uri="{FF2B5EF4-FFF2-40B4-BE49-F238E27FC236}">
                      <a16:creationId xmlns:a16="http://schemas.microsoft.com/office/drawing/2014/main" id="{C9461F4F-07CC-AEF8-1510-7EAD0F142AD0}"/>
                    </a:ext>
                  </a:extLst>
                </p:cNvPr>
                <p:cNvSpPr>
                  <a:spLocks noChangeShapeType="1"/>
                </p:cNvSpPr>
                <p:nvPr/>
              </p:nvSpPr>
              <p:spPr bwMode="auto">
                <a:xfrm>
                  <a:off x="539" y="2885"/>
                  <a:ext cx="241"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Arial" charset="0"/>
                    <a:ea typeface="ＭＳ Ｐゴシック" charset="0"/>
                    <a:cs typeface="Arial" charset="0"/>
                  </a:endParaRPr>
                </a:p>
              </p:txBody>
            </p:sp>
            <p:sp>
              <p:nvSpPr>
                <p:cNvPr id="860213" name="Line 53">
                  <a:extLst>
                    <a:ext uri="{FF2B5EF4-FFF2-40B4-BE49-F238E27FC236}">
                      <a16:creationId xmlns:a16="http://schemas.microsoft.com/office/drawing/2014/main" id="{3AFC985F-82FF-29FF-4A77-B90DDFAE8B15}"/>
                    </a:ext>
                  </a:extLst>
                </p:cNvPr>
                <p:cNvSpPr>
                  <a:spLocks noChangeShapeType="1"/>
                </p:cNvSpPr>
                <p:nvPr/>
              </p:nvSpPr>
              <p:spPr bwMode="auto">
                <a:xfrm>
                  <a:off x="539" y="2933"/>
                  <a:ext cx="241"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Arial" charset="0"/>
                    <a:ea typeface="ＭＳ Ｐゴシック" charset="0"/>
                    <a:cs typeface="Arial" charset="0"/>
                  </a:endParaRPr>
                </a:p>
              </p:txBody>
            </p:sp>
          </p:grpSp>
          <p:grpSp>
            <p:nvGrpSpPr>
              <p:cNvPr id="25632" name="Group 54">
                <a:extLst>
                  <a:ext uri="{FF2B5EF4-FFF2-40B4-BE49-F238E27FC236}">
                    <a16:creationId xmlns:a16="http://schemas.microsoft.com/office/drawing/2014/main" id="{454BFB82-E596-CB6E-E10F-13795B8B3DFA}"/>
                  </a:ext>
                </a:extLst>
              </p:cNvPr>
              <p:cNvGrpSpPr>
                <a:grpSpLocks/>
              </p:cNvGrpSpPr>
              <p:nvPr/>
            </p:nvGrpSpPr>
            <p:grpSpPr bwMode="auto">
              <a:xfrm>
                <a:off x="384" y="3408"/>
                <a:ext cx="384" cy="144"/>
                <a:chOff x="384" y="2832"/>
                <a:chExt cx="384" cy="144"/>
              </a:xfrm>
            </p:grpSpPr>
            <p:sp>
              <p:nvSpPr>
                <p:cNvPr id="860215" name="Oval 55">
                  <a:extLst>
                    <a:ext uri="{FF2B5EF4-FFF2-40B4-BE49-F238E27FC236}">
                      <a16:creationId xmlns:a16="http://schemas.microsoft.com/office/drawing/2014/main" id="{143A4EAB-CCDA-3196-5D4D-20776400F86F}"/>
                    </a:ext>
                  </a:extLst>
                </p:cNvPr>
                <p:cNvSpPr>
                  <a:spLocks noChangeArrowheads="1"/>
                </p:cNvSpPr>
                <p:nvPr/>
              </p:nvSpPr>
              <p:spPr bwMode="auto">
                <a:xfrm>
                  <a:off x="399" y="2837"/>
                  <a:ext cx="144" cy="144"/>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cs typeface="Arial" charset="0"/>
                  </a:endParaRPr>
                </a:p>
              </p:txBody>
            </p:sp>
            <p:sp>
              <p:nvSpPr>
                <p:cNvPr id="860216" name="Line 56">
                  <a:extLst>
                    <a:ext uri="{FF2B5EF4-FFF2-40B4-BE49-F238E27FC236}">
                      <a16:creationId xmlns:a16="http://schemas.microsoft.com/office/drawing/2014/main" id="{A2C8A338-EFA8-6A92-9945-89DC96450F16}"/>
                    </a:ext>
                  </a:extLst>
                </p:cNvPr>
                <p:cNvSpPr>
                  <a:spLocks noChangeShapeType="1"/>
                </p:cNvSpPr>
                <p:nvPr/>
              </p:nvSpPr>
              <p:spPr bwMode="auto">
                <a:xfrm>
                  <a:off x="539" y="2885"/>
                  <a:ext cx="241"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Arial" charset="0"/>
                    <a:ea typeface="ＭＳ Ｐゴシック" charset="0"/>
                    <a:cs typeface="Arial" charset="0"/>
                  </a:endParaRPr>
                </a:p>
              </p:txBody>
            </p:sp>
            <p:sp>
              <p:nvSpPr>
                <p:cNvPr id="860217" name="Line 57">
                  <a:extLst>
                    <a:ext uri="{FF2B5EF4-FFF2-40B4-BE49-F238E27FC236}">
                      <a16:creationId xmlns:a16="http://schemas.microsoft.com/office/drawing/2014/main" id="{544F982D-11E1-3026-0F7E-634B171A2444}"/>
                    </a:ext>
                  </a:extLst>
                </p:cNvPr>
                <p:cNvSpPr>
                  <a:spLocks noChangeShapeType="1"/>
                </p:cNvSpPr>
                <p:nvPr/>
              </p:nvSpPr>
              <p:spPr bwMode="auto">
                <a:xfrm>
                  <a:off x="540" y="2933"/>
                  <a:ext cx="241"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Arial" charset="0"/>
                    <a:ea typeface="ＭＳ Ｐゴシック" charset="0"/>
                    <a:cs typeface="Arial" charset="0"/>
                  </a:endParaRPr>
                </a:p>
              </p:txBody>
            </p:sp>
          </p:grpSp>
          <p:grpSp>
            <p:nvGrpSpPr>
              <p:cNvPr id="25633" name="Group 58">
                <a:extLst>
                  <a:ext uri="{FF2B5EF4-FFF2-40B4-BE49-F238E27FC236}">
                    <a16:creationId xmlns:a16="http://schemas.microsoft.com/office/drawing/2014/main" id="{0B9255A9-3DDD-DD82-FEC0-2DFB6BA7E448}"/>
                  </a:ext>
                </a:extLst>
              </p:cNvPr>
              <p:cNvGrpSpPr>
                <a:grpSpLocks/>
              </p:cNvGrpSpPr>
              <p:nvPr/>
            </p:nvGrpSpPr>
            <p:grpSpPr bwMode="auto">
              <a:xfrm>
                <a:off x="384" y="3552"/>
                <a:ext cx="384" cy="144"/>
                <a:chOff x="384" y="2832"/>
                <a:chExt cx="384" cy="144"/>
              </a:xfrm>
            </p:grpSpPr>
            <p:sp>
              <p:nvSpPr>
                <p:cNvPr id="860219" name="Oval 59">
                  <a:extLst>
                    <a:ext uri="{FF2B5EF4-FFF2-40B4-BE49-F238E27FC236}">
                      <a16:creationId xmlns:a16="http://schemas.microsoft.com/office/drawing/2014/main" id="{8BF77903-C3AB-A0D1-5174-A6BDA3BB92B1}"/>
                    </a:ext>
                  </a:extLst>
                </p:cNvPr>
                <p:cNvSpPr>
                  <a:spLocks noChangeArrowheads="1"/>
                </p:cNvSpPr>
                <p:nvPr/>
              </p:nvSpPr>
              <p:spPr bwMode="auto">
                <a:xfrm>
                  <a:off x="398" y="2837"/>
                  <a:ext cx="145" cy="144"/>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cs typeface="Arial" charset="0"/>
                  </a:endParaRPr>
                </a:p>
              </p:txBody>
            </p:sp>
            <p:sp>
              <p:nvSpPr>
                <p:cNvPr id="860220" name="Line 60">
                  <a:extLst>
                    <a:ext uri="{FF2B5EF4-FFF2-40B4-BE49-F238E27FC236}">
                      <a16:creationId xmlns:a16="http://schemas.microsoft.com/office/drawing/2014/main" id="{81F6EAC8-4B11-AA8F-6B3A-4C6B47AEB5AF}"/>
                    </a:ext>
                  </a:extLst>
                </p:cNvPr>
                <p:cNvSpPr>
                  <a:spLocks noChangeShapeType="1"/>
                </p:cNvSpPr>
                <p:nvPr/>
              </p:nvSpPr>
              <p:spPr bwMode="auto">
                <a:xfrm>
                  <a:off x="539" y="2885"/>
                  <a:ext cx="241"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Arial" charset="0"/>
                    <a:ea typeface="ＭＳ Ｐゴシック" charset="0"/>
                    <a:cs typeface="Arial" charset="0"/>
                  </a:endParaRPr>
                </a:p>
              </p:txBody>
            </p:sp>
            <p:sp>
              <p:nvSpPr>
                <p:cNvPr id="860221" name="Line 61">
                  <a:extLst>
                    <a:ext uri="{FF2B5EF4-FFF2-40B4-BE49-F238E27FC236}">
                      <a16:creationId xmlns:a16="http://schemas.microsoft.com/office/drawing/2014/main" id="{5A1C4622-FDC6-FBCD-30BE-E0AE188CBDCE}"/>
                    </a:ext>
                  </a:extLst>
                </p:cNvPr>
                <p:cNvSpPr>
                  <a:spLocks noChangeShapeType="1"/>
                </p:cNvSpPr>
                <p:nvPr/>
              </p:nvSpPr>
              <p:spPr bwMode="auto">
                <a:xfrm>
                  <a:off x="539" y="2933"/>
                  <a:ext cx="241"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Arial" charset="0"/>
                    <a:ea typeface="ＭＳ Ｐゴシック" charset="0"/>
                    <a:cs typeface="Arial" charset="0"/>
                  </a:endParaRPr>
                </a:p>
              </p:txBody>
            </p:sp>
          </p:grpSp>
          <p:grpSp>
            <p:nvGrpSpPr>
              <p:cNvPr id="25634" name="Group 62">
                <a:extLst>
                  <a:ext uri="{FF2B5EF4-FFF2-40B4-BE49-F238E27FC236}">
                    <a16:creationId xmlns:a16="http://schemas.microsoft.com/office/drawing/2014/main" id="{212941BA-C052-E8B4-03A8-699F471F0336}"/>
                  </a:ext>
                </a:extLst>
              </p:cNvPr>
              <p:cNvGrpSpPr>
                <a:grpSpLocks/>
              </p:cNvGrpSpPr>
              <p:nvPr/>
            </p:nvGrpSpPr>
            <p:grpSpPr bwMode="auto">
              <a:xfrm>
                <a:off x="384" y="3696"/>
                <a:ext cx="384" cy="144"/>
                <a:chOff x="384" y="2832"/>
                <a:chExt cx="384" cy="144"/>
              </a:xfrm>
            </p:grpSpPr>
            <p:sp>
              <p:nvSpPr>
                <p:cNvPr id="860223" name="Oval 63">
                  <a:extLst>
                    <a:ext uri="{FF2B5EF4-FFF2-40B4-BE49-F238E27FC236}">
                      <a16:creationId xmlns:a16="http://schemas.microsoft.com/office/drawing/2014/main" id="{5626CA9F-648C-F234-4B2E-B19F467F885C}"/>
                    </a:ext>
                  </a:extLst>
                </p:cNvPr>
                <p:cNvSpPr>
                  <a:spLocks noChangeArrowheads="1"/>
                </p:cNvSpPr>
                <p:nvPr/>
              </p:nvSpPr>
              <p:spPr bwMode="auto">
                <a:xfrm>
                  <a:off x="398" y="2837"/>
                  <a:ext cx="145" cy="144"/>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cs typeface="Arial" charset="0"/>
                  </a:endParaRPr>
                </a:p>
              </p:txBody>
            </p:sp>
            <p:sp>
              <p:nvSpPr>
                <p:cNvPr id="860224" name="Line 64">
                  <a:extLst>
                    <a:ext uri="{FF2B5EF4-FFF2-40B4-BE49-F238E27FC236}">
                      <a16:creationId xmlns:a16="http://schemas.microsoft.com/office/drawing/2014/main" id="{35F70AE3-3CB7-7D78-7538-354856D2E70B}"/>
                    </a:ext>
                  </a:extLst>
                </p:cNvPr>
                <p:cNvSpPr>
                  <a:spLocks noChangeShapeType="1"/>
                </p:cNvSpPr>
                <p:nvPr/>
              </p:nvSpPr>
              <p:spPr bwMode="auto">
                <a:xfrm>
                  <a:off x="539" y="2885"/>
                  <a:ext cx="241"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Arial" charset="0"/>
                    <a:ea typeface="ＭＳ Ｐゴシック" charset="0"/>
                    <a:cs typeface="Arial" charset="0"/>
                  </a:endParaRPr>
                </a:p>
              </p:txBody>
            </p:sp>
            <p:sp>
              <p:nvSpPr>
                <p:cNvPr id="860225" name="Line 65">
                  <a:extLst>
                    <a:ext uri="{FF2B5EF4-FFF2-40B4-BE49-F238E27FC236}">
                      <a16:creationId xmlns:a16="http://schemas.microsoft.com/office/drawing/2014/main" id="{DA468311-EE8C-431C-D573-DBAE3E96873F}"/>
                    </a:ext>
                  </a:extLst>
                </p:cNvPr>
                <p:cNvSpPr>
                  <a:spLocks noChangeShapeType="1"/>
                </p:cNvSpPr>
                <p:nvPr/>
              </p:nvSpPr>
              <p:spPr bwMode="auto">
                <a:xfrm>
                  <a:off x="539" y="2933"/>
                  <a:ext cx="241"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Arial" charset="0"/>
                    <a:ea typeface="ＭＳ Ｐゴシック" charset="0"/>
                    <a:cs typeface="Arial" charset="0"/>
                  </a:endParaRPr>
                </a:p>
              </p:txBody>
            </p:sp>
          </p:grpSp>
          <p:grpSp>
            <p:nvGrpSpPr>
              <p:cNvPr id="25635" name="Group 66">
                <a:extLst>
                  <a:ext uri="{FF2B5EF4-FFF2-40B4-BE49-F238E27FC236}">
                    <a16:creationId xmlns:a16="http://schemas.microsoft.com/office/drawing/2014/main" id="{B8B5C76B-BC15-C353-C0A0-0CF58F31E228}"/>
                  </a:ext>
                </a:extLst>
              </p:cNvPr>
              <p:cNvGrpSpPr>
                <a:grpSpLocks/>
              </p:cNvGrpSpPr>
              <p:nvPr/>
            </p:nvGrpSpPr>
            <p:grpSpPr bwMode="auto">
              <a:xfrm>
                <a:off x="384" y="3840"/>
                <a:ext cx="384" cy="144"/>
                <a:chOff x="384" y="2832"/>
                <a:chExt cx="384" cy="144"/>
              </a:xfrm>
            </p:grpSpPr>
            <p:sp>
              <p:nvSpPr>
                <p:cNvPr id="860227" name="Oval 67">
                  <a:extLst>
                    <a:ext uri="{FF2B5EF4-FFF2-40B4-BE49-F238E27FC236}">
                      <a16:creationId xmlns:a16="http://schemas.microsoft.com/office/drawing/2014/main" id="{8571FBB0-11C0-941E-AA51-530C10507966}"/>
                    </a:ext>
                  </a:extLst>
                </p:cNvPr>
                <p:cNvSpPr>
                  <a:spLocks noChangeArrowheads="1"/>
                </p:cNvSpPr>
                <p:nvPr/>
              </p:nvSpPr>
              <p:spPr bwMode="auto">
                <a:xfrm>
                  <a:off x="398" y="2837"/>
                  <a:ext cx="145" cy="144"/>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cs typeface="Arial" charset="0"/>
                  </a:endParaRPr>
                </a:p>
              </p:txBody>
            </p:sp>
            <p:sp>
              <p:nvSpPr>
                <p:cNvPr id="860228" name="Line 68">
                  <a:extLst>
                    <a:ext uri="{FF2B5EF4-FFF2-40B4-BE49-F238E27FC236}">
                      <a16:creationId xmlns:a16="http://schemas.microsoft.com/office/drawing/2014/main" id="{EE662932-D0CC-8813-B163-E0E39C4417C9}"/>
                    </a:ext>
                  </a:extLst>
                </p:cNvPr>
                <p:cNvSpPr>
                  <a:spLocks noChangeShapeType="1"/>
                </p:cNvSpPr>
                <p:nvPr/>
              </p:nvSpPr>
              <p:spPr bwMode="auto">
                <a:xfrm>
                  <a:off x="539" y="2885"/>
                  <a:ext cx="241"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Arial" charset="0"/>
                    <a:ea typeface="ＭＳ Ｐゴシック" charset="0"/>
                    <a:cs typeface="Arial" charset="0"/>
                  </a:endParaRPr>
                </a:p>
              </p:txBody>
            </p:sp>
            <p:sp>
              <p:nvSpPr>
                <p:cNvPr id="860229" name="Line 69">
                  <a:extLst>
                    <a:ext uri="{FF2B5EF4-FFF2-40B4-BE49-F238E27FC236}">
                      <a16:creationId xmlns:a16="http://schemas.microsoft.com/office/drawing/2014/main" id="{FD673B80-93A0-3A53-CDB8-67FC7C121B23}"/>
                    </a:ext>
                  </a:extLst>
                </p:cNvPr>
                <p:cNvSpPr>
                  <a:spLocks noChangeShapeType="1"/>
                </p:cNvSpPr>
                <p:nvPr/>
              </p:nvSpPr>
              <p:spPr bwMode="auto">
                <a:xfrm>
                  <a:off x="539" y="2933"/>
                  <a:ext cx="241"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Arial" charset="0"/>
                    <a:ea typeface="ＭＳ Ｐゴシック" charset="0"/>
                    <a:cs typeface="Arial" charset="0"/>
                  </a:endParaRPr>
                </a:p>
              </p:txBody>
            </p:sp>
          </p:grpSp>
        </p:grpSp>
      </p:grpSp>
      <p:sp>
        <p:nvSpPr>
          <p:cNvPr id="860230" name="Rectangle 70">
            <a:extLst>
              <a:ext uri="{FF2B5EF4-FFF2-40B4-BE49-F238E27FC236}">
                <a16:creationId xmlns:a16="http://schemas.microsoft.com/office/drawing/2014/main" id="{A9630A8A-CCDF-C8E6-5A6B-8CF527B92B05}"/>
              </a:ext>
            </a:extLst>
          </p:cNvPr>
          <p:cNvSpPr>
            <a:spLocks noGrp="1" noChangeArrowheads="1"/>
          </p:cNvSpPr>
          <p:nvPr>
            <p:ph type="title"/>
          </p:nvPr>
        </p:nvSpPr>
        <p:spPr>
          <a:xfrm>
            <a:off x="128588" y="31750"/>
            <a:ext cx="8866187" cy="900113"/>
          </a:xfr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FAA26D3D-D897-4be2-8F04-BA451C77F1D7}">
              <ma14:placeholderFlag xmlns:ma14="http://schemas.microsoft.com/office/mac/drawingml/2011/main" xmlns="" val="1"/>
            </a:ext>
          </a:extLst>
        </p:spPr>
        <p:txBody>
          <a:bodyPr/>
          <a:lstStyle/>
          <a:p>
            <a:pPr>
              <a:defRPr/>
            </a:pPr>
            <a:r>
              <a:rPr lang="en-US">
                <a:cs typeface="+mj-cs"/>
              </a:rPr>
              <a:t>RNAi Screens in Alzheimers: Processing of Amyloid Precursor Protein (APP) by Secretases</a:t>
            </a:r>
          </a:p>
        </p:txBody>
      </p:sp>
      <p:sp>
        <p:nvSpPr>
          <p:cNvPr id="860231" name="Text Box 71">
            <a:extLst>
              <a:ext uri="{FF2B5EF4-FFF2-40B4-BE49-F238E27FC236}">
                <a16:creationId xmlns:a16="http://schemas.microsoft.com/office/drawing/2014/main" id="{60414962-65D8-2DAF-86F1-1457B69B4999}"/>
              </a:ext>
            </a:extLst>
          </p:cNvPr>
          <p:cNvSpPr txBox="1">
            <a:spLocks noChangeArrowheads="1"/>
          </p:cNvSpPr>
          <p:nvPr/>
        </p:nvSpPr>
        <p:spPr bwMode="auto">
          <a:xfrm>
            <a:off x="3621088" y="1785938"/>
            <a:ext cx="1579562"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a:defRPr/>
            </a:pPr>
            <a:r>
              <a:rPr lang="en-US" sz="2000" b="1">
                <a:solidFill>
                  <a:schemeClr val="tx1"/>
                </a:solidFill>
                <a:latin typeface="Symbol" charset="0"/>
                <a:ea typeface="ＭＳ Ｐゴシック" charset="0"/>
                <a:cs typeface="Arial" charset="0"/>
              </a:rPr>
              <a:t>b</a:t>
            </a:r>
            <a:r>
              <a:rPr lang="en-US" sz="2000" b="1">
                <a:solidFill>
                  <a:schemeClr val="tx1"/>
                </a:solidFill>
                <a:latin typeface="Arial" charset="0"/>
                <a:ea typeface="ＭＳ Ｐゴシック" charset="0"/>
                <a:cs typeface="Arial" charset="0"/>
              </a:rPr>
              <a:t>-secretase</a:t>
            </a:r>
            <a:endParaRPr lang="en-US" b="1">
              <a:solidFill>
                <a:schemeClr val="tx1"/>
              </a:solidFill>
              <a:latin typeface="Arial" charset="0"/>
              <a:ea typeface="ＭＳ Ｐゴシック" charset="0"/>
              <a:cs typeface="Arial" charset="0"/>
            </a:endParaRPr>
          </a:p>
        </p:txBody>
      </p:sp>
      <p:sp>
        <p:nvSpPr>
          <p:cNvPr id="860232" name="Text Box 72">
            <a:extLst>
              <a:ext uri="{FF2B5EF4-FFF2-40B4-BE49-F238E27FC236}">
                <a16:creationId xmlns:a16="http://schemas.microsoft.com/office/drawing/2014/main" id="{70348A5D-2C25-B2BF-574F-E3B672322348}"/>
              </a:ext>
            </a:extLst>
          </p:cNvPr>
          <p:cNvSpPr txBox="1">
            <a:spLocks noChangeArrowheads="1"/>
          </p:cNvSpPr>
          <p:nvPr/>
        </p:nvSpPr>
        <p:spPr bwMode="auto">
          <a:xfrm>
            <a:off x="6226175" y="1785938"/>
            <a:ext cx="1981200"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defRPr/>
            </a:pPr>
            <a:r>
              <a:rPr lang="en-US" sz="2000" b="1">
                <a:solidFill>
                  <a:schemeClr val="tx1"/>
                </a:solidFill>
                <a:latin typeface="Symbol" charset="0"/>
                <a:ea typeface="ＭＳ Ｐゴシック" charset="0"/>
                <a:cs typeface="Arial" charset="0"/>
              </a:rPr>
              <a:t>g</a:t>
            </a:r>
            <a:r>
              <a:rPr lang="en-US" sz="2000" b="1">
                <a:solidFill>
                  <a:schemeClr val="tx1"/>
                </a:solidFill>
                <a:latin typeface="Arial" charset="0"/>
                <a:ea typeface="ＭＳ Ｐゴシック" charset="0"/>
                <a:cs typeface="Arial" charset="0"/>
              </a:rPr>
              <a:t>-secretase</a:t>
            </a:r>
          </a:p>
        </p:txBody>
      </p:sp>
      <p:sp>
        <p:nvSpPr>
          <p:cNvPr id="860233" name="Text Box 73">
            <a:extLst>
              <a:ext uri="{FF2B5EF4-FFF2-40B4-BE49-F238E27FC236}">
                <a16:creationId xmlns:a16="http://schemas.microsoft.com/office/drawing/2014/main" id="{43D8157B-938F-B8B4-6BA8-8BA52C21CB50}"/>
              </a:ext>
            </a:extLst>
          </p:cNvPr>
          <p:cNvSpPr txBox="1">
            <a:spLocks noChangeArrowheads="1"/>
          </p:cNvSpPr>
          <p:nvPr/>
        </p:nvSpPr>
        <p:spPr bwMode="auto">
          <a:xfrm>
            <a:off x="481013" y="2782888"/>
            <a:ext cx="811212" cy="457200"/>
          </a:xfrm>
          <a:prstGeom prst="rect">
            <a:avLst/>
          </a:prstGeom>
          <a:noFill/>
          <a:ln>
            <a:noFill/>
          </a:ln>
          <a:effectLst/>
          <a:extLst>
            <a:ext uri="{909E8E84-426E-40dd-AFC4-6F175D3DCCD1}">
              <a14:hiddenFill xmlns:a14="http://schemas.microsoft.com/office/drawing/2010/main" xmlns="">
                <a:solidFill>
                  <a:schemeClr val="bg1">
                    <a:alpha val="62000"/>
                  </a:schemeClr>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2400" b="1">
                <a:solidFill>
                  <a:schemeClr val="tx1"/>
                </a:solidFill>
                <a:latin typeface="Arial" charset="0"/>
                <a:ea typeface="ＭＳ Ｐゴシック" charset="0"/>
                <a:cs typeface="Arial" charset="0"/>
              </a:rPr>
              <a:t>APP</a:t>
            </a:r>
          </a:p>
        </p:txBody>
      </p:sp>
      <p:sp>
        <p:nvSpPr>
          <p:cNvPr id="860234" name="Rectangle 74">
            <a:extLst>
              <a:ext uri="{FF2B5EF4-FFF2-40B4-BE49-F238E27FC236}">
                <a16:creationId xmlns:a16="http://schemas.microsoft.com/office/drawing/2014/main" id="{573F9BE4-116A-4C44-5003-5B9C97EEECAA}"/>
              </a:ext>
            </a:extLst>
          </p:cNvPr>
          <p:cNvSpPr>
            <a:spLocks noChangeArrowheads="1"/>
          </p:cNvSpPr>
          <p:nvPr/>
        </p:nvSpPr>
        <p:spPr bwMode="auto">
          <a:xfrm>
            <a:off x="1385888" y="2879725"/>
            <a:ext cx="7239000" cy="304800"/>
          </a:xfrm>
          <a:prstGeom prst="rect">
            <a:avLst/>
          </a:prstGeom>
          <a:gradFill rotWithShape="1">
            <a:gsLst>
              <a:gs pos="0">
                <a:schemeClr val="accent1">
                  <a:gamma/>
                  <a:shade val="46275"/>
                  <a:invGamma/>
                </a:schemeClr>
              </a:gs>
              <a:gs pos="50000">
                <a:schemeClr val="accent1"/>
              </a:gs>
              <a:gs pos="100000">
                <a:schemeClr val="accent1">
                  <a:gamma/>
                  <a:shade val="46275"/>
                  <a:invGamma/>
                </a:schemeClr>
              </a:gs>
            </a:gsLst>
            <a:lin ang="540000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cs typeface="Arial" charset="0"/>
            </a:endParaRPr>
          </a:p>
        </p:txBody>
      </p:sp>
      <p:sp>
        <p:nvSpPr>
          <p:cNvPr id="860235" name="Rectangle 75">
            <a:extLst>
              <a:ext uri="{FF2B5EF4-FFF2-40B4-BE49-F238E27FC236}">
                <a16:creationId xmlns:a16="http://schemas.microsoft.com/office/drawing/2014/main" id="{B00D0055-9611-5596-1338-013CBDF1A933}"/>
              </a:ext>
            </a:extLst>
          </p:cNvPr>
          <p:cNvSpPr>
            <a:spLocks noChangeArrowheads="1"/>
          </p:cNvSpPr>
          <p:nvPr/>
        </p:nvSpPr>
        <p:spPr bwMode="auto">
          <a:xfrm>
            <a:off x="5119688" y="2879725"/>
            <a:ext cx="1219200" cy="304800"/>
          </a:xfrm>
          <a:prstGeom prst="rect">
            <a:avLst/>
          </a:prstGeom>
          <a:gradFill rotWithShape="1">
            <a:gsLst>
              <a:gs pos="0">
                <a:schemeClr val="hlink">
                  <a:gamma/>
                  <a:shade val="46275"/>
                  <a:invGamma/>
                </a:schemeClr>
              </a:gs>
              <a:gs pos="50000">
                <a:schemeClr val="hlink"/>
              </a:gs>
              <a:gs pos="100000">
                <a:schemeClr val="hlink">
                  <a:gamma/>
                  <a:shade val="46275"/>
                  <a:invGamma/>
                </a:schemeClr>
              </a:gs>
            </a:gsLst>
            <a:lin ang="540000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cs typeface="Arial" charset="0"/>
            </a:endParaRPr>
          </a:p>
        </p:txBody>
      </p:sp>
      <p:sp>
        <p:nvSpPr>
          <p:cNvPr id="860236" name="Rectangle 76">
            <a:extLst>
              <a:ext uri="{FF2B5EF4-FFF2-40B4-BE49-F238E27FC236}">
                <a16:creationId xmlns:a16="http://schemas.microsoft.com/office/drawing/2014/main" id="{974AE351-CB8B-0596-6C81-5879FEC6CCC0}"/>
              </a:ext>
            </a:extLst>
          </p:cNvPr>
          <p:cNvSpPr>
            <a:spLocks noChangeArrowheads="1"/>
          </p:cNvSpPr>
          <p:nvPr/>
        </p:nvSpPr>
        <p:spPr bwMode="auto">
          <a:xfrm>
            <a:off x="6415088" y="2879725"/>
            <a:ext cx="2209800" cy="304800"/>
          </a:xfrm>
          <a:prstGeom prst="rect">
            <a:avLst/>
          </a:prstGeom>
          <a:gradFill rotWithShape="1">
            <a:gsLst>
              <a:gs pos="0">
                <a:schemeClr val="accent2">
                  <a:gamma/>
                  <a:shade val="46275"/>
                  <a:invGamma/>
                </a:schemeClr>
              </a:gs>
              <a:gs pos="50000">
                <a:schemeClr val="accent2"/>
              </a:gs>
              <a:gs pos="100000">
                <a:schemeClr val="accent2">
                  <a:gamma/>
                  <a:shade val="46275"/>
                  <a:invGamma/>
                </a:schemeClr>
              </a:gs>
            </a:gsLst>
            <a:lin ang="540000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cs typeface="Arial" charset="0"/>
            </a:endParaRPr>
          </a:p>
        </p:txBody>
      </p:sp>
      <p:sp>
        <p:nvSpPr>
          <p:cNvPr id="860237" name="Line 77">
            <a:extLst>
              <a:ext uri="{FF2B5EF4-FFF2-40B4-BE49-F238E27FC236}">
                <a16:creationId xmlns:a16="http://schemas.microsoft.com/office/drawing/2014/main" id="{68EE2493-BEF1-D4C9-AB6C-FA6A2540D7A0}"/>
              </a:ext>
            </a:extLst>
          </p:cNvPr>
          <p:cNvSpPr>
            <a:spLocks noChangeShapeType="1"/>
          </p:cNvSpPr>
          <p:nvPr/>
        </p:nvSpPr>
        <p:spPr bwMode="auto">
          <a:xfrm>
            <a:off x="4376738" y="2179638"/>
            <a:ext cx="700087" cy="644525"/>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Arial" charset="0"/>
              <a:ea typeface="ＭＳ Ｐゴシック" charset="0"/>
              <a:cs typeface="Arial" charset="0"/>
            </a:endParaRPr>
          </a:p>
        </p:txBody>
      </p:sp>
      <p:sp>
        <p:nvSpPr>
          <p:cNvPr id="860238" name="Line 78">
            <a:extLst>
              <a:ext uri="{FF2B5EF4-FFF2-40B4-BE49-F238E27FC236}">
                <a16:creationId xmlns:a16="http://schemas.microsoft.com/office/drawing/2014/main" id="{759FF62A-3359-9406-43A7-89639E81E3E4}"/>
              </a:ext>
            </a:extLst>
          </p:cNvPr>
          <p:cNvSpPr>
            <a:spLocks noChangeShapeType="1"/>
          </p:cNvSpPr>
          <p:nvPr/>
        </p:nvSpPr>
        <p:spPr bwMode="auto">
          <a:xfrm flipH="1">
            <a:off x="6380163" y="2159000"/>
            <a:ext cx="671512" cy="700088"/>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Arial" charset="0"/>
              <a:ea typeface="ＭＳ Ｐゴシック" charset="0"/>
              <a:cs typeface="Arial" charset="0"/>
            </a:endParaRPr>
          </a:p>
        </p:txBody>
      </p:sp>
      <p:sp>
        <p:nvSpPr>
          <p:cNvPr id="860239" name="Rectangle 79">
            <a:extLst>
              <a:ext uri="{FF2B5EF4-FFF2-40B4-BE49-F238E27FC236}">
                <a16:creationId xmlns:a16="http://schemas.microsoft.com/office/drawing/2014/main" id="{EEC5F4FF-F65D-6B89-21F0-092E4CE329E8}"/>
              </a:ext>
            </a:extLst>
          </p:cNvPr>
          <p:cNvSpPr>
            <a:spLocks noChangeArrowheads="1"/>
          </p:cNvSpPr>
          <p:nvPr/>
        </p:nvSpPr>
        <p:spPr bwMode="auto">
          <a:xfrm>
            <a:off x="5018088" y="4879975"/>
            <a:ext cx="1219200" cy="304800"/>
          </a:xfrm>
          <a:prstGeom prst="rect">
            <a:avLst/>
          </a:prstGeom>
          <a:gradFill rotWithShape="1">
            <a:gsLst>
              <a:gs pos="0">
                <a:schemeClr val="hlink">
                  <a:gamma/>
                  <a:shade val="46275"/>
                  <a:invGamma/>
                </a:schemeClr>
              </a:gs>
              <a:gs pos="50000">
                <a:schemeClr val="hlink"/>
              </a:gs>
              <a:gs pos="100000">
                <a:schemeClr val="hlink">
                  <a:gamma/>
                  <a:shade val="46275"/>
                  <a:invGamma/>
                </a:schemeClr>
              </a:gs>
            </a:gsLst>
            <a:lin ang="540000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cs typeface="Arial" charset="0"/>
            </a:endParaRPr>
          </a:p>
        </p:txBody>
      </p:sp>
      <p:sp>
        <p:nvSpPr>
          <p:cNvPr id="860240" name="Rectangle 80">
            <a:extLst>
              <a:ext uri="{FF2B5EF4-FFF2-40B4-BE49-F238E27FC236}">
                <a16:creationId xmlns:a16="http://schemas.microsoft.com/office/drawing/2014/main" id="{0F949AD3-54DF-9C75-ACE5-89B4FE13EF36}"/>
              </a:ext>
            </a:extLst>
          </p:cNvPr>
          <p:cNvSpPr>
            <a:spLocks noChangeArrowheads="1"/>
          </p:cNvSpPr>
          <p:nvPr/>
        </p:nvSpPr>
        <p:spPr bwMode="auto">
          <a:xfrm>
            <a:off x="5106988" y="5565775"/>
            <a:ext cx="1219200" cy="304800"/>
          </a:xfrm>
          <a:prstGeom prst="rect">
            <a:avLst/>
          </a:prstGeom>
          <a:gradFill rotWithShape="1">
            <a:gsLst>
              <a:gs pos="0">
                <a:schemeClr val="folHlink">
                  <a:gamma/>
                  <a:shade val="46275"/>
                  <a:invGamma/>
                </a:schemeClr>
              </a:gs>
              <a:gs pos="50000">
                <a:schemeClr val="folHlink"/>
              </a:gs>
              <a:gs pos="100000">
                <a:schemeClr val="folHlink">
                  <a:gamma/>
                  <a:shade val="46275"/>
                  <a:invGamma/>
                </a:schemeClr>
              </a:gs>
            </a:gsLst>
            <a:lin ang="540000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cs typeface="Arial" charset="0"/>
            </a:endParaRPr>
          </a:p>
        </p:txBody>
      </p:sp>
      <p:sp>
        <p:nvSpPr>
          <p:cNvPr id="860241" name="Rectangle 81">
            <a:extLst>
              <a:ext uri="{FF2B5EF4-FFF2-40B4-BE49-F238E27FC236}">
                <a16:creationId xmlns:a16="http://schemas.microsoft.com/office/drawing/2014/main" id="{DE136B04-DF83-D7FD-00EE-1463A29CAD46}"/>
              </a:ext>
            </a:extLst>
          </p:cNvPr>
          <p:cNvSpPr>
            <a:spLocks noChangeArrowheads="1"/>
          </p:cNvSpPr>
          <p:nvPr/>
        </p:nvSpPr>
        <p:spPr bwMode="auto">
          <a:xfrm>
            <a:off x="5018088" y="5565775"/>
            <a:ext cx="1219200" cy="304800"/>
          </a:xfrm>
          <a:prstGeom prst="rect">
            <a:avLst/>
          </a:prstGeom>
          <a:gradFill rotWithShape="1">
            <a:gsLst>
              <a:gs pos="0">
                <a:schemeClr val="hlink">
                  <a:gamma/>
                  <a:shade val="46275"/>
                  <a:invGamma/>
                </a:schemeClr>
              </a:gs>
              <a:gs pos="50000">
                <a:schemeClr val="hlink"/>
              </a:gs>
              <a:gs pos="100000">
                <a:schemeClr val="hlink">
                  <a:gamma/>
                  <a:shade val="46275"/>
                  <a:invGamma/>
                </a:schemeClr>
              </a:gs>
            </a:gsLst>
            <a:lin ang="540000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cs typeface="Arial" charset="0"/>
            </a:endParaRPr>
          </a:p>
        </p:txBody>
      </p:sp>
      <p:sp>
        <p:nvSpPr>
          <p:cNvPr id="860242" name="Line 82">
            <a:extLst>
              <a:ext uri="{FF2B5EF4-FFF2-40B4-BE49-F238E27FC236}">
                <a16:creationId xmlns:a16="http://schemas.microsoft.com/office/drawing/2014/main" id="{D4BB4B1E-E6F1-0E4F-AF62-CDBE343415E7}"/>
              </a:ext>
            </a:extLst>
          </p:cNvPr>
          <p:cNvSpPr>
            <a:spLocks noChangeShapeType="1"/>
          </p:cNvSpPr>
          <p:nvPr/>
        </p:nvSpPr>
        <p:spPr bwMode="auto">
          <a:xfrm>
            <a:off x="6338888" y="2879725"/>
            <a:ext cx="0" cy="304800"/>
          </a:xfrm>
          <a:prstGeom prst="line">
            <a:avLst/>
          </a:prstGeom>
          <a:noFill/>
          <a:ln w="28575" cap="rnd">
            <a:solidFill>
              <a:schemeClr val="tx1"/>
            </a:solidFill>
            <a:prstDash val="sysDot"/>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Arial" charset="0"/>
              <a:ea typeface="ＭＳ Ｐゴシック" charset="0"/>
              <a:cs typeface="Arial" charset="0"/>
            </a:endParaRPr>
          </a:p>
        </p:txBody>
      </p:sp>
      <p:sp>
        <p:nvSpPr>
          <p:cNvPr id="860243" name="Line 83">
            <a:extLst>
              <a:ext uri="{FF2B5EF4-FFF2-40B4-BE49-F238E27FC236}">
                <a16:creationId xmlns:a16="http://schemas.microsoft.com/office/drawing/2014/main" id="{5EF1B106-D8E3-146E-B8E5-BEEE07B4B488}"/>
              </a:ext>
            </a:extLst>
          </p:cNvPr>
          <p:cNvSpPr>
            <a:spLocks noChangeShapeType="1"/>
          </p:cNvSpPr>
          <p:nvPr/>
        </p:nvSpPr>
        <p:spPr bwMode="auto">
          <a:xfrm>
            <a:off x="5119688" y="2879725"/>
            <a:ext cx="0" cy="304800"/>
          </a:xfrm>
          <a:prstGeom prst="line">
            <a:avLst/>
          </a:prstGeom>
          <a:noFill/>
          <a:ln w="28575" cap="rnd">
            <a:solidFill>
              <a:schemeClr val="tx1"/>
            </a:solidFill>
            <a:prstDash val="sysDot"/>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Arial" charset="0"/>
              <a:ea typeface="ＭＳ Ｐゴシック" charset="0"/>
              <a:cs typeface="Arial" charset="0"/>
            </a:endParaRPr>
          </a:p>
        </p:txBody>
      </p:sp>
      <p:sp>
        <p:nvSpPr>
          <p:cNvPr id="860244" name="AutoShape 84">
            <a:extLst>
              <a:ext uri="{FF2B5EF4-FFF2-40B4-BE49-F238E27FC236}">
                <a16:creationId xmlns:a16="http://schemas.microsoft.com/office/drawing/2014/main" id="{F5859040-F647-4976-BC16-4FE44DC4AC30}"/>
              </a:ext>
            </a:extLst>
          </p:cNvPr>
          <p:cNvSpPr>
            <a:spLocks noChangeArrowheads="1"/>
          </p:cNvSpPr>
          <p:nvPr/>
        </p:nvSpPr>
        <p:spPr bwMode="auto">
          <a:xfrm>
            <a:off x="4860925" y="3392488"/>
            <a:ext cx="546100" cy="971550"/>
          </a:xfrm>
          <a:prstGeom prst="downArrow">
            <a:avLst>
              <a:gd name="adj1" fmla="val 48833"/>
              <a:gd name="adj2" fmla="val 65990"/>
            </a:avLst>
          </a:prstGeom>
          <a:gradFill rotWithShape="1">
            <a:gsLst>
              <a:gs pos="0">
                <a:schemeClr val="hlink">
                  <a:gamma/>
                  <a:shade val="46275"/>
                  <a:invGamma/>
                  <a:alpha val="0"/>
                </a:schemeClr>
              </a:gs>
              <a:gs pos="100000">
                <a:schemeClr val="hlink"/>
              </a:gs>
            </a:gsLst>
            <a:lin ang="540000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cs typeface="Arial" charset="0"/>
            </a:endParaRPr>
          </a:p>
        </p:txBody>
      </p:sp>
      <p:sp>
        <p:nvSpPr>
          <p:cNvPr id="860245" name="Text Box 85">
            <a:extLst>
              <a:ext uri="{FF2B5EF4-FFF2-40B4-BE49-F238E27FC236}">
                <a16:creationId xmlns:a16="http://schemas.microsoft.com/office/drawing/2014/main" id="{1857324A-3932-9E0C-FBF6-F2DF67B1E6D1}"/>
              </a:ext>
            </a:extLst>
          </p:cNvPr>
          <p:cNvSpPr txBox="1">
            <a:spLocks noChangeArrowheads="1"/>
          </p:cNvSpPr>
          <p:nvPr/>
        </p:nvSpPr>
        <p:spPr bwMode="auto">
          <a:xfrm>
            <a:off x="4213225" y="5565775"/>
            <a:ext cx="728663"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1800" b="1">
                <a:solidFill>
                  <a:schemeClr val="tx1"/>
                </a:solidFill>
                <a:latin typeface="Arial" charset="0"/>
                <a:ea typeface="ＭＳ Ｐゴシック" charset="0"/>
                <a:cs typeface="Arial" charset="0"/>
              </a:rPr>
              <a:t>A</a:t>
            </a:r>
            <a:r>
              <a:rPr lang="en-US" sz="1800" b="1">
                <a:solidFill>
                  <a:schemeClr val="tx1"/>
                </a:solidFill>
                <a:latin typeface="Symbol" charset="0"/>
                <a:ea typeface="ＭＳ Ｐゴシック" charset="0"/>
                <a:cs typeface="Arial" charset="0"/>
              </a:rPr>
              <a:t>b</a:t>
            </a:r>
            <a:r>
              <a:rPr lang="en-US" sz="1800" b="1">
                <a:solidFill>
                  <a:schemeClr val="tx1"/>
                </a:solidFill>
                <a:latin typeface="Arial" charset="0"/>
                <a:ea typeface="ＭＳ Ｐゴシック" charset="0"/>
                <a:cs typeface="Arial" charset="0"/>
              </a:rPr>
              <a:t>42</a:t>
            </a:r>
          </a:p>
        </p:txBody>
      </p:sp>
      <p:sp>
        <p:nvSpPr>
          <p:cNvPr id="860246" name="Text Box 86">
            <a:extLst>
              <a:ext uri="{FF2B5EF4-FFF2-40B4-BE49-F238E27FC236}">
                <a16:creationId xmlns:a16="http://schemas.microsoft.com/office/drawing/2014/main" id="{151B59FE-1594-88E0-7FBD-D01B59266D99}"/>
              </a:ext>
            </a:extLst>
          </p:cNvPr>
          <p:cNvSpPr txBox="1">
            <a:spLocks noChangeArrowheads="1"/>
          </p:cNvSpPr>
          <p:nvPr/>
        </p:nvSpPr>
        <p:spPr bwMode="auto">
          <a:xfrm>
            <a:off x="4289425" y="4803775"/>
            <a:ext cx="728663"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1800" b="1">
                <a:solidFill>
                  <a:schemeClr val="tx1"/>
                </a:solidFill>
                <a:latin typeface="Arial" charset="0"/>
                <a:ea typeface="ＭＳ Ｐゴシック" charset="0"/>
                <a:cs typeface="Arial" charset="0"/>
              </a:rPr>
              <a:t>A</a:t>
            </a:r>
            <a:r>
              <a:rPr lang="en-US" sz="1800" b="1">
                <a:solidFill>
                  <a:schemeClr val="tx1"/>
                </a:solidFill>
                <a:latin typeface="Symbol" charset="0"/>
                <a:ea typeface="ＭＳ Ｐゴシック" charset="0"/>
                <a:cs typeface="Arial" charset="0"/>
              </a:rPr>
              <a:t>b</a:t>
            </a:r>
            <a:r>
              <a:rPr lang="en-US" sz="1800" b="1">
                <a:solidFill>
                  <a:schemeClr val="tx1"/>
                </a:solidFill>
                <a:latin typeface="Arial" charset="0"/>
                <a:ea typeface="ＭＳ Ｐゴシック" charset="0"/>
                <a:cs typeface="Arial" charset="0"/>
              </a:rPr>
              <a:t>40</a:t>
            </a:r>
          </a:p>
        </p:txBody>
      </p:sp>
      <p:sp>
        <p:nvSpPr>
          <p:cNvPr id="860247" name="Rectangle 87">
            <a:extLst>
              <a:ext uri="{FF2B5EF4-FFF2-40B4-BE49-F238E27FC236}">
                <a16:creationId xmlns:a16="http://schemas.microsoft.com/office/drawing/2014/main" id="{8BE9FC41-74EA-AAF9-C054-7DF9356887D6}"/>
              </a:ext>
            </a:extLst>
          </p:cNvPr>
          <p:cNvSpPr>
            <a:spLocks noChangeArrowheads="1"/>
          </p:cNvSpPr>
          <p:nvPr/>
        </p:nvSpPr>
        <p:spPr bwMode="auto">
          <a:xfrm>
            <a:off x="6338888" y="2879725"/>
            <a:ext cx="76200" cy="304800"/>
          </a:xfrm>
          <a:prstGeom prst="rect">
            <a:avLst/>
          </a:prstGeom>
          <a:gradFill rotWithShape="1">
            <a:gsLst>
              <a:gs pos="0">
                <a:schemeClr val="folHlink">
                  <a:gamma/>
                  <a:shade val="46275"/>
                  <a:invGamma/>
                </a:schemeClr>
              </a:gs>
              <a:gs pos="50000">
                <a:schemeClr val="folHlink"/>
              </a:gs>
              <a:gs pos="100000">
                <a:schemeClr val="folHlink">
                  <a:gamma/>
                  <a:shade val="46275"/>
                  <a:invGamma/>
                </a:schemeClr>
              </a:gs>
            </a:gsLst>
            <a:lin ang="540000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cs typeface="Arial" charset="0"/>
            </a:endParaRPr>
          </a:p>
        </p:txBody>
      </p:sp>
      <p:sp>
        <p:nvSpPr>
          <p:cNvPr id="860248" name="Rectangle 88">
            <a:extLst>
              <a:ext uri="{FF2B5EF4-FFF2-40B4-BE49-F238E27FC236}">
                <a16:creationId xmlns:a16="http://schemas.microsoft.com/office/drawing/2014/main" id="{B4CA03E0-7760-BACE-E566-86D096658266}"/>
              </a:ext>
            </a:extLst>
          </p:cNvPr>
          <p:cNvSpPr>
            <a:spLocks noChangeArrowheads="1"/>
          </p:cNvSpPr>
          <p:nvPr/>
        </p:nvSpPr>
        <p:spPr bwMode="auto">
          <a:xfrm>
            <a:off x="674688" y="5254625"/>
            <a:ext cx="3276600" cy="228600"/>
          </a:xfrm>
          <a:prstGeom prst="rect">
            <a:avLst/>
          </a:prstGeom>
          <a:gradFill rotWithShape="1">
            <a:gsLst>
              <a:gs pos="0">
                <a:schemeClr val="accent1">
                  <a:gamma/>
                  <a:shade val="46275"/>
                  <a:invGamma/>
                </a:schemeClr>
              </a:gs>
              <a:gs pos="50000">
                <a:schemeClr val="accent1"/>
              </a:gs>
              <a:gs pos="100000">
                <a:schemeClr val="accent1">
                  <a:gamma/>
                  <a:shade val="46275"/>
                  <a:invGamma/>
                </a:schemeClr>
              </a:gs>
            </a:gsLst>
            <a:lin ang="540000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cs typeface="Arial" charset="0"/>
            </a:endParaRPr>
          </a:p>
        </p:txBody>
      </p:sp>
      <p:sp>
        <p:nvSpPr>
          <p:cNvPr id="860249" name="Text Box 89">
            <a:extLst>
              <a:ext uri="{FF2B5EF4-FFF2-40B4-BE49-F238E27FC236}">
                <a16:creationId xmlns:a16="http://schemas.microsoft.com/office/drawing/2014/main" id="{C8991C3F-4168-01C7-5D6B-EDD614F62108}"/>
              </a:ext>
            </a:extLst>
          </p:cNvPr>
          <p:cNvSpPr txBox="1">
            <a:spLocks noChangeArrowheads="1"/>
          </p:cNvSpPr>
          <p:nvPr/>
        </p:nvSpPr>
        <p:spPr bwMode="auto">
          <a:xfrm>
            <a:off x="1674813" y="4848225"/>
            <a:ext cx="960437"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a:defRPr/>
            </a:pPr>
            <a:r>
              <a:rPr lang="en-US" sz="2000" b="1">
                <a:solidFill>
                  <a:schemeClr val="tx1"/>
                </a:solidFill>
                <a:latin typeface="Arial Unicode MS" charset="0"/>
                <a:ea typeface="ＭＳ Ｐゴシック" charset="0"/>
                <a:cs typeface="Arial" charset="0"/>
              </a:rPr>
              <a:t>sAPP</a:t>
            </a:r>
            <a:r>
              <a:rPr lang="en-US" sz="2000" b="1">
                <a:solidFill>
                  <a:schemeClr val="tx1"/>
                </a:solidFill>
                <a:latin typeface="Symbol" charset="0"/>
                <a:ea typeface="ＭＳ Ｐゴシック" charset="0"/>
                <a:cs typeface="Arial" charset="0"/>
              </a:rPr>
              <a:t>b</a:t>
            </a:r>
            <a:endParaRPr lang="en-US" sz="2000" b="1">
              <a:solidFill>
                <a:schemeClr val="tx1"/>
              </a:solidFill>
              <a:latin typeface="Arial" charset="0"/>
              <a:ea typeface="ＭＳ Ｐゴシック" charset="0"/>
              <a:cs typeface="Arial" charset="0"/>
            </a:endParaRPr>
          </a:p>
        </p:txBody>
      </p:sp>
      <p:sp>
        <p:nvSpPr>
          <p:cNvPr id="860250" name="Line 90">
            <a:extLst>
              <a:ext uri="{FF2B5EF4-FFF2-40B4-BE49-F238E27FC236}">
                <a16:creationId xmlns:a16="http://schemas.microsoft.com/office/drawing/2014/main" id="{2CCDB42D-8263-E2E2-5BAB-BEC87310BCCB}"/>
              </a:ext>
            </a:extLst>
          </p:cNvPr>
          <p:cNvSpPr>
            <a:spLocks noChangeShapeType="1"/>
          </p:cNvSpPr>
          <p:nvPr/>
        </p:nvSpPr>
        <p:spPr bwMode="auto">
          <a:xfrm>
            <a:off x="6503988" y="5718175"/>
            <a:ext cx="533400" cy="0"/>
          </a:xfrm>
          <a:prstGeom prst="line">
            <a:avLst/>
          </a:prstGeom>
          <a:noFill/>
          <a:ln w="76200">
            <a:solidFill>
              <a:srgbClr val="80008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Arial" charset="0"/>
              <a:ea typeface="ＭＳ Ｐゴシック" charset="0"/>
              <a:cs typeface="Arial" charset="0"/>
            </a:endParaRPr>
          </a:p>
        </p:txBody>
      </p:sp>
      <p:sp>
        <p:nvSpPr>
          <p:cNvPr id="860251" name="Text Box 91">
            <a:extLst>
              <a:ext uri="{FF2B5EF4-FFF2-40B4-BE49-F238E27FC236}">
                <a16:creationId xmlns:a16="http://schemas.microsoft.com/office/drawing/2014/main" id="{4F3B2798-E33A-62B3-6F5E-A7F03B970566}"/>
              </a:ext>
            </a:extLst>
          </p:cNvPr>
          <p:cNvSpPr txBox="1">
            <a:spLocks noChangeArrowheads="1"/>
          </p:cNvSpPr>
          <p:nvPr/>
        </p:nvSpPr>
        <p:spPr bwMode="auto">
          <a:xfrm>
            <a:off x="6978650" y="6118225"/>
            <a:ext cx="1612900"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1400" b="1">
                <a:solidFill>
                  <a:schemeClr val="tx1"/>
                </a:solidFill>
                <a:latin typeface="Arial" charset="0"/>
                <a:ea typeface="ＭＳ Ｐゴシック" charset="0"/>
                <a:cs typeface="Arial" charset="0"/>
              </a:rPr>
              <a:t>Amyloid Plaques</a:t>
            </a:r>
          </a:p>
        </p:txBody>
      </p:sp>
      <p:pic>
        <p:nvPicPr>
          <p:cNvPr id="860252" name="Picture 92">
            <a:extLst>
              <a:ext uri="{FF2B5EF4-FFF2-40B4-BE49-F238E27FC236}">
                <a16:creationId xmlns:a16="http://schemas.microsoft.com/office/drawing/2014/main" id="{05665D31-F8C9-0132-6BD3-E1318480E0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83438" y="5164138"/>
            <a:ext cx="1181100" cy="9604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107763" dir="2700000" algn="ctr" rotWithShape="0">
                    <a:schemeClr val="bg2">
                      <a:alpha val="50000"/>
                    </a:schemeClr>
                  </a:outerShdw>
                </a:effectLst>
              </a14:hiddenEffects>
            </a:ext>
          </a:extLst>
        </p:spPr>
      </p:pic>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22" name="AutoShape 2">
            <a:extLst>
              <a:ext uri="{FF2B5EF4-FFF2-40B4-BE49-F238E27FC236}">
                <a16:creationId xmlns:a16="http://schemas.microsoft.com/office/drawing/2014/main" id="{ED7CFFAF-9C20-E539-244E-A042A8C73015}"/>
              </a:ext>
            </a:extLst>
          </p:cNvPr>
          <p:cNvSpPr>
            <a:spLocks noChangeArrowheads="1"/>
          </p:cNvSpPr>
          <p:nvPr/>
        </p:nvSpPr>
        <p:spPr bwMode="auto">
          <a:xfrm>
            <a:off x="3600450" y="3054350"/>
            <a:ext cx="1581150" cy="1390650"/>
          </a:xfrm>
          <a:prstGeom prst="hexagon">
            <a:avLst>
              <a:gd name="adj" fmla="val 28425"/>
              <a:gd name="vf" fmla="val 115470"/>
            </a:avLst>
          </a:prstGeom>
          <a:gradFill rotWithShape="1">
            <a:gsLst>
              <a:gs pos="0">
                <a:srgbClr val="CCCCFF"/>
              </a:gs>
              <a:gs pos="50000">
                <a:srgbClr val="CCCCFF">
                  <a:gamma/>
                  <a:tint val="47451"/>
                  <a:invGamma/>
                </a:srgbClr>
              </a:gs>
              <a:gs pos="100000">
                <a:srgbClr val="CCCCFF"/>
              </a:gs>
            </a:gsLst>
            <a:lin ang="5400000" scaled="1"/>
          </a:gradFill>
          <a:ln w="12700">
            <a:solidFill>
              <a:schemeClr val="hlink"/>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eaLnBrk="0" hangingPunct="0">
              <a:defRPr/>
            </a:pPr>
            <a:endParaRPr lang="en-US" sz="1800">
              <a:solidFill>
                <a:schemeClr val="tx1"/>
              </a:solidFill>
              <a:latin typeface="Times New Roman" charset="0"/>
              <a:ea typeface="ＭＳ Ｐゴシック" charset="0"/>
              <a:cs typeface="Arial" charset="0"/>
            </a:endParaRPr>
          </a:p>
        </p:txBody>
      </p:sp>
      <p:sp>
        <p:nvSpPr>
          <p:cNvPr id="849923" name="Rectangle 3">
            <a:extLst>
              <a:ext uri="{FF2B5EF4-FFF2-40B4-BE49-F238E27FC236}">
                <a16:creationId xmlns:a16="http://schemas.microsoft.com/office/drawing/2014/main" id="{D4806C80-22BD-46D7-8866-CB7B3AB55A2A}"/>
              </a:ext>
            </a:extLst>
          </p:cNvPr>
          <p:cNvSpPr>
            <a:spLocks noGrp="1" noChangeArrowheads="1"/>
          </p:cNvSpPr>
          <p:nvPr>
            <p:ph type="title"/>
          </p:nvPr>
        </p:nvSpPr>
        <p:spPr>
          <a:xfrm>
            <a:off x="238125" y="193675"/>
            <a:ext cx="8763000" cy="669925"/>
          </a:xfr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FAA26D3D-D897-4be2-8F04-BA451C77F1D7}">
              <ma14:placeholderFlag xmlns:ma14="http://schemas.microsoft.com/office/mac/drawingml/2011/main" xmlns="" val="1"/>
            </a:ext>
          </a:extLst>
        </p:spPr>
        <p:txBody>
          <a:bodyPr/>
          <a:lstStyle/>
          <a:p>
            <a:pPr>
              <a:defRPr/>
            </a:pPr>
            <a:r>
              <a:rPr lang="en-US">
                <a:cs typeface="+mj-cs"/>
              </a:rPr>
              <a:t>New Target Identification:  Sources</a:t>
            </a:r>
          </a:p>
        </p:txBody>
      </p:sp>
      <p:sp>
        <p:nvSpPr>
          <p:cNvPr id="849924" name="AutoShape 4">
            <a:extLst>
              <a:ext uri="{FF2B5EF4-FFF2-40B4-BE49-F238E27FC236}">
                <a16:creationId xmlns:a16="http://schemas.microsoft.com/office/drawing/2014/main" id="{2ABA5952-F770-09CD-0F92-802F30023FDC}"/>
              </a:ext>
            </a:extLst>
          </p:cNvPr>
          <p:cNvSpPr>
            <a:spLocks noChangeArrowheads="1"/>
          </p:cNvSpPr>
          <p:nvPr/>
        </p:nvSpPr>
        <p:spPr bwMode="auto">
          <a:xfrm>
            <a:off x="2362200" y="2330450"/>
            <a:ext cx="1581150" cy="1390650"/>
          </a:xfrm>
          <a:prstGeom prst="hexagon">
            <a:avLst>
              <a:gd name="adj" fmla="val 28425"/>
              <a:gd name="vf" fmla="val 115470"/>
            </a:avLst>
          </a:prstGeom>
          <a:gradFill rotWithShape="1">
            <a:gsLst>
              <a:gs pos="0">
                <a:srgbClr val="FFFFCC">
                  <a:alpha val="81000"/>
                </a:srgbClr>
              </a:gs>
              <a:gs pos="50000">
                <a:srgbClr val="FFFFCC">
                  <a:gamma/>
                  <a:tint val="50980"/>
                  <a:invGamma/>
                  <a:alpha val="78000"/>
                </a:srgbClr>
              </a:gs>
              <a:gs pos="100000">
                <a:srgbClr val="FFFFCC">
                  <a:alpha val="81000"/>
                </a:srgbClr>
              </a:gs>
            </a:gsLst>
            <a:lin ang="5400000" scaled="1"/>
          </a:gradFill>
          <a:ln w="12700">
            <a:solidFill>
              <a:schemeClr val="accent2"/>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eaLnBrk="0" hangingPunct="0">
              <a:defRPr/>
            </a:pPr>
            <a:endParaRPr lang="en-US" sz="1800">
              <a:solidFill>
                <a:schemeClr val="tx1"/>
              </a:solidFill>
              <a:latin typeface="Times New Roman" charset="0"/>
              <a:ea typeface="ＭＳ Ｐゴシック" charset="0"/>
              <a:cs typeface="Arial" charset="0"/>
            </a:endParaRPr>
          </a:p>
        </p:txBody>
      </p:sp>
      <p:sp>
        <p:nvSpPr>
          <p:cNvPr id="849925" name="AutoShape 5">
            <a:extLst>
              <a:ext uri="{FF2B5EF4-FFF2-40B4-BE49-F238E27FC236}">
                <a16:creationId xmlns:a16="http://schemas.microsoft.com/office/drawing/2014/main" id="{23B53203-592F-7879-E7EE-E1FB10C6905C}"/>
              </a:ext>
            </a:extLst>
          </p:cNvPr>
          <p:cNvSpPr>
            <a:spLocks noChangeArrowheads="1"/>
          </p:cNvSpPr>
          <p:nvPr/>
        </p:nvSpPr>
        <p:spPr bwMode="auto">
          <a:xfrm>
            <a:off x="3581400" y="1606550"/>
            <a:ext cx="1581150" cy="1390650"/>
          </a:xfrm>
          <a:prstGeom prst="hexagon">
            <a:avLst>
              <a:gd name="adj" fmla="val 28425"/>
              <a:gd name="vf" fmla="val 115470"/>
            </a:avLst>
          </a:prstGeom>
          <a:gradFill rotWithShape="1">
            <a:gsLst>
              <a:gs pos="0">
                <a:srgbClr val="FFFFCC">
                  <a:alpha val="81000"/>
                </a:srgbClr>
              </a:gs>
              <a:gs pos="50000">
                <a:srgbClr val="FFFFCC">
                  <a:gamma/>
                  <a:tint val="50980"/>
                  <a:invGamma/>
                  <a:alpha val="78000"/>
                </a:srgbClr>
              </a:gs>
              <a:gs pos="100000">
                <a:srgbClr val="FFFFCC">
                  <a:alpha val="81000"/>
                </a:srgbClr>
              </a:gs>
            </a:gsLst>
            <a:lin ang="5400000" scaled="1"/>
          </a:gradFill>
          <a:ln w="12700">
            <a:solidFill>
              <a:schemeClr val="accent2"/>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cs typeface="Arial" charset="0"/>
            </a:endParaRPr>
          </a:p>
        </p:txBody>
      </p:sp>
      <p:sp>
        <p:nvSpPr>
          <p:cNvPr id="849926" name="AutoShape 6">
            <a:extLst>
              <a:ext uri="{FF2B5EF4-FFF2-40B4-BE49-F238E27FC236}">
                <a16:creationId xmlns:a16="http://schemas.microsoft.com/office/drawing/2014/main" id="{5703EDF8-1D77-F9D4-E94E-921B717C0A0D}"/>
              </a:ext>
            </a:extLst>
          </p:cNvPr>
          <p:cNvSpPr>
            <a:spLocks noChangeArrowheads="1"/>
          </p:cNvSpPr>
          <p:nvPr/>
        </p:nvSpPr>
        <p:spPr bwMode="auto">
          <a:xfrm>
            <a:off x="4819650" y="2311400"/>
            <a:ext cx="1581150" cy="1390650"/>
          </a:xfrm>
          <a:prstGeom prst="hexagon">
            <a:avLst>
              <a:gd name="adj" fmla="val 28425"/>
              <a:gd name="vf" fmla="val 115470"/>
            </a:avLst>
          </a:prstGeom>
          <a:gradFill rotWithShape="1">
            <a:gsLst>
              <a:gs pos="0">
                <a:srgbClr val="FFFFCC">
                  <a:alpha val="81000"/>
                </a:srgbClr>
              </a:gs>
              <a:gs pos="50000">
                <a:srgbClr val="FFFFCC">
                  <a:gamma/>
                  <a:tint val="50980"/>
                  <a:invGamma/>
                  <a:alpha val="78000"/>
                </a:srgbClr>
              </a:gs>
              <a:gs pos="100000">
                <a:srgbClr val="FFFFCC">
                  <a:alpha val="81000"/>
                </a:srgbClr>
              </a:gs>
            </a:gsLst>
            <a:lin ang="5400000" scaled="1"/>
          </a:gradFill>
          <a:ln w="12700">
            <a:solidFill>
              <a:schemeClr val="accent2"/>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eaLnBrk="0" hangingPunct="0">
              <a:defRPr/>
            </a:pPr>
            <a:r>
              <a:rPr lang="en-US" sz="1800" dirty="0">
                <a:solidFill>
                  <a:srgbClr val="292929"/>
                </a:solidFill>
                <a:latin typeface="Arial" charset="0"/>
                <a:ea typeface="ＭＳ Ｐゴシック" charset="0"/>
                <a:cs typeface="Arial" charset="0"/>
              </a:rPr>
              <a:t>Mouse </a:t>
            </a:r>
          </a:p>
          <a:p>
            <a:pPr algn="ctr" eaLnBrk="0" hangingPunct="0">
              <a:defRPr/>
            </a:pPr>
            <a:r>
              <a:rPr lang="en-US" sz="1800" dirty="0">
                <a:solidFill>
                  <a:srgbClr val="292929"/>
                </a:solidFill>
                <a:latin typeface="Arial" charset="0"/>
                <a:ea typeface="ＭＳ Ｐゴシック" charset="0"/>
                <a:cs typeface="Arial" charset="0"/>
              </a:rPr>
              <a:t>Genetics </a:t>
            </a:r>
          </a:p>
        </p:txBody>
      </p:sp>
      <p:sp>
        <p:nvSpPr>
          <p:cNvPr id="849927" name="AutoShape 7">
            <a:extLst>
              <a:ext uri="{FF2B5EF4-FFF2-40B4-BE49-F238E27FC236}">
                <a16:creationId xmlns:a16="http://schemas.microsoft.com/office/drawing/2014/main" id="{32E53658-87A8-4537-E27A-72E083139C49}"/>
              </a:ext>
            </a:extLst>
          </p:cNvPr>
          <p:cNvSpPr>
            <a:spLocks noChangeArrowheads="1"/>
          </p:cNvSpPr>
          <p:nvPr/>
        </p:nvSpPr>
        <p:spPr bwMode="auto">
          <a:xfrm>
            <a:off x="4838700" y="3759200"/>
            <a:ext cx="1581150" cy="1390650"/>
          </a:xfrm>
          <a:prstGeom prst="hexagon">
            <a:avLst>
              <a:gd name="adj" fmla="val 28425"/>
              <a:gd name="vf" fmla="val 115470"/>
            </a:avLst>
          </a:prstGeom>
          <a:gradFill rotWithShape="1">
            <a:gsLst>
              <a:gs pos="0">
                <a:srgbClr val="FFFFCC">
                  <a:alpha val="81000"/>
                </a:srgbClr>
              </a:gs>
              <a:gs pos="50000">
                <a:srgbClr val="FFFFCC">
                  <a:gamma/>
                  <a:tint val="50980"/>
                  <a:invGamma/>
                  <a:alpha val="78000"/>
                </a:srgbClr>
              </a:gs>
              <a:gs pos="100000">
                <a:srgbClr val="FFFFCC">
                  <a:alpha val="81000"/>
                </a:srgbClr>
              </a:gs>
            </a:gsLst>
            <a:lin ang="5400000" scaled="1"/>
          </a:gradFill>
          <a:ln w="12700">
            <a:solidFill>
              <a:schemeClr val="accent2"/>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eaLnBrk="0" hangingPunct="0">
              <a:defRPr/>
            </a:pPr>
            <a:r>
              <a:rPr lang="en-US" sz="1800" dirty="0">
                <a:solidFill>
                  <a:srgbClr val="D9D9FF"/>
                </a:solidFill>
                <a:latin typeface="Arial" charset="0"/>
                <a:ea typeface="ＭＳ Ｐゴシック" charset="0"/>
                <a:cs typeface="Arial" charset="0"/>
              </a:rPr>
              <a:t>GEMMs</a:t>
            </a:r>
          </a:p>
        </p:txBody>
      </p:sp>
      <p:sp>
        <p:nvSpPr>
          <p:cNvPr id="849928" name="AutoShape 8">
            <a:extLst>
              <a:ext uri="{FF2B5EF4-FFF2-40B4-BE49-F238E27FC236}">
                <a16:creationId xmlns:a16="http://schemas.microsoft.com/office/drawing/2014/main" id="{29AC25C2-1446-01A9-82C1-82C77E190727}"/>
              </a:ext>
            </a:extLst>
          </p:cNvPr>
          <p:cNvSpPr>
            <a:spLocks noChangeArrowheads="1"/>
          </p:cNvSpPr>
          <p:nvPr/>
        </p:nvSpPr>
        <p:spPr bwMode="auto">
          <a:xfrm>
            <a:off x="3600450" y="4502150"/>
            <a:ext cx="1581150" cy="1390650"/>
          </a:xfrm>
          <a:prstGeom prst="hexagon">
            <a:avLst>
              <a:gd name="adj" fmla="val 28425"/>
              <a:gd name="vf" fmla="val 115470"/>
            </a:avLst>
          </a:prstGeom>
          <a:gradFill rotWithShape="1">
            <a:gsLst>
              <a:gs pos="0">
                <a:srgbClr val="FFFFCC">
                  <a:alpha val="81000"/>
                </a:srgbClr>
              </a:gs>
              <a:gs pos="50000">
                <a:srgbClr val="FFFFCC">
                  <a:gamma/>
                  <a:tint val="50980"/>
                  <a:invGamma/>
                  <a:alpha val="78000"/>
                </a:srgbClr>
              </a:gs>
              <a:gs pos="100000">
                <a:srgbClr val="FFFFCC">
                  <a:alpha val="81000"/>
                </a:srgbClr>
              </a:gs>
            </a:gsLst>
            <a:lin ang="5400000" scaled="1"/>
          </a:gradFill>
          <a:ln w="12700">
            <a:solidFill>
              <a:schemeClr val="accent2"/>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eaLnBrk="0" hangingPunct="0">
              <a:defRPr/>
            </a:pPr>
            <a:r>
              <a:rPr lang="en-US" sz="1800">
                <a:solidFill>
                  <a:srgbClr val="D9D9FF"/>
                </a:solidFill>
                <a:latin typeface="Arial" charset="0"/>
                <a:ea typeface="ＭＳ Ｐゴシック" charset="0"/>
                <a:cs typeface="Arial" charset="0"/>
              </a:rPr>
              <a:t>RNAi</a:t>
            </a:r>
          </a:p>
          <a:p>
            <a:pPr algn="ctr" eaLnBrk="0" hangingPunct="0">
              <a:defRPr/>
            </a:pPr>
            <a:r>
              <a:rPr lang="en-US" sz="1800" i="1">
                <a:solidFill>
                  <a:srgbClr val="D9D9FF"/>
                </a:solidFill>
                <a:latin typeface="Arial" charset="0"/>
                <a:ea typeface="ＭＳ Ｐゴシック" charset="0"/>
                <a:cs typeface="Arial" charset="0"/>
              </a:rPr>
              <a:t>in vitro</a:t>
            </a:r>
          </a:p>
          <a:p>
            <a:pPr algn="ctr" eaLnBrk="0" hangingPunct="0">
              <a:defRPr/>
            </a:pPr>
            <a:r>
              <a:rPr lang="en-US" sz="1800" i="1">
                <a:solidFill>
                  <a:srgbClr val="D9D9FF"/>
                </a:solidFill>
                <a:latin typeface="Arial" charset="0"/>
                <a:ea typeface="ＭＳ Ｐゴシック" charset="0"/>
                <a:cs typeface="Arial" charset="0"/>
              </a:rPr>
              <a:t>in vivo</a:t>
            </a:r>
          </a:p>
        </p:txBody>
      </p:sp>
      <p:sp>
        <p:nvSpPr>
          <p:cNvPr id="849929" name="AutoShape 9">
            <a:extLst>
              <a:ext uri="{FF2B5EF4-FFF2-40B4-BE49-F238E27FC236}">
                <a16:creationId xmlns:a16="http://schemas.microsoft.com/office/drawing/2014/main" id="{B6383E3E-3228-C991-45EF-187DDF33E540}"/>
              </a:ext>
            </a:extLst>
          </p:cNvPr>
          <p:cNvSpPr>
            <a:spLocks noChangeArrowheads="1"/>
          </p:cNvSpPr>
          <p:nvPr/>
        </p:nvSpPr>
        <p:spPr bwMode="auto">
          <a:xfrm>
            <a:off x="2362200" y="3770313"/>
            <a:ext cx="1581150" cy="1390650"/>
          </a:xfrm>
          <a:prstGeom prst="hexagon">
            <a:avLst>
              <a:gd name="adj" fmla="val 28425"/>
              <a:gd name="vf" fmla="val 115470"/>
            </a:avLst>
          </a:prstGeom>
          <a:gradFill rotWithShape="1">
            <a:gsLst>
              <a:gs pos="0">
                <a:srgbClr val="FFFFCC">
                  <a:alpha val="81000"/>
                </a:srgbClr>
              </a:gs>
              <a:gs pos="50000">
                <a:srgbClr val="FFFFCC">
                  <a:gamma/>
                  <a:tint val="50980"/>
                  <a:invGamma/>
                  <a:alpha val="78000"/>
                </a:srgbClr>
              </a:gs>
              <a:gs pos="100000">
                <a:srgbClr val="FFFFCC">
                  <a:alpha val="81000"/>
                </a:srgbClr>
              </a:gs>
            </a:gsLst>
            <a:lin ang="5400000" scaled="1"/>
          </a:gradFill>
          <a:ln w="12700">
            <a:solidFill>
              <a:schemeClr val="accent2"/>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eaLnBrk="0" hangingPunct="0">
              <a:defRPr/>
            </a:pPr>
            <a:r>
              <a:rPr lang="en-US" sz="1800">
                <a:solidFill>
                  <a:srgbClr val="D9D9FF"/>
                </a:solidFill>
                <a:latin typeface="Arial" charset="0"/>
                <a:ea typeface="ＭＳ Ｐゴシック" charset="0"/>
                <a:cs typeface="Arial" charset="0"/>
              </a:rPr>
              <a:t>Collaborations</a:t>
            </a:r>
          </a:p>
        </p:txBody>
      </p:sp>
      <p:sp>
        <p:nvSpPr>
          <p:cNvPr id="849930" name="Text Box 10">
            <a:extLst>
              <a:ext uri="{FF2B5EF4-FFF2-40B4-BE49-F238E27FC236}">
                <a16:creationId xmlns:a16="http://schemas.microsoft.com/office/drawing/2014/main" id="{0D70C8C6-6D06-955F-350C-1AA19B0A5F7C}"/>
              </a:ext>
            </a:extLst>
          </p:cNvPr>
          <p:cNvSpPr txBox="1">
            <a:spLocks noChangeArrowheads="1"/>
          </p:cNvSpPr>
          <p:nvPr/>
        </p:nvSpPr>
        <p:spPr bwMode="auto">
          <a:xfrm>
            <a:off x="3984625" y="2043113"/>
            <a:ext cx="184150" cy="366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eaLnBrk="0" hangingPunct="0">
              <a:defRPr/>
            </a:pPr>
            <a:endParaRPr lang="en-US" sz="1800">
              <a:solidFill>
                <a:schemeClr val="tx1"/>
              </a:solidFill>
              <a:latin typeface="Times New Roman" charset="0"/>
              <a:ea typeface="ＭＳ Ｐゴシック" charset="0"/>
              <a:cs typeface="Arial" charset="0"/>
            </a:endParaRPr>
          </a:p>
        </p:txBody>
      </p:sp>
      <p:sp>
        <p:nvSpPr>
          <p:cNvPr id="849931" name="Text Box 11">
            <a:extLst>
              <a:ext uri="{FF2B5EF4-FFF2-40B4-BE49-F238E27FC236}">
                <a16:creationId xmlns:a16="http://schemas.microsoft.com/office/drawing/2014/main" id="{4F0A431A-A293-16F3-0FAB-C5CF4B29FC98}"/>
              </a:ext>
            </a:extLst>
          </p:cNvPr>
          <p:cNvSpPr txBox="1">
            <a:spLocks noChangeArrowheads="1"/>
          </p:cNvSpPr>
          <p:nvPr/>
        </p:nvSpPr>
        <p:spPr bwMode="auto">
          <a:xfrm>
            <a:off x="2606675" y="2728913"/>
            <a:ext cx="1035050" cy="6413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eaLnBrk="0" hangingPunct="0">
              <a:defRPr/>
            </a:pPr>
            <a:r>
              <a:rPr lang="en-US" sz="1800">
                <a:solidFill>
                  <a:srgbClr val="D9D9FF"/>
                </a:solidFill>
                <a:latin typeface="Arial" charset="0"/>
                <a:ea typeface="ＭＳ Ｐゴシック" charset="0"/>
                <a:cs typeface="Arial" charset="0"/>
              </a:rPr>
              <a:t>Human </a:t>
            </a:r>
          </a:p>
          <a:p>
            <a:pPr algn="ctr" eaLnBrk="0" hangingPunct="0">
              <a:defRPr/>
            </a:pPr>
            <a:r>
              <a:rPr lang="en-US" sz="1800">
                <a:solidFill>
                  <a:srgbClr val="D9D9FF"/>
                </a:solidFill>
                <a:latin typeface="Arial" charset="0"/>
                <a:ea typeface="ＭＳ Ｐゴシック" charset="0"/>
                <a:cs typeface="Arial" charset="0"/>
              </a:rPr>
              <a:t>genetics</a:t>
            </a:r>
          </a:p>
        </p:txBody>
      </p:sp>
      <p:sp>
        <p:nvSpPr>
          <p:cNvPr id="849932" name="Text Box 12">
            <a:extLst>
              <a:ext uri="{FF2B5EF4-FFF2-40B4-BE49-F238E27FC236}">
                <a16:creationId xmlns:a16="http://schemas.microsoft.com/office/drawing/2014/main" id="{1F4BC9F5-4AA8-1054-05D1-3710DB7FC9C1}"/>
              </a:ext>
            </a:extLst>
          </p:cNvPr>
          <p:cNvSpPr txBox="1">
            <a:spLocks noChangeArrowheads="1"/>
          </p:cNvSpPr>
          <p:nvPr/>
        </p:nvSpPr>
        <p:spPr bwMode="auto">
          <a:xfrm>
            <a:off x="3597275" y="1789113"/>
            <a:ext cx="1546225" cy="9159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eaLnBrk="0" hangingPunct="0">
              <a:defRPr/>
            </a:pPr>
            <a:r>
              <a:rPr lang="en-US" sz="1800">
                <a:solidFill>
                  <a:srgbClr val="D9D9FF"/>
                </a:solidFill>
                <a:latin typeface="Arial" charset="0"/>
                <a:ea typeface="ＭＳ Ｐゴシック" charset="0"/>
                <a:cs typeface="Arial" charset="0"/>
              </a:rPr>
              <a:t>Pathway /</a:t>
            </a:r>
          </a:p>
          <a:p>
            <a:pPr algn="ctr" eaLnBrk="0" hangingPunct="0">
              <a:defRPr/>
            </a:pPr>
            <a:r>
              <a:rPr lang="en-US" sz="1800">
                <a:solidFill>
                  <a:srgbClr val="D9D9FF"/>
                </a:solidFill>
                <a:latin typeface="Arial" charset="0"/>
                <a:ea typeface="ＭＳ Ｐゴシック" charset="0"/>
                <a:cs typeface="Arial" charset="0"/>
              </a:rPr>
              <a:t>Network  Analysis</a:t>
            </a:r>
          </a:p>
        </p:txBody>
      </p:sp>
      <p:sp>
        <p:nvSpPr>
          <p:cNvPr id="849933" name="Text Box 13">
            <a:extLst>
              <a:ext uri="{FF2B5EF4-FFF2-40B4-BE49-F238E27FC236}">
                <a16:creationId xmlns:a16="http://schemas.microsoft.com/office/drawing/2014/main" id="{3FF26CC9-5A89-C8D5-006B-B636DF633BD1}"/>
              </a:ext>
            </a:extLst>
          </p:cNvPr>
          <p:cNvSpPr txBox="1">
            <a:spLocks noChangeArrowheads="1"/>
          </p:cNvSpPr>
          <p:nvPr/>
        </p:nvSpPr>
        <p:spPr bwMode="auto">
          <a:xfrm>
            <a:off x="3455988" y="3271838"/>
            <a:ext cx="1882775" cy="915987"/>
          </a:xfrm>
          <a:prstGeom prst="rect">
            <a:avLst/>
          </a:prstGeom>
          <a:noFill/>
          <a:ln>
            <a:noFill/>
          </a:ln>
          <a:effectLst/>
          <a:extLst>
            <a:ext uri="{909E8E84-426E-40dd-AFC4-6F175D3DCCD1}">
              <a14:hiddenFill xmlns:a14="http://schemas.microsoft.com/office/drawing/2010/main" xmlns="">
                <a:solidFill>
                  <a:srgbClr val="B2E2D5"/>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folHlink">
                      <a:alpha val="74998"/>
                    </a:schemeClr>
                  </a:outerShdw>
                </a:effectLst>
              </a14:hiddenEffects>
            </a:ext>
          </a:extLst>
        </p:spPr>
        <p:txBody>
          <a:bodyPr>
            <a:spAutoFit/>
          </a:bodyPr>
          <a:lstStyle/>
          <a:p>
            <a:pPr algn="ctr" eaLnBrk="0" hangingPunct="0">
              <a:defRPr/>
            </a:pPr>
            <a:r>
              <a:rPr lang="en-US" sz="1800">
                <a:solidFill>
                  <a:srgbClr val="D9D9FF"/>
                </a:solidFill>
                <a:latin typeface="Arial" charset="0"/>
                <a:ea typeface="ＭＳ Ｐゴシック" charset="0"/>
                <a:cs typeface="Arial" charset="0"/>
              </a:rPr>
              <a:t>External Information / Licensing</a:t>
            </a: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7634" name="Rectangle 2">
            <a:extLst>
              <a:ext uri="{FF2B5EF4-FFF2-40B4-BE49-F238E27FC236}">
                <a16:creationId xmlns:a16="http://schemas.microsoft.com/office/drawing/2014/main" id="{7953737D-BA46-BFB6-440C-E8E4E32FBFCF}"/>
              </a:ext>
            </a:extLst>
          </p:cNvPr>
          <p:cNvSpPr>
            <a:spLocks noGrp="1" noChangeArrowheads="1"/>
          </p:cNvSpPr>
          <p:nvPr>
            <p:ph type="title"/>
          </p:nvPr>
        </p:nvSpPr>
        <p:spPr>
          <a:noFill/>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FAA26D3D-D897-4be2-8F04-BA451C77F1D7}">
              <ma14:placeholderFlag xmlns:ma14="http://schemas.microsoft.com/office/mac/drawingml/2011/main" xmlns="" val="1"/>
            </a:ext>
          </a:extLst>
        </p:spPr>
        <p:txBody>
          <a:bodyPr/>
          <a:lstStyle/>
          <a:p>
            <a:pPr>
              <a:defRPr/>
            </a:pPr>
            <a:r>
              <a:rPr lang="en-US" b="0">
                <a:cs typeface="+mj-cs"/>
              </a:rPr>
              <a:t>Stages of Small Molecule Drug Discovery</a:t>
            </a:r>
          </a:p>
        </p:txBody>
      </p:sp>
      <p:sp>
        <p:nvSpPr>
          <p:cNvPr id="837635" name="Rectangle 3">
            <a:extLst>
              <a:ext uri="{FF2B5EF4-FFF2-40B4-BE49-F238E27FC236}">
                <a16:creationId xmlns:a16="http://schemas.microsoft.com/office/drawing/2014/main" id="{0B0B3050-B78F-8F89-9D26-921097B474F9}"/>
              </a:ext>
            </a:extLst>
          </p:cNvPr>
          <p:cNvSpPr>
            <a:spLocks noGrp="1" noChangeArrowheads="1"/>
          </p:cNvSpPr>
          <p:nvPr>
            <p:ph type="body" idx="1"/>
          </p:nvPr>
        </p:nvSpPr>
        <p:spPr>
          <a:xfrm>
            <a:off x="428625" y="2314575"/>
            <a:ext cx="8535988" cy="3328988"/>
          </a:xfr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lIns="0" tIns="0" rIns="0" bIns="0"/>
          <a:lstStyle/>
          <a:p>
            <a:pPr>
              <a:buFont typeface="Wingdings" charset="0"/>
              <a:buChar char="l"/>
              <a:defRPr/>
            </a:pPr>
            <a:r>
              <a:rPr lang="en-US">
                <a:cs typeface="+mn-cs"/>
              </a:rPr>
              <a:t>Industry-wide trend to adopting more defined stages for Preclinical Candidate Discovery</a:t>
            </a:r>
          </a:p>
          <a:p>
            <a:pPr lvl="1">
              <a:defRPr/>
            </a:pPr>
            <a:r>
              <a:rPr lang="en-US"/>
              <a:t>Hit to Lead</a:t>
            </a:r>
          </a:p>
          <a:p>
            <a:pPr lvl="2">
              <a:defRPr/>
            </a:pPr>
            <a:r>
              <a:rPr lang="en-US" sz="2000"/>
              <a:t>Small Medicinal Chemistry team</a:t>
            </a:r>
          </a:p>
          <a:p>
            <a:pPr lvl="1">
              <a:defRPr/>
            </a:pPr>
            <a:r>
              <a:rPr lang="en-US"/>
              <a:t>Lead Optimization</a:t>
            </a:r>
          </a:p>
          <a:p>
            <a:pPr lvl="2">
              <a:defRPr/>
            </a:pPr>
            <a:r>
              <a:rPr lang="en-US" sz="2000"/>
              <a:t>Full scale application of Medicinal Chemistry, Drug Metabolism</a:t>
            </a:r>
          </a:p>
          <a:p>
            <a:pPr lvl="2">
              <a:defRPr/>
            </a:pPr>
            <a:r>
              <a:rPr lang="en-US" sz="2000"/>
              <a:t>Accrues additional resources from e.g., PR&amp;D, Safety Assessment</a:t>
            </a:r>
          </a:p>
          <a:p>
            <a:pPr>
              <a:buFont typeface="Wingdings" charset="0"/>
              <a:buChar char="l"/>
              <a:defRPr/>
            </a:pPr>
            <a:r>
              <a:rPr lang="en-US">
                <a:cs typeface="+mn-cs"/>
              </a:rPr>
              <a:t>Each stage is described by acquisition of specific data that enables and justifies transition to the next step</a:t>
            </a:r>
          </a:p>
          <a:p>
            <a:pPr lvl="1">
              <a:defRPr/>
            </a:pPr>
            <a:r>
              <a:rPr lang="en-US"/>
              <a:t>Each stage offers an opportunity for critical assessment of programs</a:t>
            </a:r>
          </a:p>
        </p:txBody>
      </p:sp>
      <p:sp>
        <p:nvSpPr>
          <p:cNvPr id="837645" name="AutoShape 13">
            <a:extLst>
              <a:ext uri="{FF2B5EF4-FFF2-40B4-BE49-F238E27FC236}">
                <a16:creationId xmlns:a16="http://schemas.microsoft.com/office/drawing/2014/main" id="{A53E9B37-3445-CEC5-21D1-519717F2BEAF}"/>
              </a:ext>
            </a:extLst>
          </p:cNvPr>
          <p:cNvSpPr>
            <a:spLocks noChangeAspect="1" noChangeArrowheads="1"/>
          </p:cNvSpPr>
          <p:nvPr/>
        </p:nvSpPr>
        <p:spPr bwMode="auto">
          <a:xfrm>
            <a:off x="4637088" y="1417638"/>
            <a:ext cx="1562100" cy="681037"/>
          </a:xfrm>
          <a:prstGeom prst="chevron">
            <a:avLst>
              <a:gd name="adj" fmla="val 57343"/>
            </a:avLst>
          </a:prstGeom>
          <a:gradFill rotWithShape="1">
            <a:gsLst>
              <a:gs pos="0">
                <a:srgbClr val="D9D9FF"/>
              </a:gs>
              <a:gs pos="100000">
                <a:srgbClr val="D9D9FF">
                  <a:gamma/>
                  <a:tint val="19216"/>
                  <a:invGamma/>
                </a:srgbClr>
              </a:gs>
            </a:gsLst>
            <a:lin ang="5400000" scaled="1"/>
          </a:gra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cs typeface="Arial" charset="0"/>
            </a:endParaRPr>
          </a:p>
        </p:txBody>
      </p:sp>
      <p:sp>
        <p:nvSpPr>
          <p:cNvPr id="837646" name="Text Box 14">
            <a:extLst>
              <a:ext uri="{FF2B5EF4-FFF2-40B4-BE49-F238E27FC236}">
                <a16:creationId xmlns:a16="http://schemas.microsoft.com/office/drawing/2014/main" id="{25E7FE9A-208A-4C41-F9A0-F457985969F6}"/>
              </a:ext>
            </a:extLst>
          </p:cNvPr>
          <p:cNvSpPr txBox="1">
            <a:spLocks noChangeAspect="1" noChangeArrowheads="1"/>
          </p:cNvSpPr>
          <p:nvPr/>
        </p:nvSpPr>
        <p:spPr bwMode="auto">
          <a:xfrm>
            <a:off x="4921250" y="1466850"/>
            <a:ext cx="1044575" cy="604838"/>
          </a:xfrm>
          <a:prstGeom prst="rect">
            <a:avLst/>
          </a:prstGeom>
          <a:noFill/>
          <a:ln>
            <a:noFill/>
          </a:ln>
          <a:effectLst/>
          <a:extLst>
            <a:ext uri="{909E8E84-426E-40dd-AFC4-6F175D3DCCD1}">
              <a14:hiddenFill xmlns:a14="http://schemas.microsoft.com/office/drawing/2010/main" xmlns="">
                <a:gradFill rotWithShape="1">
                  <a:gsLst>
                    <a:gs pos="0">
                      <a:srgbClr val="D9D9FF"/>
                    </a:gs>
                    <a:gs pos="100000">
                      <a:srgbClr val="D9D9FF">
                        <a:gamma/>
                        <a:tint val="19216"/>
                        <a:invGamma/>
                      </a:srgbClr>
                    </a:gs>
                  </a:gsLst>
                  <a:lin ang="5400000" scaled="1"/>
                </a:gra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spcBef>
                <a:spcPct val="10000"/>
              </a:spcBef>
              <a:defRPr/>
            </a:pPr>
            <a:r>
              <a:rPr lang="en-US" b="1">
                <a:solidFill>
                  <a:srgbClr val="0033CC"/>
                </a:solidFill>
                <a:latin typeface="Arial" charset="0"/>
                <a:ea typeface="ＭＳ Ｐゴシック" charset="0"/>
                <a:cs typeface="Arial" charset="0"/>
              </a:rPr>
              <a:t>Hit to </a:t>
            </a:r>
          </a:p>
          <a:p>
            <a:pPr algn="ctr">
              <a:spcBef>
                <a:spcPct val="10000"/>
              </a:spcBef>
              <a:defRPr/>
            </a:pPr>
            <a:r>
              <a:rPr lang="en-US" b="1">
                <a:solidFill>
                  <a:srgbClr val="0033CC"/>
                </a:solidFill>
                <a:latin typeface="Arial" charset="0"/>
                <a:ea typeface="ＭＳ Ｐゴシック" charset="0"/>
                <a:cs typeface="Arial" charset="0"/>
              </a:rPr>
              <a:t>Lead</a:t>
            </a:r>
          </a:p>
        </p:txBody>
      </p:sp>
      <p:sp>
        <p:nvSpPr>
          <p:cNvPr id="837647" name="AutoShape 15">
            <a:extLst>
              <a:ext uri="{FF2B5EF4-FFF2-40B4-BE49-F238E27FC236}">
                <a16:creationId xmlns:a16="http://schemas.microsoft.com/office/drawing/2014/main" id="{CC77788E-6641-0F09-838B-D86A024952FA}"/>
              </a:ext>
            </a:extLst>
          </p:cNvPr>
          <p:cNvSpPr>
            <a:spLocks noChangeAspect="1" noChangeArrowheads="1"/>
          </p:cNvSpPr>
          <p:nvPr/>
        </p:nvSpPr>
        <p:spPr bwMode="auto">
          <a:xfrm>
            <a:off x="5964238" y="1417638"/>
            <a:ext cx="1562100" cy="681037"/>
          </a:xfrm>
          <a:prstGeom prst="chevron">
            <a:avLst>
              <a:gd name="adj" fmla="val 57343"/>
            </a:avLst>
          </a:prstGeom>
          <a:gradFill rotWithShape="1">
            <a:gsLst>
              <a:gs pos="0">
                <a:srgbClr val="D9D9FF"/>
              </a:gs>
              <a:gs pos="100000">
                <a:srgbClr val="D9D9FF">
                  <a:gamma/>
                  <a:tint val="19216"/>
                  <a:invGamma/>
                </a:srgbClr>
              </a:gs>
            </a:gsLst>
            <a:lin ang="5400000" scaled="1"/>
          </a:gra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cs typeface="Arial" charset="0"/>
            </a:endParaRPr>
          </a:p>
        </p:txBody>
      </p:sp>
      <p:sp>
        <p:nvSpPr>
          <p:cNvPr id="837648" name="Text Box 16">
            <a:extLst>
              <a:ext uri="{FF2B5EF4-FFF2-40B4-BE49-F238E27FC236}">
                <a16:creationId xmlns:a16="http://schemas.microsoft.com/office/drawing/2014/main" id="{FCFEF54B-69FD-DD3C-8357-13DBEDE92792}"/>
              </a:ext>
            </a:extLst>
          </p:cNvPr>
          <p:cNvSpPr txBox="1">
            <a:spLocks noChangeAspect="1" noChangeArrowheads="1"/>
          </p:cNvSpPr>
          <p:nvPr/>
        </p:nvSpPr>
        <p:spPr bwMode="auto">
          <a:xfrm>
            <a:off x="6172200" y="1466850"/>
            <a:ext cx="1112838" cy="604838"/>
          </a:xfrm>
          <a:prstGeom prst="rect">
            <a:avLst/>
          </a:prstGeom>
          <a:noFill/>
          <a:ln>
            <a:noFill/>
          </a:ln>
          <a:effectLst/>
          <a:extLst>
            <a:ext uri="{909E8E84-426E-40dd-AFC4-6F175D3DCCD1}">
              <a14:hiddenFill xmlns:a14="http://schemas.microsoft.com/office/drawing/2010/main" xmlns="">
                <a:gradFill rotWithShape="1">
                  <a:gsLst>
                    <a:gs pos="0">
                      <a:srgbClr val="D9D9FF"/>
                    </a:gs>
                    <a:gs pos="100000">
                      <a:srgbClr val="D9D9FF">
                        <a:gamma/>
                        <a:tint val="19216"/>
                        <a:invGamma/>
                      </a:srgbClr>
                    </a:gs>
                  </a:gsLst>
                  <a:lin ang="5400000" scaled="1"/>
                </a:gra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spcBef>
                <a:spcPct val="10000"/>
              </a:spcBef>
              <a:defRPr/>
            </a:pPr>
            <a:r>
              <a:rPr lang="en-US" b="1">
                <a:solidFill>
                  <a:srgbClr val="0033CC"/>
                </a:solidFill>
                <a:latin typeface="Arial" charset="0"/>
                <a:ea typeface="ＭＳ Ｐゴシック" charset="0"/>
                <a:cs typeface="Arial" charset="0"/>
              </a:rPr>
              <a:t>Lead </a:t>
            </a:r>
          </a:p>
          <a:p>
            <a:pPr algn="ctr">
              <a:spcBef>
                <a:spcPct val="10000"/>
              </a:spcBef>
              <a:defRPr/>
            </a:pPr>
            <a:r>
              <a:rPr lang="en-US" b="1">
                <a:solidFill>
                  <a:srgbClr val="0033CC"/>
                </a:solidFill>
                <a:latin typeface="Arial" charset="0"/>
                <a:ea typeface="ＭＳ Ｐゴシック" charset="0"/>
                <a:cs typeface="Arial" charset="0"/>
              </a:rPr>
              <a:t>Opt</a:t>
            </a:r>
          </a:p>
        </p:txBody>
      </p:sp>
      <p:sp>
        <p:nvSpPr>
          <p:cNvPr id="837649" name="AutoShape 17">
            <a:extLst>
              <a:ext uri="{FF2B5EF4-FFF2-40B4-BE49-F238E27FC236}">
                <a16:creationId xmlns:a16="http://schemas.microsoft.com/office/drawing/2014/main" id="{90FEF3E4-70E8-05F7-0E67-B0AA4CCB8E60}"/>
              </a:ext>
            </a:extLst>
          </p:cNvPr>
          <p:cNvSpPr>
            <a:spLocks noChangeAspect="1" noChangeArrowheads="1"/>
          </p:cNvSpPr>
          <p:nvPr/>
        </p:nvSpPr>
        <p:spPr bwMode="auto">
          <a:xfrm>
            <a:off x="7307263" y="1417638"/>
            <a:ext cx="1438275" cy="681037"/>
          </a:xfrm>
          <a:prstGeom prst="chevron">
            <a:avLst>
              <a:gd name="adj" fmla="val 52797"/>
            </a:avLst>
          </a:prstGeom>
          <a:gradFill rotWithShape="1">
            <a:gsLst>
              <a:gs pos="0">
                <a:srgbClr val="D9D9FF"/>
              </a:gs>
              <a:gs pos="100000">
                <a:srgbClr val="D9D9FF">
                  <a:gamma/>
                  <a:tint val="19216"/>
                  <a:invGamma/>
                </a:srgbClr>
              </a:gs>
            </a:gsLst>
            <a:lin ang="5400000" scaled="1"/>
          </a:gra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cs typeface="Arial" charset="0"/>
            </a:endParaRPr>
          </a:p>
        </p:txBody>
      </p:sp>
      <p:sp>
        <p:nvSpPr>
          <p:cNvPr id="837650" name="Text Box 18">
            <a:extLst>
              <a:ext uri="{FF2B5EF4-FFF2-40B4-BE49-F238E27FC236}">
                <a16:creationId xmlns:a16="http://schemas.microsoft.com/office/drawing/2014/main" id="{6B31A9F1-4829-375C-842A-E27E99816B91}"/>
              </a:ext>
            </a:extLst>
          </p:cNvPr>
          <p:cNvSpPr txBox="1">
            <a:spLocks noChangeAspect="1" noChangeArrowheads="1"/>
          </p:cNvSpPr>
          <p:nvPr/>
        </p:nvSpPr>
        <p:spPr bwMode="auto">
          <a:xfrm>
            <a:off x="7629525" y="1609725"/>
            <a:ext cx="850900" cy="336550"/>
          </a:xfrm>
          <a:prstGeom prst="rect">
            <a:avLst/>
          </a:prstGeom>
          <a:noFill/>
          <a:ln>
            <a:noFill/>
          </a:ln>
          <a:effectLst/>
          <a:extLst>
            <a:ext uri="{909E8E84-426E-40dd-AFC4-6F175D3DCCD1}">
              <a14:hiddenFill xmlns:a14="http://schemas.microsoft.com/office/drawing/2010/main" xmlns="">
                <a:gradFill rotWithShape="1">
                  <a:gsLst>
                    <a:gs pos="0">
                      <a:srgbClr val="D9D9FF"/>
                    </a:gs>
                    <a:gs pos="100000">
                      <a:srgbClr val="D9D9FF">
                        <a:gamma/>
                        <a:tint val="19216"/>
                        <a:invGamma/>
                      </a:srgbClr>
                    </a:gs>
                  </a:gsLst>
                  <a:lin ang="5400000" scaled="1"/>
                </a:gra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r>
              <a:rPr lang="en-US" b="1">
                <a:solidFill>
                  <a:srgbClr val="0033CC"/>
                </a:solidFill>
                <a:latin typeface="Arial" charset="0"/>
                <a:ea typeface="ＭＳ Ｐゴシック" charset="0"/>
                <a:cs typeface="Arial" charset="0"/>
              </a:rPr>
              <a:t>PCC</a:t>
            </a:r>
          </a:p>
        </p:txBody>
      </p:sp>
      <p:sp>
        <p:nvSpPr>
          <p:cNvPr id="837651" name="AutoShape 19">
            <a:extLst>
              <a:ext uri="{FF2B5EF4-FFF2-40B4-BE49-F238E27FC236}">
                <a16:creationId xmlns:a16="http://schemas.microsoft.com/office/drawing/2014/main" id="{A691A807-4360-81A7-344C-7A9133FA2778}"/>
              </a:ext>
            </a:extLst>
          </p:cNvPr>
          <p:cNvSpPr>
            <a:spLocks noChangeAspect="1" noChangeArrowheads="1"/>
          </p:cNvSpPr>
          <p:nvPr/>
        </p:nvSpPr>
        <p:spPr bwMode="auto">
          <a:xfrm>
            <a:off x="693738" y="1423988"/>
            <a:ext cx="1576387" cy="681037"/>
          </a:xfrm>
          <a:prstGeom prst="chevron">
            <a:avLst>
              <a:gd name="adj" fmla="val 57867"/>
            </a:avLst>
          </a:prstGeom>
          <a:gradFill rotWithShape="1">
            <a:gsLst>
              <a:gs pos="0">
                <a:srgbClr val="D9D9FF"/>
              </a:gs>
              <a:gs pos="100000">
                <a:srgbClr val="D9D9FF">
                  <a:gamma/>
                  <a:tint val="19216"/>
                  <a:invGamma/>
                </a:srgbClr>
              </a:gs>
            </a:gsLst>
            <a:lin ang="5400000" scaled="1"/>
          </a:gra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cs typeface="Arial" charset="0"/>
            </a:endParaRPr>
          </a:p>
        </p:txBody>
      </p:sp>
      <p:sp>
        <p:nvSpPr>
          <p:cNvPr id="837652" name="Text Box 20">
            <a:extLst>
              <a:ext uri="{FF2B5EF4-FFF2-40B4-BE49-F238E27FC236}">
                <a16:creationId xmlns:a16="http://schemas.microsoft.com/office/drawing/2014/main" id="{8E6711D9-734B-10C6-A1DA-15A42773529B}"/>
              </a:ext>
            </a:extLst>
          </p:cNvPr>
          <p:cNvSpPr txBox="1">
            <a:spLocks noChangeAspect="1" noChangeArrowheads="1"/>
          </p:cNvSpPr>
          <p:nvPr/>
        </p:nvSpPr>
        <p:spPr bwMode="auto">
          <a:xfrm>
            <a:off x="904875" y="1466850"/>
            <a:ext cx="1247775" cy="604838"/>
          </a:xfrm>
          <a:prstGeom prst="rect">
            <a:avLst/>
          </a:prstGeom>
          <a:noFill/>
          <a:ln>
            <a:noFill/>
          </a:ln>
          <a:effectLst/>
          <a:extLst>
            <a:ext uri="{909E8E84-426E-40dd-AFC4-6F175D3DCCD1}">
              <a14:hiddenFill xmlns:a14="http://schemas.microsoft.com/office/drawing/2010/main" xmlns="">
                <a:gradFill rotWithShape="1">
                  <a:gsLst>
                    <a:gs pos="0">
                      <a:srgbClr val="D9D9FF"/>
                    </a:gs>
                    <a:gs pos="100000">
                      <a:srgbClr val="D9D9FF">
                        <a:gamma/>
                        <a:tint val="19216"/>
                        <a:invGamma/>
                      </a:srgbClr>
                    </a:gs>
                  </a:gsLst>
                  <a:lin ang="5400000" scaled="1"/>
                </a:gra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spcBef>
                <a:spcPct val="10000"/>
              </a:spcBef>
              <a:defRPr/>
            </a:pPr>
            <a:r>
              <a:rPr lang="en-US" b="1">
                <a:solidFill>
                  <a:srgbClr val="0033CC"/>
                </a:solidFill>
                <a:latin typeface="Arial" charset="0"/>
                <a:ea typeface="ＭＳ Ｐゴシック" charset="0"/>
                <a:cs typeface="Arial" charset="0"/>
              </a:rPr>
              <a:t>Target</a:t>
            </a:r>
          </a:p>
          <a:p>
            <a:pPr algn="ctr">
              <a:spcBef>
                <a:spcPct val="10000"/>
              </a:spcBef>
              <a:defRPr/>
            </a:pPr>
            <a:r>
              <a:rPr lang="en-US" b="1">
                <a:solidFill>
                  <a:srgbClr val="0033CC"/>
                </a:solidFill>
                <a:latin typeface="Arial" charset="0"/>
                <a:ea typeface="ＭＳ Ｐゴシック" charset="0"/>
                <a:cs typeface="Arial" charset="0"/>
              </a:rPr>
              <a:t>ID</a:t>
            </a:r>
          </a:p>
        </p:txBody>
      </p:sp>
      <p:sp>
        <p:nvSpPr>
          <p:cNvPr id="837653" name="AutoShape 21">
            <a:extLst>
              <a:ext uri="{FF2B5EF4-FFF2-40B4-BE49-F238E27FC236}">
                <a16:creationId xmlns:a16="http://schemas.microsoft.com/office/drawing/2014/main" id="{0F080F55-71E0-C04E-3052-6DC06079609B}"/>
              </a:ext>
            </a:extLst>
          </p:cNvPr>
          <p:cNvSpPr>
            <a:spLocks noChangeAspect="1" noChangeArrowheads="1"/>
          </p:cNvSpPr>
          <p:nvPr/>
        </p:nvSpPr>
        <p:spPr bwMode="auto">
          <a:xfrm>
            <a:off x="2006600" y="1431925"/>
            <a:ext cx="1604963" cy="681038"/>
          </a:xfrm>
          <a:prstGeom prst="chevron">
            <a:avLst>
              <a:gd name="adj" fmla="val 58916"/>
            </a:avLst>
          </a:prstGeom>
          <a:gradFill rotWithShape="1">
            <a:gsLst>
              <a:gs pos="0">
                <a:srgbClr val="D9D9FF"/>
              </a:gs>
              <a:gs pos="100000">
                <a:srgbClr val="D9D9FF">
                  <a:gamma/>
                  <a:tint val="19216"/>
                  <a:invGamma/>
                </a:srgbClr>
              </a:gs>
            </a:gsLst>
            <a:lin ang="5400000" scaled="1"/>
          </a:gra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cs typeface="Arial" charset="0"/>
            </a:endParaRPr>
          </a:p>
        </p:txBody>
      </p:sp>
      <p:sp>
        <p:nvSpPr>
          <p:cNvPr id="837654" name="Text Box 22">
            <a:extLst>
              <a:ext uri="{FF2B5EF4-FFF2-40B4-BE49-F238E27FC236}">
                <a16:creationId xmlns:a16="http://schemas.microsoft.com/office/drawing/2014/main" id="{D095868C-D977-9953-6EFE-EA6A99A21ED6}"/>
              </a:ext>
            </a:extLst>
          </p:cNvPr>
          <p:cNvSpPr txBox="1">
            <a:spLocks noChangeAspect="1" noChangeArrowheads="1"/>
          </p:cNvSpPr>
          <p:nvPr/>
        </p:nvSpPr>
        <p:spPr bwMode="auto">
          <a:xfrm>
            <a:off x="2243138" y="1466850"/>
            <a:ext cx="1247775" cy="604838"/>
          </a:xfrm>
          <a:prstGeom prst="rect">
            <a:avLst/>
          </a:prstGeom>
          <a:noFill/>
          <a:ln>
            <a:noFill/>
          </a:ln>
          <a:effectLst/>
          <a:extLst>
            <a:ext uri="{909E8E84-426E-40dd-AFC4-6F175D3DCCD1}">
              <a14:hiddenFill xmlns:a14="http://schemas.microsoft.com/office/drawing/2010/main" xmlns="">
                <a:gradFill rotWithShape="1">
                  <a:gsLst>
                    <a:gs pos="0">
                      <a:srgbClr val="D9D9FF"/>
                    </a:gs>
                    <a:gs pos="100000">
                      <a:srgbClr val="D9D9FF">
                        <a:gamma/>
                        <a:tint val="19216"/>
                        <a:invGamma/>
                      </a:srgbClr>
                    </a:gs>
                  </a:gsLst>
                  <a:lin ang="5400000" scaled="1"/>
                </a:gra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spcBef>
                <a:spcPct val="10000"/>
              </a:spcBef>
              <a:defRPr/>
            </a:pPr>
            <a:r>
              <a:rPr lang="en-US" b="1">
                <a:solidFill>
                  <a:srgbClr val="0033CC"/>
                </a:solidFill>
                <a:latin typeface="Arial" charset="0"/>
                <a:ea typeface="ＭＳ Ｐゴシック" charset="0"/>
                <a:cs typeface="Arial" charset="0"/>
              </a:rPr>
              <a:t>Target</a:t>
            </a:r>
          </a:p>
          <a:p>
            <a:pPr algn="ctr">
              <a:spcBef>
                <a:spcPct val="10000"/>
              </a:spcBef>
              <a:defRPr/>
            </a:pPr>
            <a:r>
              <a:rPr lang="en-US" b="1">
                <a:solidFill>
                  <a:srgbClr val="0033CC"/>
                </a:solidFill>
                <a:latin typeface="Arial" charset="0"/>
                <a:ea typeface="ＭＳ Ｐゴシック" charset="0"/>
                <a:cs typeface="Arial" charset="0"/>
              </a:rPr>
              <a:t>Validation</a:t>
            </a:r>
          </a:p>
        </p:txBody>
      </p:sp>
      <p:sp>
        <p:nvSpPr>
          <p:cNvPr id="837655" name="AutoShape 23">
            <a:extLst>
              <a:ext uri="{FF2B5EF4-FFF2-40B4-BE49-F238E27FC236}">
                <a16:creationId xmlns:a16="http://schemas.microsoft.com/office/drawing/2014/main" id="{5C8DF8DC-77C6-1A89-8C3D-6EC798B72F82}"/>
              </a:ext>
            </a:extLst>
          </p:cNvPr>
          <p:cNvSpPr>
            <a:spLocks noChangeAspect="1" noChangeArrowheads="1"/>
          </p:cNvSpPr>
          <p:nvPr/>
        </p:nvSpPr>
        <p:spPr bwMode="auto">
          <a:xfrm>
            <a:off x="3357563" y="1417638"/>
            <a:ext cx="1519237" cy="695325"/>
          </a:xfrm>
          <a:prstGeom prst="chevron">
            <a:avLst>
              <a:gd name="adj" fmla="val 54623"/>
            </a:avLst>
          </a:prstGeom>
          <a:gradFill rotWithShape="1">
            <a:gsLst>
              <a:gs pos="0">
                <a:srgbClr val="D9D9FF"/>
              </a:gs>
              <a:gs pos="100000">
                <a:srgbClr val="D9D9FF">
                  <a:gamma/>
                  <a:tint val="19216"/>
                  <a:invGamma/>
                </a:srgbClr>
              </a:gs>
            </a:gsLst>
            <a:lin ang="5400000" scaled="1"/>
          </a:gra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cs typeface="Arial" charset="0"/>
            </a:endParaRPr>
          </a:p>
        </p:txBody>
      </p:sp>
      <p:sp>
        <p:nvSpPr>
          <p:cNvPr id="837656" name="Text Box 24">
            <a:extLst>
              <a:ext uri="{FF2B5EF4-FFF2-40B4-BE49-F238E27FC236}">
                <a16:creationId xmlns:a16="http://schemas.microsoft.com/office/drawing/2014/main" id="{F9350358-F418-7C42-4294-FD71D17AEF64}"/>
              </a:ext>
            </a:extLst>
          </p:cNvPr>
          <p:cNvSpPr txBox="1">
            <a:spLocks noChangeAspect="1" noChangeArrowheads="1"/>
          </p:cNvSpPr>
          <p:nvPr/>
        </p:nvSpPr>
        <p:spPr bwMode="auto">
          <a:xfrm>
            <a:off x="3684588" y="1466850"/>
            <a:ext cx="827087" cy="604838"/>
          </a:xfrm>
          <a:prstGeom prst="rect">
            <a:avLst/>
          </a:prstGeom>
          <a:noFill/>
          <a:ln>
            <a:noFill/>
          </a:ln>
          <a:effectLst/>
          <a:extLst>
            <a:ext uri="{909E8E84-426E-40dd-AFC4-6F175D3DCCD1}">
              <a14:hiddenFill xmlns:a14="http://schemas.microsoft.com/office/drawing/2010/main" xmlns="">
                <a:gradFill rotWithShape="1">
                  <a:gsLst>
                    <a:gs pos="0">
                      <a:srgbClr val="D9D9FF"/>
                    </a:gs>
                    <a:gs pos="100000">
                      <a:srgbClr val="D9D9FF">
                        <a:gamma/>
                        <a:tint val="19216"/>
                        <a:invGamma/>
                      </a:srgbClr>
                    </a:gs>
                  </a:gsLst>
                  <a:lin ang="5400000" scaled="1"/>
                </a:gra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spcBef>
                <a:spcPct val="10000"/>
              </a:spcBef>
              <a:defRPr/>
            </a:pPr>
            <a:r>
              <a:rPr lang="en-US" b="1">
                <a:solidFill>
                  <a:srgbClr val="0033CC"/>
                </a:solidFill>
                <a:latin typeface="Arial" charset="0"/>
                <a:ea typeface="ＭＳ Ｐゴシック" charset="0"/>
                <a:cs typeface="Arial" charset="0"/>
              </a:rPr>
              <a:t>Hit</a:t>
            </a:r>
          </a:p>
          <a:p>
            <a:pPr algn="ctr">
              <a:spcBef>
                <a:spcPct val="10000"/>
              </a:spcBef>
              <a:defRPr/>
            </a:pPr>
            <a:r>
              <a:rPr lang="en-US" b="1">
                <a:solidFill>
                  <a:srgbClr val="0033CC"/>
                </a:solidFill>
                <a:latin typeface="Arial" charset="0"/>
                <a:ea typeface="ＭＳ Ｐゴシック" charset="0"/>
                <a:cs typeface="Arial" charset="0"/>
              </a:rPr>
              <a:t>ID</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2211" name="Rectangle 3">
            <a:extLst>
              <a:ext uri="{FF2B5EF4-FFF2-40B4-BE49-F238E27FC236}">
                <a16:creationId xmlns:a16="http://schemas.microsoft.com/office/drawing/2014/main" id="{5E6BC0C6-B13D-C7FE-3223-2EB6DC3576D7}"/>
              </a:ext>
            </a:extLst>
          </p:cNvPr>
          <p:cNvSpPr>
            <a:spLocks noGrp="1" noChangeArrowheads="1"/>
          </p:cNvSpPr>
          <p:nvPr>
            <p:ph type="body" idx="1"/>
          </p:nvPr>
        </p:nvSpPr>
        <p:spPr>
          <a:xfrm>
            <a:off x="57150" y="4975225"/>
            <a:ext cx="9144000" cy="1882775"/>
          </a:xfrm>
          <a:solidFill>
            <a:schemeClr val="bg1"/>
          </a:solidFill>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pPr marL="231775" indent="-231775">
              <a:buFont typeface="Wingdings" charset="0"/>
              <a:buChar char="l"/>
              <a:defRPr/>
            </a:pPr>
            <a:r>
              <a:rPr lang="en-US" sz="1800">
                <a:cs typeface="+mn-cs"/>
              </a:rPr>
              <a:t>Each F2 mouse is </a:t>
            </a:r>
            <a:r>
              <a:rPr lang="en-US" sz="1800" b="1">
                <a:cs typeface="+mn-cs"/>
              </a:rPr>
              <a:t>genotyped</a:t>
            </a:r>
          </a:p>
          <a:p>
            <a:pPr marL="231775" indent="-231775">
              <a:buFont typeface="Wingdings" charset="0"/>
              <a:buChar char="l"/>
              <a:defRPr/>
            </a:pPr>
            <a:r>
              <a:rPr lang="en-US" sz="1800">
                <a:cs typeface="+mn-cs"/>
              </a:rPr>
              <a:t>Each F2 mouse is </a:t>
            </a:r>
            <a:r>
              <a:rPr lang="en-US" sz="1800" b="1">
                <a:cs typeface="+mn-cs"/>
              </a:rPr>
              <a:t>phenotyped</a:t>
            </a:r>
            <a:r>
              <a:rPr lang="en-US" sz="1800">
                <a:cs typeface="+mn-cs"/>
              </a:rPr>
              <a:t> (fat pad mass, insulin, aortic lesion, etc)</a:t>
            </a:r>
          </a:p>
          <a:p>
            <a:pPr marL="231775" indent="-231775">
              <a:buFont typeface="Wingdings" charset="0"/>
              <a:buChar char="l"/>
              <a:defRPr/>
            </a:pPr>
            <a:r>
              <a:rPr lang="en-US" sz="1800">
                <a:cs typeface="+mn-cs"/>
              </a:rPr>
              <a:t>Tissues such as adipose, liver, muscle and brain are harvested and </a:t>
            </a:r>
            <a:r>
              <a:rPr lang="en-US" sz="1800" b="1">
                <a:cs typeface="+mn-cs"/>
              </a:rPr>
              <a:t>gene expression</a:t>
            </a:r>
            <a:r>
              <a:rPr lang="en-US" sz="1800">
                <a:cs typeface="+mn-cs"/>
              </a:rPr>
              <a:t> profiled </a:t>
            </a:r>
          </a:p>
          <a:p>
            <a:pPr marL="231775" indent="-231775">
              <a:buFont typeface="Wingdings" charset="0"/>
              <a:buChar char="l"/>
              <a:defRPr/>
            </a:pPr>
            <a:r>
              <a:rPr lang="en-US" sz="1800">
                <a:cs typeface="+mn-cs"/>
              </a:rPr>
              <a:t>Identify causal genes associated with clinical traits to identify key drivers of disease</a:t>
            </a:r>
          </a:p>
        </p:txBody>
      </p:sp>
      <p:sp>
        <p:nvSpPr>
          <p:cNvPr id="862212" name="Text Box 4">
            <a:extLst>
              <a:ext uri="{FF2B5EF4-FFF2-40B4-BE49-F238E27FC236}">
                <a16:creationId xmlns:a16="http://schemas.microsoft.com/office/drawing/2014/main" id="{6330E98E-4BD0-3E90-9E5B-AD14A21F7E13}"/>
              </a:ext>
            </a:extLst>
          </p:cNvPr>
          <p:cNvSpPr txBox="1">
            <a:spLocks noChangeArrowheads="1"/>
          </p:cNvSpPr>
          <p:nvPr/>
        </p:nvSpPr>
        <p:spPr bwMode="auto">
          <a:xfrm>
            <a:off x="2257425" y="1147763"/>
            <a:ext cx="488950" cy="6413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3600">
                <a:solidFill>
                  <a:schemeClr val="tx1"/>
                </a:solidFill>
                <a:latin typeface="Arial" charset="0"/>
                <a:ea typeface="ＭＳ Ｐゴシック" charset="0"/>
                <a:cs typeface="Arial" charset="0"/>
              </a:rPr>
              <a:t>X</a:t>
            </a:r>
          </a:p>
        </p:txBody>
      </p:sp>
      <p:sp>
        <p:nvSpPr>
          <p:cNvPr id="862213" name="Text Box 5">
            <a:extLst>
              <a:ext uri="{FF2B5EF4-FFF2-40B4-BE49-F238E27FC236}">
                <a16:creationId xmlns:a16="http://schemas.microsoft.com/office/drawing/2014/main" id="{3298FE71-B9B7-A370-E34F-6156DE12F273}"/>
              </a:ext>
            </a:extLst>
          </p:cNvPr>
          <p:cNvSpPr txBox="1">
            <a:spLocks noChangeArrowheads="1"/>
          </p:cNvSpPr>
          <p:nvPr/>
        </p:nvSpPr>
        <p:spPr bwMode="auto">
          <a:xfrm>
            <a:off x="455613" y="2466975"/>
            <a:ext cx="45085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1800" b="1">
                <a:solidFill>
                  <a:schemeClr val="tx1"/>
                </a:solidFill>
                <a:latin typeface="Arial" charset="0"/>
                <a:ea typeface="ＭＳ Ｐゴシック" charset="0"/>
                <a:cs typeface="Arial" charset="0"/>
              </a:rPr>
              <a:t>F1</a:t>
            </a:r>
          </a:p>
        </p:txBody>
      </p:sp>
      <p:sp>
        <p:nvSpPr>
          <p:cNvPr id="862214" name="Line 6">
            <a:extLst>
              <a:ext uri="{FF2B5EF4-FFF2-40B4-BE49-F238E27FC236}">
                <a16:creationId xmlns:a16="http://schemas.microsoft.com/office/drawing/2014/main" id="{DCBB6D80-D7C2-4779-E312-34D8A3185CD5}"/>
              </a:ext>
            </a:extLst>
          </p:cNvPr>
          <p:cNvSpPr>
            <a:spLocks noChangeShapeType="1"/>
          </p:cNvSpPr>
          <p:nvPr/>
        </p:nvSpPr>
        <p:spPr bwMode="auto">
          <a:xfrm>
            <a:off x="2506663" y="1839913"/>
            <a:ext cx="0" cy="461962"/>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Arial" charset="0"/>
              <a:ea typeface="ＭＳ Ｐゴシック" charset="0"/>
              <a:cs typeface="Arial" charset="0"/>
            </a:endParaRPr>
          </a:p>
        </p:txBody>
      </p:sp>
      <p:sp>
        <p:nvSpPr>
          <p:cNvPr id="862215" name="Text Box 7">
            <a:extLst>
              <a:ext uri="{FF2B5EF4-FFF2-40B4-BE49-F238E27FC236}">
                <a16:creationId xmlns:a16="http://schemas.microsoft.com/office/drawing/2014/main" id="{B4B3D430-6208-158F-0170-D850B7C4F97D}"/>
              </a:ext>
            </a:extLst>
          </p:cNvPr>
          <p:cNvSpPr txBox="1">
            <a:spLocks noChangeArrowheads="1"/>
          </p:cNvSpPr>
          <p:nvPr/>
        </p:nvSpPr>
        <p:spPr bwMode="auto">
          <a:xfrm>
            <a:off x="455613" y="3948113"/>
            <a:ext cx="450850" cy="366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1800" b="1">
                <a:solidFill>
                  <a:schemeClr val="tx1"/>
                </a:solidFill>
                <a:latin typeface="Arial" charset="0"/>
                <a:ea typeface="ＭＳ Ｐゴシック" charset="0"/>
                <a:cs typeface="Arial" charset="0"/>
              </a:rPr>
              <a:t>F2</a:t>
            </a:r>
          </a:p>
        </p:txBody>
      </p:sp>
      <p:sp>
        <p:nvSpPr>
          <p:cNvPr id="862216" name="Text Box 8">
            <a:extLst>
              <a:ext uri="{FF2B5EF4-FFF2-40B4-BE49-F238E27FC236}">
                <a16:creationId xmlns:a16="http://schemas.microsoft.com/office/drawing/2014/main" id="{F5442384-B0C1-6035-2781-F7D8EEFBF0E3}"/>
              </a:ext>
            </a:extLst>
          </p:cNvPr>
          <p:cNvSpPr txBox="1">
            <a:spLocks noChangeArrowheads="1"/>
          </p:cNvSpPr>
          <p:nvPr/>
        </p:nvSpPr>
        <p:spPr bwMode="auto">
          <a:xfrm>
            <a:off x="455613" y="1243013"/>
            <a:ext cx="450850" cy="366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1800" b="1">
                <a:solidFill>
                  <a:schemeClr val="tx1"/>
                </a:solidFill>
                <a:latin typeface="Arial" charset="0"/>
                <a:ea typeface="ＭＳ Ｐゴシック" charset="0"/>
                <a:cs typeface="Arial" charset="0"/>
              </a:rPr>
              <a:t>F0</a:t>
            </a:r>
          </a:p>
        </p:txBody>
      </p:sp>
      <p:sp>
        <p:nvSpPr>
          <p:cNvPr id="862217" name="Text Box 9">
            <a:extLst>
              <a:ext uri="{FF2B5EF4-FFF2-40B4-BE49-F238E27FC236}">
                <a16:creationId xmlns:a16="http://schemas.microsoft.com/office/drawing/2014/main" id="{75484BD0-DE73-CF9E-1E7A-9866BD4125F1}"/>
              </a:ext>
            </a:extLst>
          </p:cNvPr>
          <p:cNvSpPr txBox="1">
            <a:spLocks noChangeArrowheads="1"/>
          </p:cNvSpPr>
          <p:nvPr/>
        </p:nvSpPr>
        <p:spPr bwMode="auto">
          <a:xfrm>
            <a:off x="1147763" y="1736725"/>
            <a:ext cx="854075" cy="5175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a:defRPr/>
            </a:pPr>
            <a:r>
              <a:rPr lang="en-US" sz="1400">
                <a:solidFill>
                  <a:schemeClr val="tx1"/>
                </a:solidFill>
                <a:latin typeface="Arial" charset="0"/>
                <a:ea typeface="ＭＳ Ｐゴシック" charset="0"/>
                <a:cs typeface="Arial" charset="0"/>
              </a:rPr>
              <a:t>Obesity</a:t>
            </a:r>
          </a:p>
          <a:p>
            <a:pPr algn="ctr">
              <a:defRPr/>
            </a:pPr>
            <a:r>
              <a:rPr lang="en-US" sz="1400">
                <a:solidFill>
                  <a:schemeClr val="tx1"/>
                </a:solidFill>
                <a:latin typeface="Arial" charset="0"/>
                <a:ea typeface="ＭＳ Ｐゴシック" charset="0"/>
                <a:cs typeface="Arial" charset="0"/>
              </a:rPr>
              <a:t>resistant</a:t>
            </a:r>
          </a:p>
        </p:txBody>
      </p:sp>
      <p:sp>
        <p:nvSpPr>
          <p:cNvPr id="862218" name="Text Box 10">
            <a:extLst>
              <a:ext uri="{FF2B5EF4-FFF2-40B4-BE49-F238E27FC236}">
                <a16:creationId xmlns:a16="http://schemas.microsoft.com/office/drawing/2014/main" id="{B7C89DCE-E77E-AF90-A741-490244AB66C2}"/>
              </a:ext>
            </a:extLst>
          </p:cNvPr>
          <p:cNvSpPr txBox="1">
            <a:spLocks noChangeArrowheads="1"/>
          </p:cNvSpPr>
          <p:nvPr/>
        </p:nvSpPr>
        <p:spPr bwMode="auto">
          <a:xfrm>
            <a:off x="2916238" y="1736725"/>
            <a:ext cx="1071562" cy="5175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a:defRPr/>
            </a:pPr>
            <a:r>
              <a:rPr lang="en-US" sz="1400">
                <a:solidFill>
                  <a:schemeClr val="tx1"/>
                </a:solidFill>
                <a:latin typeface="Arial" charset="0"/>
                <a:ea typeface="ＭＳ Ｐゴシック" charset="0"/>
                <a:cs typeface="Arial" charset="0"/>
              </a:rPr>
              <a:t>Obesity</a:t>
            </a:r>
          </a:p>
          <a:p>
            <a:pPr algn="ctr">
              <a:defRPr/>
            </a:pPr>
            <a:r>
              <a:rPr lang="en-US" sz="1400">
                <a:solidFill>
                  <a:schemeClr val="tx1"/>
                </a:solidFill>
                <a:latin typeface="Arial" charset="0"/>
                <a:ea typeface="ＭＳ Ｐゴシック" charset="0"/>
                <a:cs typeface="Arial" charset="0"/>
              </a:rPr>
              <a:t>susceptible</a:t>
            </a:r>
          </a:p>
        </p:txBody>
      </p:sp>
      <p:grpSp>
        <p:nvGrpSpPr>
          <p:cNvPr id="28681" name="Group 11">
            <a:extLst>
              <a:ext uri="{FF2B5EF4-FFF2-40B4-BE49-F238E27FC236}">
                <a16:creationId xmlns:a16="http://schemas.microsoft.com/office/drawing/2014/main" id="{B9273B36-8BED-7943-D3E9-88799E6D6287}"/>
              </a:ext>
            </a:extLst>
          </p:cNvPr>
          <p:cNvGrpSpPr>
            <a:grpSpLocks/>
          </p:cNvGrpSpPr>
          <p:nvPr/>
        </p:nvGrpSpPr>
        <p:grpSpPr bwMode="auto">
          <a:xfrm>
            <a:off x="4506913" y="1257300"/>
            <a:ext cx="4637087" cy="3473450"/>
            <a:chOff x="2839" y="999"/>
            <a:chExt cx="2921" cy="2188"/>
          </a:xfrm>
        </p:grpSpPr>
        <p:sp>
          <p:nvSpPr>
            <p:cNvPr id="862220" name="Text Box 12">
              <a:extLst>
                <a:ext uri="{FF2B5EF4-FFF2-40B4-BE49-F238E27FC236}">
                  <a16:creationId xmlns:a16="http://schemas.microsoft.com/office/drawing/2014/main" id="{B31D6E79-D99D-CDD2-921F-A863E1CC0A3C}"/>
                </a:ext>
              </a:extLst>
            </p:cNvPr>
            <p:cNvSpPr txBox="1">
              <a:spLocks noChangeArrowheads="1"/>
            </p:cNvSpPr>
            <p:nvPr/>
          </p:nvSpPr>
          <p:spPr bwMode="auto">
            <a:xfrm>
              <a:off x="3362" y="999"/>
              <a:ext cx="1514" cy="32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defRPr/>
              </a:pPr>
              <a:r>
                <a:rPr lang="en-US" sz="1400" b="1">
                  <a:solidFill>
                    <a:srgbClr val="287850"/>
                  </a:solidFill>
                  <a:latin typeface="Arial" charset="0"/>
                  <a:ea typeface="ＭＳ Ｐゴシック" charset="0"/>
                  <a:cs typeface="Arial" charset="0"/>
                </a:rPr>
                <a:t>Disease Phenotype</a:t>
              </a:r>
            </a:p>
            <a:p>
              <a:pPr algn="ctr">
                <a:defRPr/>
              </a:pPr>
              <a:r>
                <a:rPr lang="en-US" sz="1400" b="1">
                  <a:solidFill>
                    <a:srgbClr val="287850"/>
                  </a:solidFill>
                  <a:latin typeface="Arial" charset="0"/>
                  <a:ea typeface="ＭＳ Ｐゴシック" charset="0"/>
                  <a:cs typeface="Arial" charset="0"/>
                </a:rPr>
                <a:t>(n&gt;20)</a:t>
              </a:r>
            </a:p>
          </p:txBody>
        </p:sp>
        <p:sp>
          <p:nvSpPr>
            <p:cNvPr id="862221" name="Text Box 13">
              <a:extLst>
                <a:ext uri="{FF2B5EF4-FFF2-40B4-BE49-F238E27FC236}">
                  <a16:creationId xmlns:a16="http://schemas.microsoft.com/office/drawing/2014/main" id="{227B93C1-A03D-0E80-7E80-6BB86629AF6C}"/>
                </a:ext>
              </a:extLst>
            </p:cNvPr>
            <p:cNvSpPr txBox="1">
              <a:spLocks noChangeArrowheads="1"/>
            </p:cNvSpPr>
            <p:nvPr/>
          </p:nvSpPr>
          <p:spPr bwMode="auto">
            <a:xfrm>
              <a:off x="2839" y="2861"/>
              <a:ext cx="629" cy="32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a:defRPr/>
              </a:pPr>
              <a:r>
                <a:rPr lang="en-US" sz="1400" b="1">
                  <a:solidFill>
                    <a:schemeClr val="accent2"/>
                  </a:solidFill>
                  <a:latin typeface="Arial" charset="0"/>
                  <a:ea typeface="ＭＳ Ｐゴシック" charset="0"/>
                  <a:cs typeface="Arial" charset="0"/>
                </a:rPr>
                <a:t>Genotype</a:t>
              </a:r>
            </a:p>
            <a:p>
              <a:pPr algn="ctr">
                <a:defRPr/>
              </a:pPr>
              <a:r>
                <a:rPr lang="en-US" sz="1400" b="1">
                  <a:solidFill>
                    <a:schemeClr val="accent2"/>
                  </a:solidFill>
                  <a:latin typeface="Arial" charset="0"/>
                  <a:ea typeface="ＭＳ Ｐゴシック" charset="0"/>
                  <a:cs typeface="Arial" charset="0"/>
                </a:rPr>
                <a:t>(n=1500)</a:t>
              </a:r>
            </a:p>
          </p:txBody>
        </p:sp>
        <p:sp>
          <p:nvSpPr>
            <p:cNvPr id="862222" name="Text Box 14">
              <a:extLst>
                <a:ext uri="{FF2B5EF4-FFF2-40B4-BE49-F238E27FC236}">
                  <a16:creationId xmlns:a16="http://schemas.microsoft.com/office/drawing/2014/main" id="{524C5639-A46E-7BB3-DC02-A1A4360FFD40}"/>
                </a:ext>
              </a:extLst>
            </p:cNvPr>
            <p:cNvSpPr txBox="1">
              <a:spLocks noChangeArrowheads="1"/>
            </p:cNvSpPr>
            <p:nvPr/>
          </p:nvSpPr>
          <p:spPr bwMode="auto">
            <a:xfrm>
              <a:off x="4457" y="2828"/>
              <a:ext cx="1303" cy="32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defRPr/>
              </a:pPr>
              <a:r>
                <a:rPr lang="en-US" sz="1400" b="1">
                  <a:solidFill>
                    <a:srgbClr val="0032D4"/>
                  </a:solidFill>
                  <a:latin typeface="Arial" charset="0"/>
                  <a:ea typeface="ＭＳ Ｐゴシック" charset="0"/>
                  <a:cs typeface="Arial" charset="0"/>
                </a:rPr>
                <a:t>Gene Expression</a:t>
              </a:r>
            </a:p>
            <a:p>
              <a:pPr algn="ctr">
                <a:defRPr/>
              </a:pPr>
              <a:r>
                <a:rPr lang="en-US" sz="1400" b="1">
                  <a:solidFill>
                    <a:srgbClr val="0032D4"/>
                  </a:solidFill>
                  <a:latin typeface="Arial" charset="0"/>
                  <a:ea typeface="ＭＳ Ｐゴシック" charset="0"/>
                  <a:cs typeface="Arial" charset="0"/>
                </a:rPr>
                <a:t>(n=25,000)</a:t>
              </a:r>
            </a:p>
          </p:txBody>
        </p:sp>
        <p:cxnSp>
          <p:nvCxnSpPr>
            <p:cNvPr id="862223" name="AutoShape 15">
              <a:extLst>
                <a:ext uri="{FF2B5EF4-FFF2-40B4-BE49-F238E27FC236}">
                  <a16:creationId xmlns:a16="http://schemas.microsoft.com/office/drawing/2014/main" id="{50AD24BB-B245-554F-7414-BA5FB35B23A9}"/>
                </a:ext>
              </a:extLst>
            </p:cNvPr>
            <p:cNvCxnSpPr>
              <a:cxnSpLocks noChangeShapeType="1"/>
            </p:cNvCxnSpPr>
            <p:nvPr/>
          </p:nvCxnSpPr>
          <p:spPr bwMode="auto">
            <a:xfrm flipV="1">
              <a:off x="3241" y="1627"/>
              <a:ext cx="696" cy="843"/>
            </a:xfrm>
            <a:prstGeom prst="straightConnector1">
              <a:avLst/>
            </a:prstGeom>
            <a:noFill/>
            <a:ln w="38100">
              <a:solidFill>
                <a:schemeClr val="tx1"/>
              </a:solidFill>
              <a:round/>
              <a:headEnd/>
              <a:tailEnd type="triangle" w="lg" len="lg"/>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862224" name="AutoShape 16">
              <a:extLst>
                <a:ext uri="{FF2B5EF4-FFF2-40B4-BE49-F238E27FC236}">
                  <a16:creationId xmlns:a16="http://schemas.microsoft.com/office/drawing/2014/main" id="{16C4AC73-A068-0679-AD1C-6A9C49650767}"/>
                </a:ext>
              </a:extLst>
            </p:cNvPr>
            <p:cNvCxnSpPr>
              <a:cxnSpLocks noChangeShapeType="1"/>
            </p:cNvCxnSpPr>
            <p:nvPr/>
          </p:nvCxnSpPr>
          <p:spPr bwMode="auto">
            <a:xfrm>
              <a:off x="3372" y="2671"/>
              <a:ext cx="1502" cy="1"/>
            </a:xfrm>
            <a:prstGeom prst="straightConnector1">
              <a:avLst/>
            </a:prstGeom>
            <a:noFill/>
            <a:ln w="38100">
              <a:solidFill>
                <a:schemeClr val="tx1"/>
              </a:solidFill>
              <a:round/>
              <a:headEnd/>
              <a:tailEnd type="triangle" w="lg" len="lg"/>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862225" name="Text Box 17">
              <a:extLst>
                <a:ext uri="{FF2B5EF4-FFF2-40B4-BE49-F238E27FC236}">
                  <a16:creationId xmlns:a16="http://schemas.microsoft.com/office/drawing/2014/main" id="{C83CB420-3BA5-D14D-D2AE-153AAD37EB97}"/>
                </a:ext>
              </a:extLst>
            </p:cNvPr>
            <p:cNvSpPr txBox="1">
              <a:spLocks noChangeArrowheads="1"/>
            </p:cNvSpPr>
            <p:nvPr/>
          </p:nvSpPr>
          <p:spPr bwMode="auto">
            <a:xfrm>
              <a:off x="3856" y="2605"/>
              <a:ext cx="442" cy="173"/>
            </a:xfrm>
            <a:prstGeom prst="rect">
              <a:avLst/>
            </a:prstGeom>
            <a:solidFill>
              <a:schemeClr val="bg1"/>
            </a:solidFill>
            <a:ln>
              <a:noFill/>
            </a:ln>
            <a:effectLst/>
            <a:extLs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eaLnBrk="0" hangingPunct="0">
                <a:defRPr sz="1600">
                  <a:solidFill>
                    <a:srgbClr val="46BA9C"/>
                  </a:solidFill>
                  <a:latin typeface="Arial" panose="020B0604020202020204" pitchFamily="34" charset="0"/>
                  <a:ea typeface="ＭＳ Ｐゴシック" panose="020B0600070205080204" pitchFamily="34" charset="-128"/>
                </a:defRPr>
              </a:lvl1pPr>
              <a:lvl2pPr marL="742950" indent="-285750" eaLnBrk="0" hangingPunct="0">
                <a:defRPr sz="1600">
                  <a:solidFill>
                    <a:srgbClr val="46BA9C"/>
                  </a:solidFill>
                  <a:latin typeface="Arial" panose="020B0604020202020204" pitchFamily="34" charset="0"/>
                  <a:ea typeface="ＭＳ Ｐゴシック" panose="020B0600070205080204" pitchFamily="34" charset="-128"/>
                </a:defRPr>
              </a:lvl2pPr>
              <a:lvl3pPr marL="1143000" indent="-228600" eaLnBrk="0" hangingPunct="0">
                <a:defRPr sz="1600">
                  <a:solidFill>
                    <a:srgbClr val="46BA9C"/>
                  </a:solidFill>
                  <a:latin typeface="Arial" panose="020B0604020202020204" pitchFamily="34" charset="0"/>
                  <a:ea typeface="ＭＳ Ｐゴシック" panose="020B0600070205080204" pitchFamily="34" charset="-128"/>
                </a:defRPr>
              </a:lvl3pPr>
              <a:lvl4pPr marL="1600200" indent="-228600" eaLnBrk="0" hangingPunct="0">
                <a:defRPr sz="1600">
                  <a:solidFill>
                    <a:srgbClr val="46BA9C"/>
                  </a:solidFill>
                  <a:latin typeface="Arial" panose="020B0604020202020204" pitchFamily="34" charset="0"/>
                  <a:ea typeface="ＭＳ Ｐゴシック" panose="020B0600070205080204" pitchFamily="34" charset="-128"/>
                </a:defRPr>
              </a:lvl4pPr>
              <a:lvl5pPr marL="2057400" indent="-228600" eaLnBrk="0" hangingPunct="0">
                <a:defRPr sz="1600">
                  <a:solidFill>
                    <a:srgbClr val="46BA9C"/>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rgbClr val="46BA9C"/>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rgbClr val="46BA9C"/>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rgbClr val="46BA9C"/>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rgbClr val="46BA9C"/>
                  </a:solidFill>
                  <a:latin typeface="Arial" panose="020B0604020202020204" pitchFamily="34" charset="0"/>
                  <a:ea typeface="ＭＳ Ｐゴシック" panose="020B0600070205080204" pitchFamily="34" charset="-128"/>
                </a:defRPr>
              </a:lvl9pPr>
            </a:lstStyle>
            <a:p>
              <a:pPr algn="ctr" eaLnBrk="1" hangingPunct="1"/>
              <a:r>
                <a:rPr lang="en-US" altLang="en-US" sz="1200" b="1">
                  <a:solidFill>
                    <a:schemeClr val="tx1"/>
                  </a:solidFill>
                  <a:cs typeface="Arial" panose="020B0604020202020204" pitchFamily="34" charset="0"/>
                </a:rPr>
                <a:t>eQTL</a:t>
              </a:r>
              <a:r>
                <a:rPr lang="ja-JP" altLang="en-US" sz="1200" b="1">
                  <a:solidFill>
                    <a:schemeClr val="tx1"/>
                  </a:solidFill>
                  <a:cs typeface="Arial" panose="020B0604020202020204" pitchFamily="34" charset="0"/>
                </a:rPr>
                <a:t>’</a:t>
              </a:r>
              <a:r>
                <a:rPr lang="en-US" altLang="ja-JP" sz="1200" b="1">
                  <a:solidFill>
                    <a:schemeClr val="tx1"/>
                  </a:solidFill>
                  <a:cs typeface="Arial" panose="020B0604020202020204" pitchFamily="34" charset="0"/>
                </a:rPr>
                <a:t>s</a:t>
              </a:r>
              <a:endParaRPr lang="en-US" altLang="en-US" sz="1200" b="1">
                <a:solidFill>
                  <a:schemeClr val="tx1"/>
                </a:solidFill>
                <a:cs typeface="Arial" panose="020B0604020202020204" pitchFamily="34" charset="0"/>
              </a:endParaRPr>
            </a:p>
          </p:txBody>
        </p:sp>
        <p:sp>
          <p:nvSpPr>
            <p:cNvPr id="862226" name="Oval 18">
              <a:extLst>
                <a:ext uri="{FF2B5EF4-FFF2-40B4-BE49-F238E27FC236}">
                  <a16:creationId xmlns:a16="http://schemas.microsoft.com/office/drawing/2014/main" id="{0E38B12E-E444-B3B1-51C9-3EC35BF53AF5}"/>
                </a:ext>
              </a:extLst>
            </p:cNvPr>
            <p:cNvSpPr>
              <a:spLocks noChangeArrowheads="1"/>
            </p:cNvSpPr>
            <p:nvPr/>
          </p:nvSpPr>
          <p:spPr bwMode="auto">
            <a:xfrm>
              <a:off x="3012" y="2515"/>
              <a:ext cx="285" cy="285"/>
            </a:xfrm>
            <a:prstGeom prst="ellipse">
              <a:avLst/>
            </a:prstGeom>
            <a:solidFill>
              <a:schemeClr val="accent2"/>
            </a:solidFill>
            <a:ln w="38100">
              <a:solidFill>
                <a:srgbClr val="990033"/>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cs typeface="Arial" charset="0"/>
              </a:endParaRPr>
            </a:p>
          </p:txBody>
        </p:sp>
        <p:sp>
          <p:nvSpPr>
            <p:cNvPr id="862227" name="Oval 19">
              <a:extLst>
                <a:ext uri="{FF2B5EF4-FFF2-40B4-BE49-F238E27FC236}">
                  <a16:creationId xmlns:a16="http://schemas.microsoft.com/office/drawing/2014/main" id="{45926D1E-310D-ADD5-7DB3-69F331BE43BA}"/>
                </a:ext>
              </a:extLst>
            </p:cNvPr>
            <p:cNvSpPr>
              <a:spLocks noChangeArrowheads="1"/>
            </p:cNvSpPr>
            <p:nvPr/>
          </p:nvSpPr>
          <p:spPr bwMode="auto">
            <a:xfrm>
              <a:off x="4932" y="2515"/>
              <a:ext cx="286" cy="285"/>
            </a:xfrm>
            <a:prstGeom prst="ellipse">
              <a:avLst/>
            </a:prstGeom>
            <a:solidFill>
              <a:schemeClr val="accent1"/>
            </a:solidFill>
            <a:ln w="38100">
              <a:solidFill>
                <a:srgbClr val="0032D4"/>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cs typeface="Arial" charset="0"/>
              </a:endParaRPr>
            </a:p>
          </p:txBody>
        </p:sp>
        <p:sp>
          <p:nvSpPr>
            <p:cNvPr id="862228" name="Oval 20">
              <a:extLst>
                <a:ext uri="{FF2B5EF4-FFF2-40B4-BE49-F238E27FC236}">
                  <a16:creationId xmlns:a16="http://schemas.microsoft.com/office/drawing/2014/main" id="{1209582F-61E9-396D-4E65-AC0C57152603}"/>
                </a:ext>
              </a:extLst>
            </p:cNvPr>
            <p:cNvSpPr>
              <a:spLocks noChangeArrowheads="1"/>
            </p:cNvSpPr>
            <p:nvPr/>
          </p:nvSpPr>
          <p:spPr bwMode="auto">
            <a:xfrm>
              <a:off x="3972" y="1332"/>
              <a:ext cx="285" cy="285"/>
            </a:xfrm>
            <a:prstGeom prst="ellipse">
              <a:avLst/>
            </a:prstGeom>
            <a:solidFill>
              <a:schemeClr val="folHlink"/>
            </a:solidFill>
            <a:ln w="38100">
              <a:solidFill>
                <a:srgbClr val="28785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cs typeface="Arial" charset="0"/>
              </a:endParaRPr>
            </a:p>
          </p:txBody>
        </p:sp>
        <p:cxnSp>
          <p:nvCxnSpPr>
            <p:cNvPr id="862229" name="AutoShape 21">
              <a:extLst>
                <a:ext uri="{FF2B5EF4-FFF2-40B4-BE49-F238E27FC236}">
                  <a16:creationId xmlns:a16="http://schemas.microsoft.com/office/drawing/2014/main" id="{6B2E98D6-869C-7658-6EB0-C427E831BFC7}"/>
                </a:ext>
              </a:extLst>
            </p:cNvPr>
            <p:cNvCxnSpPr>
              <a:cxnSpLocks noChangeShapeType="1"/>
            </p:cNvCxnSpPr>
            <p:nvPr/>
          </p:nvCxnSpPr>
          <p:spPr bwMode="auto">
            <a:xfrm flipH="1" flipV="1">
              <a:off x="4246" y="1638"/>
              <a:ext cx="730" cy="874"/>
            </a:xfrm>
            <a:prstGeom prst="straightConnector1">
              <a:avLst/>
            </a:prstGeom>
            <a:noFill/>
            <a:ln w="38100">
              <a:solidFill>
                <a:schemeClr val="tx1"/>
              </a:solidFill>
              <a:round/>
              <a:headEnd type="triangle" w="lg" len="lg"/>
              <a:tailEnd type="triangle" w="lg" len="lg"/>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862230" name="Text Box 22">
              <a:extLst>
                <a:ext uri="{FF2B5EF4-FFF2-40B4-BE49-F238E27FC236}">
                  <a16:creationId xmlns:a16="http://schemas.microsoft.com/office/drawing/2014/main" id="{E57798B4-AE89-FBF9-992D-F5D80230C5EB}"/>
                </a:ext>
              </a:extLst>
            </p:cNvPr>
            <p:cNvSpPr txBox="1">
              <a:spLocks noChangeArrowheads="1"/>
            </p:cNvSpPr>
            <p:nvPr/>
          </p:nvSpPr>
          <p:spPr bwMode="auto">
            <a:xfrm>
              <a:off x="3311" y="2065"/>
              <a:ext cx="442" cy="173"/>
            </a:xfrm>
            <a:prstGeom prst="rect">
              <a:avLst/>
            </a:prstGeom>
            <a:solidFill>
              <a:schemeClr val="bg1"/>
            </a:solidFill>
            <a:ln>
              <a:noFill/>
            </a:ln>
            <a:effectLst/>
            <a:extLs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eaLnBrk="0" hangingPunct="0">
                <a:defRPr sz="1600">
                  <a:solidFill>
                    <a:srgbClr val="46BA9C"/>
                  </a:solidFill>
                  <a:latin typeface="Arial" panose="020B0604020202020204" pitchFamily="34" charset="0"/>
                  <a:ea typeface="ＭＳ Ｐゴシック" panose="020B0600070205080204" pitchFamily="34" charset="-128"/>
                </a:defRPr>
              </a:lvl1pPr>
              <a:lvl2pPr marL="742950" indent="-285750" eaLnBrk="0" hangingPunct="0">
                <a:defRPr sz="1600">
                  <a:solidFill>
                    <a:srgbClr val="46BA9C"/>
                  </a:solidFill>
                  <a:latin typeface="Arial" panose="020B0604020202020204" pitchFamily="34" charset="0"/>
                  <a:ea typeface="ＭＳ Ｐゴシック" panose="020B0600070205080204" pitchFamily="34" charset="-128"/>
                </a:defRPr>
              </a:lvl2pPr>
              <a:lvl3pPr marL="1143000" indent="-228600" eaLnBrk="0" hangingPunct="0">
                <a:defRPr sz="1600">
                  <a:solidFill>
                    <a:srgbClr val="46BA9C"/>
                  </a:solidFill>
                  <a:latin typeface="Arial" panose="020B0604020202020204" pitchFamily="34" charset="0"/>
                  <a:ea typeface="ＭＳ Ｐゴシック" panose="020B0600070205080204" pitchFamily="34" charset="-128"/>
                </a:defRPr>
              </a:lvl3pPr>
              <a:lvl4pPr marL="1600200" indent="-228600" eaLnBrk="0" hangingPunct="0">
                <a:defRPr sz="1600">
                  <a:solidFill>
                    <a:srgbClr val="46BA9C"/>
                  </a:solidFill>
                  <a:latin typeface="Arial" panose="020B0604020202020204" pitchFamily="34" charset="0"/>
                  <a:ea typeface="ＭＳ Ｐゴシック" panose="020B0600070205080204" pitchFamily="34" charset="-128"/>
                </a:defRPr>
              </a:lvl4pPr>
              <a:lvl5pPr marL="2057400" indent="-228600" eaLnBrk="0" hangingPunct="0">
                <a:defRPr sz="1600">
                  <a:solidFill>
                    <a:srgbClr val="46BA9C"/>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rgbClr val="46BA9C"/>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rgbClr val="46BA9C"/>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rgbClr val="46BA9C"/>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rgbClr val="46BA9C"/>
                  </a:solidFill>
                  <a:latin typeface="Arial" panose="020B0604020202020204" pitchFamily="34" charset="0"/>
                  <a:ea typeface="ＭＳ Ｐゴシック" panose="020B0600070205080204" pitchFamily="34" charset="-128"/>
                </a:defRPr>
              </a:lvl9pPr>
            </a:lstStyle>
            <a:p>
              <a:pPr algn="ctr" eaLnBrk="1" hangingPunct="1"/>
              <a:r>
                <a:rPr lang="en-US" altLang="en-US" sz="1200" b="1">
                  <a:solidFill>
                    <a:schemeClr val="tx1"/>
                  </a:solidFill>
                  <a:cs typeface="Arial" panose="020B0604020202020204" pitchFamily="34" charset="0"/>
                </a:rPr>
                <a:t>cQTL</a:t>
              </a:r>
              <a:r>
                <a:rPr lang="ja-JP" altLang="en-US" sz="1200" b="1">
                  <a:solidFill>
                    <a:schemeClr val="tx1"/>
                  </a:solidFill>
                  <a:cs typeface="Arial" panose="020B0604020202020204" pitchFamily="34" charset="0"/>
                </a:rPr>
                <a:t>’</a:t>
              </a:r>
              <a:r>
                <a:rPr lang="en-US" altLang="ja-JP" sz="1200" b="1">
                  <a:solidFill>
                    <a:schemeClr val="tx1"/>
                  </a:solidFill>
                  <a:cs typeface="Arial" panose="020B0604020202020204" pitchFamily="34" charset="0"/>
                </a:rPr>
                <a:t>s</a:t>
              </a:r>
              <a:endParaRPr lang="en-US" altLang="en-US" sz="1200" b="1">
                <a:solidFill>
                  <a:schemeClr val="tx1"/>
                </a:solidFill>
                <a:cs typeface="Arial" panose="020B0604020202020204" pitchFamily="34" charset="0"/>
              </a:endParaRPr>
            </a:p>
          </p:txBody>
        </p:sp>
        <p:sp>
          <p:nvSpPr>
            <p:cNvPr id="862231" name="Text Box 23">
              <a:extLst>
                <a:ext uri="{FF2B5EF4-FFF2-40B4-BE49-F238E27FC236}">
                  <a16:creationId xmlns:a16="http://schemas.microsoft.com/office/drawing/2014/main" id="{7DDA0D5A-A562-A11F-F7E5-9A88C4DA6410}"/>
                </a:ext>
              </a:extLst>
            </p:cNvPr>
            <p:cNvSpPr txBox="1">
              <a:spLocks noChangeArrowheads="1"/>
            </p:cNvSpPr>
            <p:nvPr/>
          </p:nvSpPr>
          <p:spPr bwMode="auto">
            <a:xfrm>
              <a:off x="4210" y="1971"/>
              <a:ext cx="879" cy="288"/>
            </a:xfrm>
            <a:prstGeom prst="rect">
              <a:avLst/>
            </a:prstGeom>
            <a:solidFill>
              <a:schemeClr val="bg1"/>
            </a:solidFill>
            <a:ln>
              <a:noFill/>
            </a:ln>
            <a:effectLst/>
            <a:extLs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defRPr/>
              </a:pPr>
              <a:r>
                <a:rPr lang="en-US" sz="1200" b="1">
                  <a:solidFill>
                    <a:schemeClr val="tx1"/>
                  </a:solidFill>
                  <a:latin typeface="Arial" charset="0"/>
                  <a:ea typeface="ＭＳ Ｐゴシック" charset="0"/>
                  <a:cs typeface="Arial" charset="0"/>
                </a:rPr>
                <a:t>Trait Gene Correlations</a:t>
              </a:r>
            </a:p>
          </p:txBody>
        </p:sp>
      </p:grpSp>
      <p:grpSp>
        <p:nvGrpSpPr>
          <p:cNvPr id="28682" name="Group 24">
            <a:extLst>
              <a:ext uri="{FF2B5EF4-FFF2-40B4-BE49-F238E27FC236}">
                <a16:creationId xmlns:a16="http://schemas.microsoft.com/office/drawing/2014/main" id="{E3CD7F52-78D2-0067-EB60-9DE9E2FD584D}"/>
              </a:ext>
            </a:extLst>
          </p:cNvPr>
          <p:cNvGrpSpPr>
            <a:grpSpLocks/>
          </p:cNvGrpSpPr>
          <p:nvPr/>
        </p:nvGrpSpPr>
        <p:grpSpPr bwMode="auto">
          <a:xfrm>
            <a:off x="1400175" y="2455863"/>
            <a:ext cx="711200" cy="449262"/>
            <a:chOff x="4971" y="1801"/>
            <a:chExt cx="1143" cy="720"/>
          </a:xfrm>
        </p:grpSpPr>
        <p:sp>
          <p:nvSpPr>
            <p:cNvPr id="28724" name="Freeform 25">
              <a:extLst>
                <a:ext uri="{FF2B5EF4-FFF2-40B4-BE49-F238E27FC236}">
                  <a16:creationId xmlns:a16="http://schemas.microsoft.com/office/drawing/2014/main" id="{CC043F20-9920-3C4E-EA08-6ED0EABB5D34}"/>
                </a:ext>
              </a:extLst>
            </p:cNvPr>
            <p:cNvSpPr>
              <a:spLocks/>
            </p:cNvSpPr>
            <p:nvPr/>
          </p:nvSpPr>
          <p:spPr bwMode="auto">
            <a:xfrm>
              <a:off x="4971" y="1801"/>
              <a:ext cx="1143" cy="720"/>
            </a:xfrm>
            <a:custGeom>
              <a:avLst/>
              <a:gdLst>
                <a:gd name="T0" fmla="*/ 214 w 2287"/>
                <a:gd name="T1" fmla="*/ 159 h 1440"/>
                <a:gd name="T2" fmla="*/ 184 w 2287"/>
                <a:gd name="T3" fmla="*/ 145 h 1440"/>
                <a:gd name="T4" fmla="*/ 166 w 2287"/>
                <a:gd name="T5" fmla="*/ 142 h 1440"/>
                <a:gd name="T6" fmla="*/ 156 w 2287"/>
                <a:gd name="T7" fmla="*/ 148 h 1440"/>
                <a:gd name="T8" fmla="*/ 160 w 2287"/>
                <a:gd name="T9" fmla="*/ 168 h 1440"/>
                <a:gd name="T10" fmla="*/ 175 w 2287"/>
                <a:gd name="T11" fmla="*/ 161 h 1440"/>
                <a:gd name="T12" fmla="*/ 167 w 2287"/>
                <a:gd name="T13" fmla="*/ 154 h 1440"/>
                <a:gd name="T14" fmla="*/ 172 w 2287"/>
                <a:gd name="T15" fmla="*/ 149 h 1440"/>
                <a:gd name="T16" fmla="*/ 185 w 2287"/>
                <a:gd name="T17" fmla="*/ 166 h 1440"/>
                <a:gd name="T18" fmla="*/ 174 w 2287"/>
                <a:gd name="T19" fmla="*/ 180 h 1440"/>
                <a:gd name="T20" fmla="*/ 153 w 2287"/>
                <a:gd name="T21" fmla="*/ 174 h 1440"/>
                <a:gd name="T22" fmla="*/ 145 w 2287"/>
                <a:gd name="T23" fmla="*/ 149 h 1440"/>
                <a:gd name="T24" fmla="*/ 163 w 2287"/>
                <a:gd name="T25" fmla="*/ 132 h 1440"/>
                <a:gd name="T26" fmla="*/ 197 w 2287"/>
                <a:gd name="T27" fmla="*/ 140 h 1440"/>
                <a:gd name="T28" fmla="*/ 240 w 2287"/>
                <a:gd name="T29" fmla="*/ 153 h 1440"/>
                <a:gd name="T30" fmla="*/ 266 w 2287"/>
                <a:gd name="T31" fmla="*/ 141 h 1440"/>
                <a:gd name="T32" fmla="*/ 255 w 2287"/>
                <a:gd name="T33" fmla="*/ 124 h 1440"/>
                <a:gd name="T34" fmla="*/ 231 w 2287"/>
                <a:gd name="T35" fmla="*/ 124 h 1440"/>
                <a:gd name="T36" fmla="*/ 181 w 2287"/>
                <a:gd name="T37" fmla="*/ 124 h 1440"/>
                <a:gd name="T38" fmla="*/ 130 w 2287"/>
                <a:gd name="T39" fmla="*/ 124 h 1440"/>
                <a:gd name="T40" fmla="*/ 103 w 2287"/>
                <a:gd name="T41" fmla="*/ 124 h 1440"/>
                <a:gd name="T42" fmla="*/ 101 w 2287"/>
                <a:gd name="T43" fmla="*/ 119 h 1440"/>
                <a:gd name="T44" fmla="*/ 117 w 2287"/>
                <a:gd name="T45" fmla="*/ 113 h 1440"/>
                <a:gd name="T46" fmla="*/ 147 w 2287"/>
                <a:gd name="T47" fmla="*/ 113 h 1440"/>
                <a:gd name="T48" fmla="*/ 170 w 2287"/>
                <a:gd name="T49" fmla="*/ 113 h 1440"/>
                <a:gd name="T50" fmla="*/ 159 w 2287"/>
                <a:gd name="T51" fmla="*/ 103 h 1440"/>
                <a:gd name="T52" fmla="*/ 143 w 2287"/>
                <a:gd name="T53" fmla="*/ 73 h 1440"/>
                <a:gd name="T54" fmla="*/ 160 w 2287"/>
                <a:gd name="T55" fmla="*/ 42 h 1440"/>
                <a:gd name="T56" fmla="*/ 151 w 2287"/>
                <a:gd name="T57" fmla="*/ 42 h 1440"/>
                <a:gd name="T58" fmla="*/ 135 w 2287"/>
                <a:gd name="T59" fmla="*/ 60 h 1440"/>
                <a:gd name="T60" fmla="*/ 147 w 2287"/>
                <a:gd name="T61" fmla="*/ 106 h 1440"/>
                <a:gd name="T62" fmla="*/ 133 w 2287"/>
                <a:gd name="T63" fmla="*/ 107 h 1440"/>
                <a:gd name="T64" fmla="*/ 107 w 2287"/>
                <a:gd name="T65" fmla="*/ 107 h 1440"/>
                <a:gd name="T66" fmla="*/ 90 w 2287"/>
                <a:gd name="T67" fmla="*/ 123 h 1440"/>
                <a:gd name="T68" fmla="*/ 23 w 2287"/>
                <a:gd name="T69" fmla="*/ 121 h 1440"/>
                <a:gd name="T70" fmla="*/ 39 w 2287"/>
                <a:gd name="T71" fmla="*/ 115 h 1440"/>
                <a:gd name="T72" fmla="*/ 56 w 2287"/>
                <a:gd name="T73" fmla="*/ 111 h 1440"/>
                <a:gd name="T74" fmla="*/ 41 w 2287"/>
                <a:gd name="T75" fmla="*/ 108 h 1440"/>
                <a:gd name="T76" fmla="*/ 6 w 2287"/>
                <a:gd name="T77" fmla="*/ 106 h 1440"/>
                <a:gd name="T78" fmla="*/ 7 w 2287"/>
                <a:gd name="T79" fmla="*/ 86 h 1440"/>
                <a:gd name="T80" fmla="*/ 29 w 2287"/>
                <a:gd name="T81" fmla="*/ 57 h 1440"/>
                <a:gd name="T82" fmla="*/ 37 w 2287"/>
                <a:gd name="T83" fmla="*/ 43 h 1440"/>
                <a:gd name="T84" fmla="*/ 46 w 2287"/>
                <a:gd name="T85" fmla="*/ 47 h 1440"/>
                <a:gd name="T86" fmla="*/ 62 w 2287"/>
                <a:gd name="T87" fmla="*/ 39 h 1440"/>
                <a:gd name="T88" fmla="*/ 59 w 2287"/>
                <a:gd name="T89" fmla="*/ 69 h 1440"/>
                <a:gd name="T90" fmla="*/ 72 w 2287"/>
                <a:gd name="T91" fmla="*/ 62 h 1440"/>
                <a:gd name="T92" fmla="*/ 69 w 2287"/>
                <a:gd name="T93" fmla="*/ 48 h 1440"/>
                <a:gd name="T94" fmla="*/ 90 w 2287"/>
                <a:gd name="T95" fmla="*/ 40 h 1440"/>
                <a:gd name="T96" fmla="*/ 101 w 2287"/>
                <a:gd name="T97" fmla="*/ 32 h 1440"/>
                <a:gd name="T98" fmla="*/ 114 w 2287"/>
                <a:gd name="T99" fmla="*/ 23 h 1440"/>
                <a:gd name="T100" fmla="*/ 128 w 2287"/>
                <a:gd name="T101" fmla="*/ 15 h 1440"/>
                <a:gd name="T102" fmla="*/ 147 w 2287"/>
                <a:gd name="T103" fmla="*/ 6 h 1440"/>
                <a:gd name="T104" fmla="*/ 186 w 2287"/>
                <a:gd name="T105" fmla="*/ 1 h 1440"/>
                <a:gd name="T106" fmla="*/ 240 w 2287"/>
                <a:gd name="T107" fmla="*/ 29 h 1440"/>
                <a:gd name="T108" fmla="*/ 262 w 2287"/>
                <a:gd name="T109" fmla="*/ 86 h 1440"/>
                <a:gd name="T110" fmla="*/ 263 w 2287"/>
                <a:gd name="T111" fmla="*/ 107 h 1440"/>
                <a:gd name="T112" fmla="*/ 284 w 2287"/>
                <a:gd name="T113" fmla="*/ 130 h 1440"/>
                <a:gd name="T114" fmla="*/ 278 w 2287"/>
                <a:gd name="T115" fmla="*/ 158 h 144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287" h="1440">
                  <a:moveTo>
                    <a:pt x="1997" y="1338"/>
                  </a:moveTo>
                  <a:lnTo>
                    <a:pt x="1960" y="1336"/>
                  </a:lnTo>
                  <a:lnTo>
                    <a:pt x="1921" y="1331"/>
                  </a:lnTo>
                  <a:lnTo>
                    <a:pt x="1881" y="1322"/>
                  </a:lnTo>
                  <a:lnTo>
                    <a:pt x="1841" y="1312"/>
                  </a:lnTo>
                  <a:lnTo>
                    <a:pt x="1799" y="1299"/>
                  </a:lnTo>
                  <a:lnTo>
                    <a:pt x="1759" y="1284"/>
                  </a:lnTo>
                  <a:lnTo>
                    <a:pt x="1718" y="1268"/>
                  </a:lnTo>
                  <a:lnTo>
                    <a:pt x="1679" y="1252"/>
                  </a:lnTo>
                  <a:lnTo>
                    <a:pt x="1641" y="1234"/>
                  </a:lnTo>
                  <a:lnTo>
                    <a:pt x="1607" y="1218"/>
                  </a:lnTo>
                  <a:lnTo>
                    <a:pt x="1573" y="1201"/>
                  </a:lnTo>
                  <a:lnTo>
                    <a:pt x="1542" y="1186"/>
                  </a:lnTo>
                  <a:lnTo>
                    <a:pt x="1516" y="1173"/>
                  </a:lnTo>
                  <a:lnTo>
                    <a:pt x="1493" y="1161"/>
                  </a:lnTo>
                  <a:lnTo>
                    <a:pt x="1473" y="1153"/>
                  </a:lnTo>
                  <a:lnTo>
                    <a:pt x="1458" y="1146"/>
                  </a:lnTo>
                  <a:lnTo>
                    <a:pt x="1437" y="1138"/>
                  </a:lnTo>
                  <a:lnTo>
                    <a:pt x="1416" y="1133"/>
                  </a:lnTo>
                  <a:lnTo>
                    <a:pt x="1398" y="1128"/>
                  </a:lnTo>
                  <a:lnTo>
                    <a:pt x="1380" y="1126"/>
                  </a:lnTo>
                  <a:lnTo>
                    <a:pt x="1362" y="1126"/>
                  </a:lnTo>
                  <a:lnTo>
                    <a:pt x="1346" y="1127"/>
                  </a:lnTo>
                  <a:lnTo>
                    <a:pt x="1331" y="1130"/>
                  </a:lnTo>
                  <a:lnTo>
                    <a:pt x="1317" y="1133"/>
                  </a:lnTo>
                  <a:lnTo>
                    <a:pt x="1305" y="1138"/>
                  </a:lnTo>
                  <a:lnTo>
                    <a:pt x="1293" y="1143"/>
                  </a:lnTo>
                  <a:lnTo>
                    <a:pt x="1283" y="1150"/>
                  </a:lnTo>
                  <a:lnTo>
                    <a:pt x="1274" y="1157"/>
                  </a:lnTo>
                  <a:lnTo>
                    <a:pt x="1265" y="1165"/>
                  </a:lnTo>
                  <a:lnTo>
                    <a:pt x="1259" y="1173"/>
                  </a:lnTo>
                  <a:lnTo>
                    <a:pt x="1253" y="1181"/>
                  </a:lnTo>
                  <a:lnTo>
                    <a:pt x="1248" y="1191"/>
                  </a:lnTo>
                  <a:lnTo>
                    <a:pt x="1241" y="1211"/>
                  </a:lnTo>
                  <a:lnTo>
                    <a:pt x="1240" y="1234"/>
                  </a:lnTo>
                  <a:lnTo>
                    <a:pt x="1242" y="1259"/>
                  </a:lnTo>
                  <a:lnTo>
                    <a:pt x="1248" y="1282"/>
                  </a:lnTo>
                  <a:lnTo>
                    <a:pt x="1257" y="1305"/>
                  </a:lnTo>
                  <a:lnTo>
                    <a:pt x="1270" y="1324"/>
                  </a:lnTo>
                  <a:lnTo>
                    <a:pt x="1285" y="1339"/>
                  </a:lnTo>
                  <a:lnTo>
                    <a:pt x="1304" y="1348"/>
                  </a:lnTo>
                  <a:lnTo>
                    <a:pt x="1327" y="1353"/>
                  </a:lnTo>
                  <a:lnTo>
                    <a:pt x="1348" y="1352"/>
                  </a:lnTo>
                  <a:lnTo>
                    <a:pt x="1368" y="1346"/>
                  </a:lnTo>
                  <a:lnTo>
                    <a:pt x="1384" y="1336"/>
                  </a:lnTo>
                  <a:lnTo>
                    <a:pt x="1396" y="1322"/>
                  </a:lnTo>
                  <a:lnTo>
                    <a:pt x="1403" y="1306"/>
                  </a:lnTo>
                  <a:lnTo>
                    <a:pt x="1403" y="1287"/>
                  </a:lnTo>
                  <a:lnTo>
                    <a:pt x="1396" y="1267"/>
                  </a:lnTo>
                  <a:lnTo>
                    <a:pt x="1388" y="1255"/>
                  </a:lnTo>
                  <a:lnTo>
                    <a:pt x="1380" y="1248"/>
                  </a:lnTo>
                  <a:lnTo>
                    <a:pt x="1370" y="1244"/>
                  </a:lnTo>
                  <a:lnTo>
                    <a:pt x="1361" y="1241"/>
                  </a:lnTo>
                  <a:lnTo>
                    <a:pt x="1353" y="1238"/>
                  </a:lnTo>
                  <a:lnTo>
                    <a:pt x="1345" y="1234"/>
                  </a:lnTo>
                  <a:lnTo>
                    <a:pt x="1340" y="1229"/>
                  </a:lnTo>
                  <a:lnTo>
                    <a:pt x="1337" y="1218"/>
                  </a:lnTo>
                  <a:lnTo>
                    <a:pt x="1337" y="1208"/>
                  </a:lnTo>
                  <a:lnTo>
                    <a:pt x="1338" y="1199"/>
                  </a:lnTo>
                  <a:lnTo>
                    <a:pt x="1343" y="1193"/>
                  </a:lnTo>
                  <a:lnTo>
                    <a:pt x="1350" y="1188"/>
                  </a:lnTo>
                  <a:lnTo>
                    <a:pt x="1359" y="1186"/>
                  </a:lnTo>
                  <a:lnTo>
                    <a:pt x="1370" y="1187"/>
                  </a:lnTo>
                  <a:lnTo>
                    <a:pt x="1383" y="1191"/>
                  </a:lnTo>
                  <a:lnTo>
                    <a:pt x="1398" y="1196"/>
                  </a:lnTo>
                  <a:lnTo>
                    <a:pt x="1420" y="1208"/>
                  </a:lnTo>
                  <a:lnTo>
                    <a:pt x="1438" y="1223"/>
                  </a:lnTo>
                  <a:lnTo>
                    <a:pt x="1455" y="1239"/>
                  </a:lnTo>
                  <a:lnTo>
                    <a:pt x="1467" y="1259"/>
                  </a:lnTo>
                  <a:lnTo>
                    <a:pt x="1475" y="1279"/>
                  </a:lnTo>
                  <a:lnTo>
                    <a:pt x="1481" y="1301"/>
                  </a:lnTo>
                  <a:lnTo>
                    <a:pt x="1481" y="1325"/>
                  </a:lnTo>
                  <a:lnTo>
                    <a:pt x="1476" y="1352"/>
                  </a:lnTo>
                  <a:lnTo>
                    <a:pt x="1472" y="1367"/>
                  </a:lnTo>
                  <a:lnTo>
                    <a:pt x="1464" y="1381"/>
                  </a:lnTo>
                  <a:lnTo>
                    <a:pt x="1453" y="1393"/>
                  </a:lnTo>
                  <a:lnTo>
                    <a:pt x="1441" y="1405"/>
                  </a:lnTo>
                  <a:lnTo>
                    <a:pt x="1426" y="1416"/>
                  </a:lnTo>
                  <a:lnTo>
                    <a:pt x="1410" y="1425"/>
                  </a:lnTo>
                  <a:lnTo>
                    <a:pt x="1392" y="1433"/>
                  </a:lnTo>
                  <a:lnTo>
                    <a:pt x="1373" y="1437"/>
                  </a:lnTo>
                  <a:lnTo>
                    <a:pt x="1353" y="1440"/>
                  </a:lnTo>
                  <a:lnTo>
                    <a:pt x="1331" y="1440"/>
                  </a:lnTo>
                  <a:lnTo>
                    <a:pt x="1310" y="1436"/>
                  </a:lnTo>
                  <a:lnTo>
                    <a:pt x="1289" y="1429"/>
                  </a:lnTo>
                  <a:lnTo>
                    <a:pt x="1267" y="1419"/>
                  </a:lnTo>
                  <a:lnTo>
                    <a:pt x="1245" y="1405"/>
                  </a:lnTo>
                  <a:lnTo>
                    <a:pt x="1224" y="1387"/>
                  </a:lnTo>
                  <a:lnTo>
                    <a:pt x="1203" y="1365"/>
                  </a:lnTo>
                  <a:lnTo>
                    <a:pt x="1187" y="1342"/>
                  </a:lnTo>
                  <a:lnTo>
                    <a:pt x="1173" y="1317"/>
                  </a:lnTo>
                  <a:lnTo>
                    <a:pt x="1164" y="1292"/>
                  </a:lnTo>
                  <a:lnTo>
                    <a:pt x="1158" y="1266"/>
                  </a:lnTo>
                  <a:lnTo>
                    <a:pt x="1156" y="1240"/>
                  </a:lnTo>
                  <a:lnTo>
                    <a:pt x="1157" y="1215"/>
                  </a:lnTo>
                  <a:lnTo>
                    <a:pt x="1162" y="1189"/>
                  </a:lnTo>
                  <a:lnTo>
                    <a:pt x="1170" y="1165"/>
                  </a:lnTo>
                  <a:lnTo>
                    <a:pt x="1180" y="1142"/>
                  </a:lnTo>
                  <a:lnTo>
                    <a:pt x="1194" y="1120"/>
                  </a:lnTo>
                  <a:lnTo>
                    <a:pt x="1211" y="1101"/>
                  </a:lnTo>
                  <a:lnTo>
                    <a:pt x="1231" y="1083"/>
                  </a:lnTo>
                  <a:lnTo>
                    <a:pt x="1254" y="1070"/>
                  </a:lnTo>
                  <a:lnTo>
                    <a:pt x="1279" y="1058"/>
                  </a:lnTo>
                  <a:lnTo>
                    <a:pt x="1307" y="1050"/>
                  </a:lnTo>
                  <a:lnTo>
                    <a:pt x="1337" y="1045"/>
                  </a:lnTo>
                  <a:lnTo>
                    <a:pt x="1365" y="1045"/>
                  </a:lnTo>
                  <a:lnTo>
                    <a:pt x="1395" y="1050"/>
                  </a:lnTo>
                  <a:lnTo>
                    <a:pt x="1427" y="1058"/>
                  </a:lnTo>
                  <a:lnTo>
                    <a:pt x="1461" y="1070"/>
                  </a:lnTo>
                  <a:lnTo>
                    <a:pt x="1498" y="1082"/>
                  </a:lnTo>
                  <a:lnTo>
                    <a:pt x="1536" y="1097"/>
                  </a:lnTo>
                  <a:lnTo>
                    <a:pt x="1577" y="1113"/>
                  </a:lnTo>
                  <a:lnTo>
                    <a:pt x="1618" y="1130"/>
                  </a:lnTo>
                  <a:lnTo>
                    <a:pt x="1661" y="1147"/>
                  </a:lnTo>
                  <a:lnTo>
                    <a:pt x="1703" y="1163"/>
                  </a:lnTo>
                  <a:lnTo>
                    <a:pt x="1747" y="1179"/>
                  </a:lnTo>
                  <a:lnTo>
                    <a:pt x="1791" y="1193"/>
                  </a:lnTo>
                  <a:lnTo>
                    <a:pt x="1835" y="1204"/>
                  </a:lnTo>
                  <a:lnTo>
                    <a:pt x="1879" y="1214"/>
                  </a:lnTo>
                  <a:lnTo>
                    <a:pt x="1922" y="1219"/>
                  </a:lnTo>
                  <a:lnTo>
                    <a:pt x="1965" y="1222"/>
                  </a:lnTo>
                  <a:lnTo>
                    <a:pt x="2008" y="1219"/>
                  </a:lnTo>
                  <a:lnTo>
                    <a:pt x="2042" y="1211"/>
                  </a:lnTo>
                  <a:lnTo>
                    <a:pt x="2072" y="1200"/>
                  </a:lnTo>
                  <a:lnTo>
                    <a:pt x="2095" y="1185"/>
                  </a:lnTo>
                  <a:lnTo>
                    <a:pt x="2114" y="1168"/>
                  </a:lnTo>
                  <a:lnTo>
                    <a:pt x="2126" y="1148"/>
                  </a:lnTo>
                  <a:lnTo>
                    <a:pt x="2133" y="1127"/>
                  </a:lnTo>
                  <a:lnTo>
                    <a:pt x="2137" y="1105"/>
                  </a:lnTo>
                  <a:lnTo>
                    <a:pt x="2134" y="1083"/>
                  </a:lnTo>
                  <a:lnTo>
                    <a:pt x="2128" y="1063"/>
                  </a:lnTo>
                  <a:lnTo>
                    <a:pt x="2117" y="1043"/>
                  </a:lnTo>
                  <a:lnTo>
                    <a:pt x="2103" y="1026"/>
                  </a:lnTo>
                  <a:lnTo>
                    <a:pt x="2086" y="1011"/>
                  </a:lnTo>
                  <a:lnTo>
                    <a:pt x="2065" y="999"/>
                  </a:lnTo>
                  <a:lnTo>
                    <a:pt x="2041" y="991"/>
                  </a:lnTo>
                  <a:lnTo>
                    <a:pt x="2015" y="989"/>
                  </a:lnTo>
                  <a:lnTo>
                    <a:pt x="2007" y="989"/>
                  </a:lnTo>
                  <a:lnTo>
                    <a:pt x="1993" y="989"/>
                  </a:lnTo>
                  <a:lnTo>
                    <a:pt x="1973" y="989"/>
                  </a:lnTo>
                  <a:lnTo>
                    <a:pt x="1949" y="989"/>
                  </a:lnTo>
                  <a:lnTo>
                    <a:pt x="1920" y="989"/>
                  </a:lnTo>
                  <a:lnTo>
                    <a:pt x="1886" y="989"/>
                  </a:lnTo>
                  <a:lnTo>
                    <a:pt x="1849" y="989"/>
                  </a:lnTo>
                  <a:lnTo>
                    <a:pt x="1807" y="989"/>
                  </a:lnTo>
                  <a:lnTo>
                    <a:pt x="1763" y="990"/>
                  </a:lnTo>
                  <a:lnTo>
                    <a:pt x="1716" y="990"/>
                  </a:lnTo>
                  <a:lnTo>
                    <a:pt x="1667" y="990"/>
                  </a:lnTo>
                  <a:lnTo>
                    <a:pt x="1615" y="990"/>
                  </a:lnTo>
                  <a:lnTo>
                    <a:pt x="1563" y="990"/>
                  </a:lnTo>
                  <a:lnTo>
                    <a:pt x="1509" y="990"/>
                  </a:lnTo>
                  <a:lnTo>
                    <a:pt x="1453" y="990"/>
                  </a:lnTo>
                  <a:lnTo>
                    <a:pt x="1399" y="990"/>
                  </a:lnTo>
                  <a:lnTo>
                    <a:pt x="1344" y="991"/>
                  </a:lnTo>
                  <a:lnTo>
                    <a:pt x="1290" y="991"/>
                  </a:lnTo>
                  <a:lnTo>
                    <a:pt x="1237" y="991"/>
                  </a:lnTo>
                  <a:lnTo>
                    <a:pt x="1185" y="991"/>
                  </a:lnTo>
                  <a:lnTo>
                    <a:pt x="1135" y="991"/>
                  </a:lnTo>
                  <a:lnTo>
                    <a:pt x="1088" y="991"/>
                  </a:lnTo>
                  <a:lnTo>
                    <a:pt x="1042" y="991"/>
                  </a:lnTo>
                  <a:lnTo>
                    <a:pt x="1000" y="992"/>
                  </a:lnTo>
                  <a:lnTo>
                    <a:pt x="961" y="992"/>
                  </a:lnTo>
                  <a:lnTo>
                    <a:pt x="927" y="992"/>
                  </a:lnTo>
                  <a:lnTo>
                    <a:pt x="896" y="992"/>
                  </a:lnTo>
                  <a:lnTo>
                    <a:pt x="870" y="992"/>
                  </a:lnTo>
                  <a:lnTo>
                    <a:pt x="849" y="992"/>
                  </a:lnTo>
                  <a:lnTo>
                    <a:pt x="833" y="992"/>
                  </a:lnTo>
                  <a:lnTo>
                    <a:pt x="824" y="992"/>
                  </a:lnTo>
                  <a:lnTo>
                    <a:pt x="821" y="992"/>
                  </a:lnTo>
                  <a:lnTo>
                    <a:pt x="819" y="991"/>
                  </a:lnTo>
                  <a:lnTo>
                    <a:pt x="818" y="988"/>
                  </a:lnTo>
                  <a:lnTo>
                    <a:pt x="816" y="983"/>
                  </a:lnTo>
                  <a:lnTo>
                    <a:pt x="814" y="976"/>
                  </a:lnTo>
                  <a:lnTo>
                    <a:pt x="811" y="968"/>
                  </a:lnTo>
                  <a:lnTo>
                    <a:pt x="810" y="960"/>
                  </a:lnTo>
                  <a:lnTo>
                    <a:pt x="811" y="951"/>
                  </a:lnTo>
                  <a:lnTo>
                    <a:pt x="814" y="942"/>
                  </a:lnTo>
                  <a:lnTo>
                    <a:pt x="819" y="932"/>
                  </a:lnTo>
                  <a:lnTo>
                    <a:pt x="829" y="923"/>
                  </a:lnTo>
                  <a:lnTo>
                    <a:pt x="840" y="915"/>
                  </a:lnTo>
                  <a:lnTo>
                    <a:pt x="858" y="908"/>
                  </a:lnTo>
                  <a:lnTo>
                    <a:pt x="879" y="904"/>
                  </a:lnTo>
                  <a:lnTo>
                    <a:pt x="906" y="899"/>
                  </a:lnTo>
                  <a:lnTo>
                    <a:pt x="939" y="898"/>
                  </a:lnTo>
                  <a:lnTo>
                    <a:pt x="979" y="898"/>
                  </a:lnTo>
                  <a:lnTo>
                    <a:pt x="1000" y="899"/>
                  </a:lnTo>
                  <a:lnTo>
                    <a:pt x="1027" y="899"/>
                  </a:lnTo>
                  <a:lnTo>
                    <a:pt x="1055" y="899"/>
                  </a:lnTo>
                  <a:lnTo>
                    <a:pt x="1086" y="899"/>
                  </a:lnTo>
                  <a:lnTo>
                    <a:pt x="1118" y="900"/>
                  </a:lnTo>
                  <a:lnTo>
                    <a:pt x="1150" y="900"/>
                  </a:lnTo>
                  <a:lnTo>
                    <a:pt x="1183" y="900"/>
                  </a:lnTo>
                  <a:lnTo>
                    <a:pt x="1215" y="900"/>
                  </a:lnTo>
                  <a:lnTo>
                    <a:pt x="1246" y="900"/>
                  </a:lnTo>
                  <a:lnTo>
                    <a:pt x="1275" y="899"/>
                  </a:lnTo>
                  <a:lnTo>
                    <a:pt x="1301" y="899"/>
                  </a:lnTo>
                  <a:lnTo>
                    <a:pt x="1324" y="899"/>
                  </a:lnTo>
                  <a:lnTo>
                    <a:pt x="1344" y="899"/>
                  </a:lnTo>
                  <a:lnTo>
                    <a:pt x="1358" y="899"/>
                  </a:lnTo>
                  <a:lnTo>
                    <a:pt x="1367" y="899"/>
                  </a:lnTo>
                  <a:lnTo>
                    <a:pt x="1370" y="899"/>
                  </a:lnTo>
                  <a:lnTo>
                    <a:pt x="1368" y="898"/>
                  </a:lnTo>
                  <a:lnTo>
                    <a:pt x="1360" y="892"/>
                  </a:lnTo>
                  <a:lnTo>
                    <a:pt x="1348" y="884"/>
                  </a:lnTo>
                  <a:lnTo>
                    <a:pt x="1335" y="873"/>
                  </a:lnTo>
                  <a:lnTo>
                    <a:pt x="1317" y="859"/>
                  </a:lnTo>
                  <a:lnTo>
                    <a:pt x="1298" y="841"/>
                  </a:lnTo>
                  <a:lnTo>
                    <a:pt x="1277" y="822"/>
                  </a:lnTo>
                  <a:lnTo>
                    <a:pt x="1255" y="799"/>
                  </a:lnTo>
                  <a:lnTo>
                    <a:pt x="1233" y="775"/>
                  </a:lnTo>
                  <a:lnTo>
                    <a:pt x="1214" y="747"/>
                  </a:lnTo>
                  <a:lnTo>
                    <a:pt x="1194" y="717"/>
                  </a:lnTo>
                  <a:lnTo>
                    <a:pt x="1177" y="686"/>
                  </a:lnTo>
                  <a:lnTo>
                    <a:pt x="1163" y="651"/>
                  </a:lnTo>
                  <a:lnTo>
                    <a:pt x="1151" y="617"/>
                  </a:lnTo>
                  <a:lnTo>
                    <a:pt x="1146" y="579"/>
                  </a:lnTo>
                  <a:lnTo>
                    <a:pt x="1143" y="540"/>
                  </a:lnTo>
                  <a:lnTo>
                    <a:pt x="1151" y="489"/>
                  </a:lnTo>
                  <a:lnTo>
                    <a:pt x="1170" y="447"/>
                  </a:lnTo>
                  <a:lnTo>
                    <a:pt x="1194" y="413"/>
                  </a:lnTo>
                  <a:lnTo>
                    <a:pt x="1223" y="384"/>
                  </a:lnTo>
                  <a:lnTo>
                    <a:pt x="1251" y="362"/>
                  </a:lnTo>
                  <a:lnTo>
                    <a:pt x="1274" y="345"/>
                  </a:lnTo>
                  <a:lnTo>
                    <a:pt x="1287" y="330"/>
                  </a:lnTo>
                  <a:lnTo>
                    <a:pt x="1290" y="318"/>
                  </a:lnTo>
                  <a:lnTo>
                    <a:pt x="1285" y="314"/>
                  </a:lnTo>
                  <a:lnTo>
                    <a:pt x="1277" y="311"/>
                  </a:lnTo>
                  <a:lnTo>
                    <a:pt x="1267" y="311"/>
                  </a:lnTo>
                  <a:lnTo>
                    <a:pt x="1255" y="313"/>
                  </a:lnTo>
                  <a:lnTo>
                    <a:pt x="1240" y="317"/>
                  </a:lnTo>
                  <a:lnTo>
                    <a:pt x="1225" y="323"/>
                  </a:lnTo>
                  <a:lnTo>
                    <a:pt x="1208" y="331"/>
                  </a:lnTo>
                  <a:lnTo>
                    <a:pt x="1191" y="341"/>
                  </a:lnTo>
                  <a:lnTo>
                    <a:pt x="1172" y="354"/>
                  </a:lnTo>
                  <a:lnTo>
                    <a:pt x="1155" y="369"/>
                  </a:lnTo>
                  <a:lnTo>
                    <a:pt x="1138" y="386"/>
                  </a:lnTo>
                  <a:lnTo>
                    <a:pt x="1121" y="406"/>
                  </a:lnTo>
                  <a:lnTo>
                    <a:pt x="1106" y="429"/>
                  </a:lnTo>
                  <a:lnTo>
                    <a:pt x="1094" y="453"/>
                  </a:lnTo>
                  <a:lnTo>
                    <a:pt x="1082" y="480"/>
                  </a:lnTo>
                  <a:lnTo>
                    <a:pt x="1073" y="508"/>
                  </a:lnTo>
                  <a:lnTo>
                    <a:pt x="1067" y="566"/>
                  </a:lnTo>
                  <a:lnTo>
                    <a:pt x="1074" y="626"/>
                  </a:lnTo>
                  <a:lnTo>
                    <a:pt x="1091" y="684"/>
                  </a:lnTo>
                  <a:lnTo>
                    <a:pt x="1115" y="737"/>
                  </a:lnTo>
                  <a:lnTo>
                    <a:pt x="1140" y="783"/>
                  </a:lnTo>
                  <a:lnTo>
                    <a:pt x="1162" y="820"/>
                  </a:lnTo>
                  <a:lnTo>
                    <a:pt x="1178" y="844"/>
                  </a:lnTo>
                  <a:lnTo>
                    <a:pt x="1185" y="852"/>
                  </a:lnTo>
                  <a:lnTo>
                    <a:pt x="1181" y="852"/>
                  </a:lnTo>
                  <a:lnTo>
                    <a:pt x="1173" y="852"/>
                  </a:lnTo>
                  <a:lnTo>
                    <a:pt x="1159" y="852"/>
                  </a:lnTo>
                  <a:lnTo>
                    <a:pt x="1142" y="852"/>
                  </a:lnTo>
                  <a:lnTo>
                    <a:pt x="1120" y="852"/>
                  </a:lnTo>
                  <a:lnTo>
                    <a:pt x="1096" y="853"/>
                  </a:lnTo>
                  <a:lnTo>
                    <a:pt x="1070" y="853"/>
                  </a:lnTo>
                  <a:lnTo>
                    <a:pt x="1042" y="853"/>
                  </a:lnTo>
                  <a:lnTo>
                    <a:pt x="1013" y="853"/>
                  </a:lnTo>
                  <a:lnTo>
                    <a:pt x="984" y="853"/>
                  </a:lnTo>
                  <a:lnTo>
                    <a:pt x="955" y="854"/>
                  </a:lnTo>
                  <a:lnTo>
                    <a:pt x="929" y="854"/>
                  </a:lnTo>
                  <a:lnTo>
                    <a:pt x="904" y="854"/>
                  </a:lnTo>
                  <a:lnTo>
                    <a:pt x="882" y="854"/>
                  </a:lnTo>
                  <a:lnTo>
                    <a:pt x="863" y="854"/>
                  </a:lnTo>
                  <a:lnTo>
                    <a:pt x="848" y="854"/>
                  </a:lnTo>
                  <a:lnTo>
                    <a:pt x="792" y="860"/>
                  </a:lnTo>
                  <a:lnTo>
                    <a:pt x="754" y="875"/>
                  </a:lnTo>
                  <a:lnTo>
                    <a:pt x="731" y="896"/>
                  </a:lnTo>
                  <a:lnTo>
                    <a:pt x="720" y="919"/>
                  </a:lnTo>
                  <a:lnTo>
                    <a:pt x="718" y="943"/>
                  </a:lnTo>
                  <a:lnTo>
                    <a:pt x="720" y="964"/>
                  </a:lnTo>
                  <a:lnTo>
                    <a:pt x="725" y="979"/>
                  </a:lnTo>
                  <a:lnTo>
                    <a:pt x="727" y="984"/>
                  </a:lnTo>
                  <a:lnTo>
                    <a:pt x="186" y="984"/>
                  </a:lnTo>
                  <a:lnTo>
                    <a:pt x="186" y="983"/>
                  </a:lnTo>
                  <a:lnTo>
                    <a:pt x="186" y="982"/>
                  </a:lnTo>
                  <a:lnTo>
                    <a:pt x="186" y="979"/>
                  </a:lnTo>
                  <a:lnTo>
                    <a:pt x="186" y="974"/>
                  </a:lnTo>
                  <a:lnTo>
                    <a:pt x="188" y="968"/>
                  </a:lnTo>
                  <a:lnTo>
                    <a:pt x="191" y="964"/>
                  </a:lnTo>
                  <a:lnTo>
                    <a:pt x="196" y="957"/>
                  </a:lnTo>
                  <a:lnTo>
                    <a:pt x="204" y="951"/>
                  </a:lnTo>
                  <a:lnTo>
                    <a:pt x="213" y="944"/>
                  </a:lnTo>
                  <a:lnTo>
                    <a:pt x="226" y="938"/>
                  </a:lnTo>
                  <a:lnTo>
                    <a:pt x="242" y="932"/>
                  </a:lnTo>
                  <a:lnTo>
                    <a:pt x="262" y="927"/>
                  </a:lnTo>
                  <a:lnTo>
                    <a:pt x="286" y="922"/>
                  </a:lnTo>
                  <a:lnTo>
                    <a:pt x="314" y="919"/>
                  </a:lnTo>
                  <a:lnTo>
                    <a:pt x="347" y="916"/>
                  </a:lnTo>
                  <a:lnTo>
                    <a:pt x="385" y="915"/>
                  </a:lnTo>
                  <a:lnTo>
                    <a:pt x="398" y="914"/>
                  </a:lnTo>
                  <a:lnTo>
                    <a:pt x="412" y="911"/>
                  </a:lnTo>
                  <a:lnTo>
                    <a:pt x="424" y="906"/>
                  </a:lnTo>
                  <a:lnTo>
                    <a:pt x="436" y="899"/>
                  </a:lnTo>
                  <a:lnTo>
                    <a:pt x="445" y="892"/>
                  </a:lnTo>
                  <a:lnTo>
                    <a:pt x="452" y="883"/>
                  </a:lnTo>
                  <a:lnTo>
                    <a:pt x="454" y="874"/>
                  </a:lnTo>
                  <a:lnTo>
                    <a:pt x="452" y="863"/>
                  </a:lnTo>
                  <a:lnTo>
                    <a:pt x="446" y="859"/>
                  </a:lnTo>
                  <a:lnTo>
                    <a:pt x="432" y="858"/>
                  </a:lnTo>
                  <a:lnTo>
                    <a:pt x="414" y="856"/>
                  </a:lnTo>
                  <a:lnTo>
                    <a:pt x="390" y="858"/>
                  </a:lnTo>
                  <a:lnTo>
                    <a:pt x="362" y="859"/>
                  </a:lnTo>
                  <a:lnTo>
                    <a:pt x="331" y="860"/>
                  </a:lnTo>
                  <a:lnTo>
                    <a:pt x="296" y="862"/>
                  </a:lnTo>
                  <a:lnTo>
                    <a:pt x="261" y="865"/>
                  </a:lnTo>
                  <a:lnTo>
                    <a:pt x="224" y="866"/>
                  </a:lnTo>
                  <a:lnTo>
                    <a:pt x="187" y="866"/>
                  </a:lnTo>
                  <a:lnTo>
                    <a:pt x="150" y="865"/>
                  </a:lnTo>
                  <a:lnTo>
                    <a:pt x="115" y="861"/>
                  </a:lnTo>
                  <a:lnTo>
                    <a:pt x="82" y="855"/>
                  </a:lnTo>
                  <a:lnTo>
                    <a:pt x="53" y="848"/>
                  </a:lnTo>
                  <a:lnTo>
                    <a:pt x="27" y="838"/>
                  </a:lnTo>
                  <a:lnTo>
                    <a:pt x="6" y="824"/>
                  </a:lnTo>
                  <a:lnTo>
                    <a:pt x="0" y="813"/>
                  </a:lnTo>
                  <a:lnTo>
                    <a:pt x="1" y="795"/>
                  </a:lnTo>
                  <a:lnTo>
                    <a:pt x="9" y="772"/>
                  </a:lnTo>
                  <a:lnTo>
                    <a:pt x="22" y="745"/>
                  </a:lnTo>
                  <a:lnTo>
                    <a:pt x="39" y="715"/>
                  </a:lnTo>
                  <a:lnTo>
                    <a:pt x="61" y="682"/>
                  </a:lnTo>
                  <a:lnTo>
                    <a:pt x="84" y="649"/>
                  </a:lnTo>
                  <a:lnTo>
                    <a:pt x="110" y="614"/>
                  </a:lnTo>
                  <a:lnTo>
                    <a:pt x="135" y="580"/>
                  </a:lnTo>
                  <a:lnTo>
                    <a:pt x="160" y="548"/>
                  </a:lnTo>
                  <a:lnTo>
                    <a:pt x="184" y="518"/>
                  </a:lnTo>
                  <a:lnTo>
                    <a:pt x="205" y="491"/>
                  </a:lnTo>
                  <a:lnTo>
                    <a:pt x="224" y="469"/>
                  </a:lnTo>
                  <a:lnTo>
                    <a:pt x="239" y="452"/>
                  </a:lnTo>
                  <a:lnTo>
                    <a:pt x="248" y="440"/>
                  </a:lnTo>
                  <a:lnTo>
                    <a:pt x="251" y="437"/>
                  </a:lnTo>
                  <a:lnTo>
                    <a:pt x="252" y="423"/>
                  </a:lnTo>
                  <a:lnTo>
                    <a:pt x="256" y="390"/>
                  </a:lnTo>
                  <a:lnTo>
                    <a:pt x="264" y="356"/>
                  </a:lnTo>
                  <a:lnTo>
                    <a:pt x="278" y="337"/>
                  </a:lnTo>
                  <a:lnTo>
                    <a:pt x="287" y="337"/>
                  </a:lnTo>
                  <a:lnTo>
                    <a:pt x="296" y="344"/>
                  </a:lnTo>
                  <a:lnTo>
                    <a:pt x="306" y="355"/>
                  </a:lnTo>
                  <a:lnTo>
                    <a:pt x="316" y="368"/>
                  </a:lnTo>
                  <a:lnTo>
                    <a:pt x="325" y="381"/>
                  </a:lnTo>
                  <a:lnTo>
                    <a:pt x="334" y="392"/>
                  </a:lnTo>
                  <a:lnTo>
                    <a:pt x="344" y="400"/>
                  </a:lnTo>
                  <a:lnTo>
                    <a:pt x="352" y="401"/>
                  </a:lnTo>
                  <a:lnTo>
                    <a:pt x="359" y="394"/>
                  </a:lnTo>
                  <a:lnTo>
                    <a:pt x="372" y="376"/>
                  </a:lnTo>
                  <a:lnTo>
                    <a:pt x="391" y="353"/>
                  </a:lnTo>
                  <a:lnTo>
                    <a:pt x="412" y="326"/>
                  </a:lnTo>
                  <a:lnTo>
                    <a:pt x="433" y="301"/>
                  </a:lnTo>
                  <a:lnTo>
                    <a:pt x="456" y="280"/>
                  </a:lnTo>
                  <a:lnTo>
                    <a:pt x="477" y="268"/>
                  </a:lnTo>
                  <a:lnTo>
                    <a:pt x="495" y="266"/>
                  </a:lnTo>
                  <a:lnTo>
                    <a:pt x="503" y="280"/>
                  </a:lnTo>
                  <a:lnTo>
                    <a:pt x="499" y="309"/>
                  </a:lnTo>
                  <a:lnTo>
                    <a:pt x="488" y="347"/>
                  </a:lnTo>
                  <a:lnTo>
                    <a:pt x="473" y="390"/>
                  </a:lnTo>
                  <a:lnTo>
                    <a:pt x="458" y="434"/>
                  </a:lnTo>
                  <a:lnTo>
                    <a:pt x="445" y="474"/>
                  </a:lnTo>
                  <a:lnTo>
                    <a:pt x="440" y="506"/>
                  </a:lnTo>
                  <a:lnTo>
                    <a:pt x="446" y="527"/>
                  </a:lnTo>
                  <a:lnTo>
                    <a:pt x="460" y="538"/>
                  </a:lnTo>
                  <a:lnTo>
                    <a:pt x="476" y="546"/>
                  </a:lnTo>
                  <a:lnTo>
                    <a:pt x="495" y="552"/>
                  </a:lnTo>
                  <a:lnTo>
                    <a:pt x="513" y="553"/>
                  </a:lnTo>
                  <a:lnTo>
                    <a:pt x="531" y="552"/>
                  </a:lnTo>
                  <a:lnTo>
                    <a:pt x="548" y="549"/>
                  </a:lnTo>
                  <a:lnTo>
                    <a:pt x="561" y="541"/>
                  </a:lnTo>
                  <a:lnTo>
                    <a:pt x="573" y="530"/>
                  </a:lnTo>
                  <a:lnTo>
                    <a:pt x="579" y="515"/>
                  </a:lnTo>
                  <a:lnTo>
                    <a:pt x="579" y="493"/>
                  </a:lnTo>
                  <a:lnTo>
                    <a:pt x="574" y="469"/>
                  </a:lnTo>
                  <a:lnTo>
                    <a:pt x="568" y="444"/>
                  </a:lnTo>
                  <a:lnTo>
                    <a:pt x="560" y="421"/>
                  </a:lnTo>
                  <a:lnTo>
                    <a:pt x="553" y="400"/>
                  </a:lnTo>
                  <a:lnTo>
                    <a:pt x="548" y="386"/>
                  </a:lnTo>
                  <a:lnTo>
                    <a:pt x="545" y="382"/>
                  </a:lnTo>
                  <a:lnTo>
                    <a:pt x="549" y="382"/>
                  </a:lnTo>
                  <a:lnTo>
                    <a:pt x="558" y="379"/>
                  </a:lnTo>
                  <a:lnTo>
                    <a:pt x="573" y="376"/>
                  </a:lnTo>
                  <a:lnTo>
                    <a:pt x="591" y="371"/>
                  </a:lnTo>
                  <a:lnTo>
                    <a:pt x="614" y="364"/>
                  </a:lnTo>
                  <a:lnTo>
                    <a:pt x="641" y="354"/>
                  </a:lnTo>
                  <a:lnTo>
                    <a:pt x="670" y="342"/>
                  </a:lnTo>
                  <a:lnTo>
                    <a:pt x="700" y="326"/>
                  </a:lnTo>
                  <a:lnTo>
                    <a:pt x="710" y="321"/>
                  </a:lnTo>
                  <a:lnTo>
                    <a:pt x="720" y="315"/>
                  </a:lnTo>
                  <a:lnTo>
                    <a:pt x="731" y="308"/>
                  </a:lnTo>
                  <a:lnTo>
                    <a:pt x="742" y="301"/>
                  </a:lnTo>
                  <a:lnTo>
                    <a:pt x="753" y="294"/>
                  </a:lnTo>
                  <a:lnTo>
                    <a:pt x="764" y="286"/>
                  </a:lnTo>
                  <a:lnTo>
                    <a:pt x="776" y="278"/>
                  </a:lnTo>
                  <a:lnTo>
                    <a:pt x="788" y="270"/>
                  </a:lnTo>
                  <a:lnTo>
                    <a:pt x="801" y="262"/>
                  </a:lnTo>
                  <a:lnTo>
                    <a:pt x="813" y="254"/>
                  </a:lnTo>
                  <a:lnTo>
                    <a:pt x="825" y="245"/>
                  </a:lnTo>
                  <a:lnTo>
                    <a:pt x="839" y="236"/>
                  </a:lnTo>
                  <a:lnTo>
                    <a:pt x="852" y="227"/>
                  </a:lnTo>
                  <a:lnTo>
                    <a:pt x="866" y="218"/>
                  </a:lnTo>
                  <a:lnTo>
                    <a:pt x="879" y="209"/>
                  </a:lnTo>
                  <a:lnTo>
                    <a:pt x="893" y="200"/>
                  </a:lnTo>
                  <a:lnTo>
                    <a:pt x="906" y="192"/>
                  </a:lnTo>
                  <a:lnTo>
                    <a:pt x="919" y="182"/>
                  </a:lnTo>
                  <a:lnTo>
                    <a:pt x="931" y="174"/>
                  </a:lnTo>
                  <a:lnTo>
                    <a:pt x="945" y="166"/>
                  </a:lnTo>
                  <a:lnTo>
                    <a:pt x="958" y="157"/>
                  </a:lnTo>
                  <a:lnTo>
                    <a:pt x="972" y="149"/>
                  </a:lnTo>
                  <a:lnTo>
                    <a:pt x="985" y="141"/>
                  </a:lnTo>
                  <a:lnTo>
                    <a:pt x="999" y="132"/>
                  </a:lnTo>
                  <a:lnTo>
                    <a:pt x="1013" y="124"/>
                  </a:lnTo>
                  <a:lnTo>
                    <a:pt x="1027" y="115"/>
                  </a:lnTo>
                  <a:lnTo>
                    <a:pt x="1041" y="109"/>
                  </a:lnTo>
                  <a:lnTo>
                    <a:pt x="1056" y="100"/>
                  </a:lnTo>
                  <a:lnTo>
                    <a:pt x="1070" y="92"/>
                  </a:lnTo>
                  <a:lnTo>
                    <a:pt x="1085" y="86"/>
                  </a:lnTo>
                  <a:lnTo>
                    <a:pt x="1098" y="79"/>
                  </a:lnTo>
                  <a:lnTo>
                    <a:pt x="1113" y="72"/>
                  </a:lnTo>
                  <a:lnTo>
                    <a:pt x="1143" y="58"/>
                  </a:lnTo>
                  <a:lnTo>
                    <a:pt x="1176" y="45"/>
                  </a:lnTo>
                  <a:lnTo>
                    <a:pt x="1209" y="34"/>
                  </a:lnTo>
                  <a:lnTo>
                    <a:pt x="1245" y="23"/>
                  </a:lnTo>
                  <a:lnTo>
                    <a:pt x="1282" y="14"/>
                  </a:lnTo>
                  <a:lnTo>
                    <a:pt x="1320" y="7"/>
                  </a:lnTo>
                  <a:lnTo>
                    <a:pt x="1360" y="3"/>
                  </a:lnTo>
                  <a:lnTo>
                    <a:pt x="1403" y="0"/>
                  </a:lnTo>
                  <a:lnTo>
                    <a:pt x="1445" y="1"/>
                  </a:lnTo>
                  <a:lnTo>
                    <a:pt x="1491" y="6"/>
                  </a:lnTo>
                  <a:lnTo>
                    <a:pt x="1537" y="15"/>
                  </a:lnTo>
                  <a:lnTo>
                    <a:pt x="1587" y="27"/>
                  </a:lnTo>
                  <a:lnTo>
                    <a:pt x="1638" y="44"/>
                  </a:lnTo>
                  <a:lnTo>
                    <a:pt x="1690" y="65"/>
                  </a:lnTo>
                  <a:lnTo>
                    <a:pt x="1744" y="91"/>
                  </a:lnTo>
                  <a:lnTo>
                    <a:pt x="1799" y="124"/>
                  </a:lnTo>
                  <a:lnTo>
                    <a:pt x="1868" y="172"/>
                  </a:lnTo>
                  <a:lnTo>
                    <a:pt x="1926" y="225"/>
                  </a:lnTo>
                  <a:lnTo>
                    <a:pt x="1973" y="280"/>
                  </a:lnTo>
                  <a:lnTo>
                    <a:pt x="2011" y="339"/>
                  </a:lnTo>
                  <a:lnTo>
                    <a:pt x="2042" y="399"/>
                  </a:lnTo>
                  <a:lnTo>
                    <a:pt x="2065" y="459"/>
                  </a:lnTo>
                  <a:lnTo>
                    <a:pt x="2081" y="519"/>
                  </a:lnTo>
                  <a:lnTo>
                    <a:pt x="2093" y="575"/>
                  </a:lnTo>
                  <a:lnTo>
                    <a:pt x="2099" y="631"/>
                  </a:lnTo>
                  <a:lnTo>
                    <a:pt x="2101" y="681"/>
                  </a:lnTo>
                  <a:lnTo>
                    <a:pt x="2101" y="727"/>
                  </a:lnTo>
                  <a:lnTo>
                    <a:pt x="2099" y="767"/>
                  </a:lnTo>
                  <a:lnTo>
                    <a:pt x="2095" y="799"/>
                  </a:lnTo>
                  <a:lnTo>
                    <a:pt x="2092" y="824"/>
                  </a:lnTo>
                  <a:lnTo>
                    <a:pt x="2090" y="839"/>
                  </a:lnTo>
                  <a:lnTo>
                    <a:pt x="2088" y="845"/>
                  </a:lnTo>
                  <a:lnTo>
                    <a:pt x="2094" y="847"/>
                  </a:lnTo>
                  <a:lnTo>
                    <a:pt x="2110" y="855"/>
                  </a:lnTo>
                  <a:lnTo>
                    <a:pt x="2133" y="868"/>
                  </a:lnTo>
                  <a:lnTo>
                    <a:pt x="2161" y="884"/>
                  </a:lnTo>
                  <a:lnTo>
                    <a:pt x="2191" y="905"/>
                  </a:lnTo>
                  <a:lnTo>
                    <a:pt x="2219" y="929"/>
                  </a:lnTo>
                  <a:lnTo>
                    <a:pt x="2244" y="956"/>
                  </a:lnTo>
                  <a:lnTo>
                    <a:pt x="2261" y="984"/>
                  </a:lnTo>
                  <a:lnTo>
                    <a:pt x="2272" y="1010"/>
                  </a:lnTo>
                  <a:lnTo>
                    <a:pt x="2279" y="1037"/>
                  </a:lnTo>
                  <a:lnTo>
                    <a:pt x="2284" y="1066"/>
                  </a:lnTo>
                  <a:lnTo>
                    <a:pt x="2287" y="1095"/>
                  </a:lnTo>
                  <a:lnTo>
                    <a:pt x="2285" y="1125"/>
                  </a:lnTo>
                  <a:lnTo>
                    <a:pt x="2281" y="1154"/>
                  </a:lnTo>
                  <a:lnTo>
                    <a:pt x="2273" y="1183"/>
                  </a:lnTo>
                  <a:lnTo>
                    <a:pt x="2261" y="1210"/>
                  </a:lnTo>
                  <a:lnTo>
                    <a:pt x="2246" y="1237"/>
                  </a:lnTo>
                  <a:lnTo>
                    <a:pt x="2225" y="1261"/>
                  </a:lnTo>
                  <a:lnTo>
                    <a:pt x="2200" y="1283"/>
                  </a:lnTo>
                  <a:lnTo>
                    <a:pt x="2171" y="1301"/>
                  </a:lnTo>
                  <a:lnTo>
                    <a:pt x="2136" y="1316"/>
                  </a:lnTo>
                  <a:lnTo>
                    <a:pt x="2095" y="1328"/>
                  </a:lnTo>
                  <a:lnTo>
                    <a:pt x="2049" y="1336"/>
                  </a:lnTo>
                  <a:lnTo>
                    <a:pt x="1997" y="1338"/>
                  </a:lnTo>
                  <a:close/>
                </a:path>
              </a:pathLst>
            </a:custGeom>
            <a:solidFill>
              <a:srgbClr val="9966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725" name="Freeform 26">
              <a:extLst>
                <a:ext uri="{FF2B5EF4-FFF2-40B4-BE49-F238E27FC236}">
                  <a16:creationId xmlns:a16="http://schemas.microsoft.com/office/drawing/2014/main" id="{EC0A0577-FC03-D223-A852-D01D6CAF4B3E}"/>
                </a:ext>
              </a:extLst>
            </p:cNvPr>
            <p:cNvSpPr>
              <a:spLocks/>
            </p:cNvSpPr>
            <p:nvPr/>
          </p:nvSpPr>
          <p:spPr bwMode="auto">
            <a:xfrm>
              <a:off x="5097" y="2073"/>
              <a:ext cx="45" cy="44"/>
            </a:xfrm>
            <a:custGeom>
              <a:avLst/>
              <a:gdLst>
                <a:gd name="T0" fmla="*/ 6 w 89"/>
                <a:gd name="T1" fmla="*/ 0 h 89"/>
                <a:gd name="T2" fmla="*/ 5 w 89"/>
                <a:gd name="T3" fmla="*/ 0 h 89"/>
                <a:gd name="T4" fmla="*/ 4 w 89"/>
                <a:gd name="T5" fmla="*/ 0 h 89"/>
                <a:gd name="T6" fmla="*/ 3 w 89"/>
                <a:gd name="T7" fmla="*/ 0 h 89"/>
                <a:gd name="T8" fmla="*/ 2 w 89"/>
                <a:gd name="T9" fmla="*/ 1 h 89"/>
                <a:gd name="T10" fmla="*/ 2 w 89"/>
                <a:gd name="T11" fmla="*/ 2 h 89"/>
                <a:gd name="T12" fmla="*/ 1 w 89"/>
                <a:gd name="T13" fmla="*/ 3 h 89"/>
                <a:gd name="T14" fmla="*/ 1 w 89"/>
                <a:gd name="T15" fmla="*/ 4 h 89"/>
                <a:gd name="T16" fmla="*/ 0 w 89"/>
                <a:gd name="T17" fmla="*/ 5 h 89"/>
                <a:gd name="T18" fmla="*/ 1 w 89"/>
                <a:gd name="T19" fmla="*/ 6 h 89"/>
                <a:gd name="T20" fmla="*/ 1 w 89"/>
                <a:gd name="T21" fmla="*/ 7 h 89"/>
                <a:gd name="T22" fmla="*/ 2 w 89"/>
                <a:gd name="T23" fmla="*/ 8 h 89"/>
                <a:gd name="T24" fmla="*/ 2 w 89"/>
                <a:gd name="T25" fmla="*/ 9 h 89"/>
                <a:gd name="T26" fmla="*/ 3 w 89"/>
                <a:gd name="T27" fmla="*/ 10 h 89"/>
                <a:gd name="T28" fmla="*/ 4 w 89"/>
                <a:gd name="T29" fmla="*/ 10 h 89"/>
                <a:gd name="T30" fmla="*/ 5 w 89"/>
                <a:gd name="T31" fmla="*/ 11 h 89"/>
                <a:gd name="T32" fmla="*/ 6 w 89"/>
                <a:gd name="T33" fmla="*/ 11 h 89"/>
                <a:gd name="T34" fmla="*/ 7 w 89"/>
                <a:gd name="T35" fmla="*/ 11 h 89"/>
                <a:gd name="T36" fmla="*/ 8 w 89"/>
                <a:gd name="T37" fmla="*/ 10 h 89"/>
                <a:gd name="T38" fmla="*/ 9 w 89"/>
                <a:gd name="T39" fmla="*/ 10 h 89"/>
                <a:gd name="T40" fmla="*/ 10 w 89"/>
                <a:gd name="T41" fmla="*/ 9 h 89"/>
                <a:gd name="T42" fmla="*/ 11 w 89"/>
                <a:gd name="T43" fmla="*/ 8 h 89"/>
                <a:gd name="T44" fmla="*/ 11 w 89"/>
                <a:gd name="T45" fmla="*/ 7 h 89"/>
                <a:gd name="T46" fmla="*/ 11 w 89"/>
                <a:gd name="T47" fmla="*/ 6 h 89"/>
                <a:gd name="T48" fmla="*/ 12 w 89"/>
                <a:gd name="T49" fmla="*/ 5 h 89"/>
                <a:gd name="T50" fmla="*/ 11 w 89"/>
                <a:gd name="T51" fmla="*/ 4 h 89"/>
                <a:gd name="T52" fmla="*/ 11 w 89"/>
                <a:gd name="T53" fmla="*/ 3 h 89"/>
                <a:gd name="T54" fmla="*/ 11 w 89"/>
                <a:gd name="T55" fmla="*/ 2 h 89"/>
                <a:gd name="T56" fmla="*/ 10 w 89"/>
                <a:gd name="T57" fmla="*/ 1 h 89"/>
                <a:gd name="T58" fmla="*/ 9 w 89"/>
                <a:gd name="T59" fmla="*/ 0 h 89"/>
                <a:gd name="T60" fmla="*/ 8 w 89"/>
                <a:gd name="T61" fmla="*/ 0 h 89"/>
                <a:gd name="T62" fmla="*/ 7 w 89"/>
                <a:gd name="T63" fmla="*/ 0 h 89"/>
                <a:gd name="T64" fmla="*/ 6 w 89"/>
                <a:gd name="T65" fmla="*/ 0 h 8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89" h="89">
                  <a:moveTo>
                    <a:pt x="45" y="0"/>
                  </a:moveTo>
                  <a:lnTo>
                    <a:pt x="36" y="1"/>
                  </a:lnTo>
                  <a:lnTo>
                    <a:pt x="28" y="4"/>
                  </a:lnTo>
                  <a:lnTo>
                    <a:pt x="20" y="7"/>
                  </a:lnTo>
                  <a:lnTo>
                    <a:pt x="13" y="13"/>
                  </a:lnTo>
                  <a:lnTo>
                    <a:pt x="9" y="20"/>
                  </a:lnTo>
                  <a:lnTo>
                    <a:pt x="4" y="27"/>
                  </a:lnTo>
                  <a:lnTo>
                    <a:pt x="2" y="35"/>
                  </a:lnTo>
                  <a:lnTo>
                    <a:pt x="0" y="44"/>
                  </a:lnTo>
                  <a:lnTo>
                    <a:pt x="2" y="53"/>
                  </a:lnTo>
                  <a:lnTo>
                    <a:pt x="4" y="61"/>
                  </a:lnTo>
                  <a:lnTo>
                    <a:pt x="9" y="69"/>
                  </a:lnTo>
                  <a:lnTo>
                    <a:pt x="13" y="75"/>
                  </a:lnTo>
                  <a:lnTo>
                    <a:pt x="20" y="81"/>
                  </a:lnTo>
                  <a:lnTo>
                    <a:pt x="28" y="85"/>
                  </a:lnTo>
                  <a:lnTo>
                    <a:pt x="36" y="88"/>
                  </a:lnTo>
                  <a:lnTo>
                    <a:pt x="45" y="89"/>
                  </a:lnTo>
                  <a:lnTo>
                    <a:pt x="55" y="88"/>
                  </a:lnTo>
                  <a:lnTo>
                    <a:pt x="63" y="85"/>
                  </a:lnTo>
                  <a:lnTo>
                    <a:pt x="70" y="81"/>
                  </a:lnTo>
                  <a:lnTo>
                    <a:pt x="77" y="75"/>
                  </a:lnTo>
                  <a:lnTo>
                    <a:pt x="82" y="69"/>
                  </a:lnTo>
                  <a:lnTo>
                    <a:pt x="86" y="61"/>
                  </a:lnTo>
                  <a:lnTo>
                    <a:pt x="88" y="53"/>
                  </a:lnTo>
                  <a:lnTo>
                    <a:pt x="89" y="44"/>
                  </a:lnTo>
                  <a:lnTo>
                    <a:pt x="88" y="35"/>
                  </a:lnTo>
                  <a:lnTo>
                    <a:pt x="86" y="27"/>
                  </a:lnTo>
                  <a:lnTo>
                    <a:pt x="82" y="20"/>
                  </a:lnTo>
                  <a:lnTo>
                    <a:pt x="77" y="13"/>
                  </a:lnTo>
                  <a:lnTo>
                    <a:pt x="70" y="7"/>
                  </a:lnTo>
                  <a:lnTo>
                    <a:pt x="63" y="4"/>
                  </a:lnTo>
                  <a:lnTo>
                    <a:pt x="55" y="1"/>
                  </a:lnTo>
                  <a:lnTo>
                    <a:pt x="45"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28683" name="Group 27">
            <a:extLst>
              <a:ext uri="{FF2B5EF4-FFF2-40B4-BE49-F238E27FC236}">
                <a16:creationId xmlns:a16="http://schemas.microsoft.com/office/drawing/2014/main" id="{E2C1632A-68AB-7E1E-EE76-ED3E2CBBB50C}"/>
              </a:ext>
            </a:extLst>
          </p:cNvPr>
          <p:cNvGrpSpPr>
            <a:grpSpLocks/>
          </p:cNvGrpSpPr>
          <p:nvPr/>
        </p:nvGrpSpPr>
        <p:grpSpPr bwMode="auto">
          <a:xfrm>
            <a:off x="2146300" y="2455863"/>
            <a:ext cx="711200" cy="449262"/>
            <a:chOff x="4971" y="1801"/>
            <a:chExt cx="1143" cy="720"/>
          </a:xfrm>
        </p:grpSpPr>
        <p:sp>
          <p:nvSpPr>
            <p:cNvPr id="28722" name="Freeform 28">
              <a:extLst>
                <a:ext uri="{FF2B5EF4-FFF2-40B4-BE49-F238E27FC236}">
                  <a16:creationId xmlns:a16="http://schemas.microsoft.com/office/drawing/2014/main" id="{0BE33F6E-E36A-45D3-4587-A3E394B26C71}"/>
                </a:ext>
              </a:extLst>
            </p:cNvPr>
            <p:cNvSpPr>
              <a:spLocks/>
            </p:cNvSpPr>
            <p:nvPr/>
          </p:nvSpPr>
          <p:spPr bwMode="auto">
            <a:xfrm>
              <a:off x="4971" y="1801"/>
              <a:ext cx="1143" cy="720"/>
            </a:xfrm>
            <a:custGeom>
              <a:avLst/>
              <a:gdLst>
                <a:gd name="T0" fmla="*/ 214 w 2287"/>
                <a:gd name="T1" fmla="*/ 159 h 1440"/>
                <a:gd name="T2" fmla="*/ 184 w 2287"/>
                <a:gd name="T3" fmla="*/ 145 h 1440"/>
                <a:gd name="T4" fmla="*/ 166 w 2287"/>
                <a:gd name="T5" fmla="*/ 142 h 1440"/>
                <a:gd name="T6" fmla="*/ 156 w 2287"/>
                <a:gd name="T7" fmla="*/ 148 h 1440"/>
                <a:gd name="T8" fmla="*/ 160 w 2287"/>
                <a:gd name="T9" fmla="*/ 168 h 1440"/>
                <a:gd name="T10" fmla="*/ 175 w 2287"/>
                <a:gd name="T11" fmla="*/ 161 h 1440"/>
                <a:gd name="T12" fmla="*/ 167 w 2287"/>
                <a:gd name="T13" fmla="*/ 154 h 1440"/>
                <a:gd name="T14" fmla="*/ 172 w 2287"/>
                <a:gd name="T15" fmla="*/ 149 h 1440"/>
                <a:gd name="T16" fmla="*/ 185 w 2287"/>
                <a:gd name="T17" fmla="*/ 166 h 1440"/>
                <a:gd name="T18" fmla="*/ 174 w 2287"/>
                <a:gd name="T19" fmla="*/ 180 h 1440"/>
                <a:gd name="T20" fmla="*/ 153 w 2287"/>
                <a:gd name="T21" fmla="*/ 174 h 1440"/>
                <a:gd name="T22" fmla="*/ 145 w 2287"/>
                <a:gd name="T23" fmla="*/ 149 h 1440"/>
                <a:gd name="T24" fmla="*/ 163 w 2287"/>
                <a:gd name="T25" fmla="*/ 132 h 1440"/>
                <a:gd name="T26" fmla="*/ 197 w 2287"/>
                <a:gd name="T27" fmla="*/ 140 h 1440"/>
                <a:gd name="T28" fmla="*/ 240 w 2287"/>
                <a:gd name="T29" fmla="*/ 153 h 1440"/>
                <a:gd name="T30" fmla="*/ 266 w 2287"/>
                <a:gd name="T31" fmla="*/ 141 h 1440"/>
                <a:gd name="T32" fmla="*/ 255 w 2287"/>
                <a:gd name="T33" fmla="*/ 124 h 1440"/>
                <a:gd name="T34" fmla="*/ 231 w 2287"/>
                <a:gd name="T35" fmla="*/ 124 h 1440"/>
                <a:gd name="T36" fmla="*/ 181 w 2287"/>
                <a:gd name="T37" fmla="*/ 124 h 1440"/>
                <a:gd name="T38" fmla="*/ 130 w 2287"/>
                <a:gd name="T39" fmla="*/ 124 h 1440"/>
                <a:gd name="T40" fmla="*/ 103 w 2287"/>
                <a:gd name="T41" fmla="*/ 124 h 1440"/>
                <a:gd name="T42" fmla="*/ 101 w 2287"/>
                <a:gd name="T43" fmla="*/ 119 h 1440"/>
                <a:gd name="T44" fmla="*/ 117 w 2287"/>
                <a:gd name="T45" fmla="*/ 113 h 1440"/>
                <a:gd name="T46" fmla="*/ 147 w 2287"/>
                <a:gd name="T47" fmla="*/ 113 h 1440"/>
                <a:gd name="T48" fmla="*/ 170 w 2287"/>
                <a:gd name="T49" fmla="*/ 113 h 1440"/>
                <a:gd name="T50" fmla="*/ 159 w 2287"/>
                <a:gd name="T51" fmla="*/ 103 h 1440"/>
                <a:gd name="T52" fmla="*/ 143 w 2287"/>
                <a:gd name="T53" fmla="*/ 73 h 1440"/>
                <a:gd name="T54" fmla="*/ 160 w 2287"/>
                <a:gd name="T55" fmla="*/ 42 h 1440"/>
                <a:gd name="T56" fmla="*/ 151 w 2287"/>
                <a:gd name="T57" fmla="*/ 42 h 1440"/>
                <a:gd name="T58" fmla="*/ 135 w 2287"/>
                <a:gd name="T59" fmla="*/ 60 h 1440"/>
                <a:gd name="T60" fmla="*/ 147 w 2287"/>
                <a:gd name="T61" fmla="*/ 106 h 1440"/>
                <a:gd name="T62" fmla="*/ 133 w 2287"/>
                <a:gd name="T63" fmla="*/ 107 h 1440"/>
                <a:gd name="T64" fmla="*/ 107 w 2287"/>
                <a:gd name="T65" fmla="*/ 107 h 1440"/>
                <a:gd name="T66" fmla="*/ 90 w 2287"/>
                <a:gd name="T67" fmla="*/ 123 h 1440"/>
                <a:gd name="T68" fmla="*/ 23 w 2287"/>
                <a:gd name="T69" fmla="*/ 121 h 1440"/>
                <a:gd name="T70" fmla="*/ 39 w 2287"/>
                <a:gd name="T71" fmla="*/ 115 h 1440"/>
                <a:gd name="T72" fmla="*/ 56 w 2287"/>
                <a:gd name="T73" fmla="*/ 111 h 1440"/>
                <a:gd name="T74" fmla="*/ 41 w 2287"/>
                <a:gd name="T75" fmla="*/ 108 h 1440"/>
                <a:gd name="T76" fmla="*/ 6 w 2287"/>
                <a:gd name="T77" fmla="*/ 106 h 1440"/>
                <a:gd name="T78" fmla="*/ 7 w 2287"/>
                <a:gd name="T79" fmla="*/ 86 h 1440"/>
                <a:gd name="T80" fmla="*/ 29 w 2287"/>
                <a:gd name="T81" fmla="*/ 57 h 1440"/>
                <a:gd name="T82" fmla="*/ 37 w 2287"/>
                <a:gd name="T83" fmla="*/ 43 h 1440"/>
                <a:gd name="T84" fmla="*/ 46 w 2287"/>
                <a:gd name="T85" fmla="*/ 47 h 1440"/>
                <a:gd name="T86" fmla="*/ 62 w 2287"/>
                <a:gd name="T87" fmla="*/ 39 h 1440"/>
                <a:gd name="T88" fmla="*/ 59 w 2287"/>
                <a:gd name="T89" fmla="*/ 69 h 1440"/>
                <a:gd name="T90" fmla="*/ 72 w 2287"/>
                <a:gd name="T91" fmla="*/ 62 h 1440"/>
                <a:gd name="T92" fmla="*/ 69 w 2287"/>
                <a:gd name="T93" fmla="*/ 48 h 1440"/>
                <a:gd name="T94" fmla="*/ 90 w 2287"/>
                <a:gd name="T95" fmla="*/ 40 h 1440"/>
                <a:gd name="T96" fmla="*/ 101 w 2287"/>
                <a:gd name="T97" fmla="*/ 32 h 1440"/>
                <a:gd name="T98" fmla="*/ 114 w 2287"/>
                <a:gd name="T99" fmla="*/ 23 h 1440"/>
                <a:gd name="T100" fmla="*/ 128 w 2287"/>
                <a:gd name="T101" fmla="*/ 15 h 1440"/>
                <a:gd name="T102" fmla="*/ 147 w 2287"/>
                <a:gd name="T103" fmla="*/ 6 h 1440"/>
                <a:gd name="T104" fmla="*/ 186 w 2287"/>
                <a:gd name="T105" fmla="*/ 1 h 1440"/>
                <a:gd name="T106" fmla="*/ 240 w 2287"/>
                <a:gd name="T107" fmla="*/ 29 h 1440"/>
                <a:gd name="T108" fmla="*/ 262 w 2287"/>
                <a:gd name="T109" fmla="*/ 86 h 1440"/>
                <a:gd name="T110" fmla="*/ 263 w 2287"/>
                <a:gd name="T111" fmla="*/ 107 h 1440"/>
                <a:gd name="T112" fmla="*/ 284 w 2287"/>
                <a:gd name="T113" fmla="*/ 130 h 1440"/>
                <a:gd name="T114" fmla="*/ 278 w 2287"/>
                <a:gd name="T115" fmla="*/ 158 h 144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287" h="1440">
                  <a:moveTo>
                    <a:pt x="1997" y="1338"/>
                  </a:moveTo>
                  <a:lnTo>
                    <a:pt x="1960" y="1336"/>
                  </a:lnTo>
                  <a:lnTo>
                    <a:pt x="1921" y="1331"/>
                  </a:lnTo>
                  <a:lnTo>
                    <a:pt x="1881" y="1322"/>
                  </a:lnTo>
                  <a:lnTo>
                    <a:pt x="1841" y="1312"/>
                  </a:lnTo>
                  <a:lnTo>
                    <a:pt x="1799" y="1299"/>
                  </a:lnTo>
                  <a:lnTo>
                    <a:pt x="1759" y="1284"/>
                  </a:lnTo>
                  <a:lnTo>
                    <a:pt x="1718" y="1268"/>
                  </a:lnTo>
                  <a:lnTo>
                    <a:pt x="1679" y="1252"/>
                  </a:lnTo>
                  <a:lnTo>
                    <a:pt x="1641" y="1234"/>
                  </a:lnTo>
                  <a:lnTo>
                    <a:pt x="1607" y="1218"/>
                  </a:lnTo>
                  <a:lnTo>
                    <a:pt x="1573" y="1201"/>
                  </a:lnTo>
                  <a:lnTo>
                    <a:pt x="1542" y="1186"/>
                  </a:lnTo>
                  <a:lnTo>
                    <a:pt x="1516" y="1173"/>
                  </a:lnTo>
                  <a:lnTo>
                    <a:pt x="1493" y="1161"/>
                  </a:lnTo>
                  <a:lnTo>
                    <a:pt x="1473" y="1153"/>
                  </a:lnTo>
                  <a:lnTo>
                    <a:pt x="1458" y="1146"/>
                  </a:lnTo>
                  <a:lnTo>
                    <a:pt x="1437" y="1138"/>
                  </a:lnTo>
                  <a:lnTo>
                    <a:pt x="1416" y="1133"/>
                  </a:lnTo>
                  <a:lnTo>
                    <a:pt x="1398" y="1128"/>
                  </a:lnTo>
                  <a:lnTo>
                    <a:pt x="1380" y="1126"/>
                  </a:lnTo>
                  <a:lnTo>
                    <a:pt x="1362" y="1126"/>
                  </a:lnTo>
                  <a:lnTo>
                    <a:pt x="1346" y="1127"/>
                  </a:lnTo>
                  <a:lnTo>
                    <a:pt x="1331" y="1130"/>
                  </a:lnTo>
                  <a:lnTo>
                    <a:pt x="1317" y="1133"/>
                  </a:lnTo>
                  <a:lnTo>
                    <a:pt x="1305" y="1138"/>
                  </a:lnTo>
                  <a:lnTo>
                    <a:pt x="1293" y="1143"/>
                  </a:lnTo>
                  <a:lnTo>
                    <a:pt x="1283" y="1150"/>
                  </a:lnTo>
                  <a:lnTo>
                    <a:pt x="1274" y="1157"/>
                  </a:lnTo>
                  <a:lnTo>
                    <a:pt x="1265" y="1165"/>
                  </a:lnTo>
                  <a:lnTo>
                    <a:pt x="1259" y="1173"/>
                  </a:lnTo>
                  <a:lnTo>
                    <a:pt x="1253" y="1181"/>
                  </a:lnTo>
                  <a:lnTo>
                    <a:pt x="1248" y="1191"/>
                  </a:lnTo>
                  <a:lnTo>
                    <a:pt x="1241" y="1211"/>
                  </a:lnTo>
                  <a:lnTo>
                    <a:pt x="1240" y="1234"/>
                  </a:lnTo>
                  <a:lnTo>
                    <a:pt x="1242" y="1259"/>
                  </a:lnTo>
                  <a:lnTo>
                    <a:pt x="1248" y="1282"/>
                  </a:lnTo>
                  <a:lnTo>
                    <a:pt x="1257" y="1305"/>
                  </a:lnTo>
                  <a:lnTo>
                    <a:pt x="1270" y="1324"/>
                  </a:lnTo>
                  <a:lnTo>
                    <a:pt x="1285" y="1339"/>
                  </a:lnTo>
                  <a:lnTo>
                    <a:pt x="1304" y="1348"/>
                  </a:lnTo>
                  <a:lnTo>
                    <a:pt x="1327" y="1353"/>
                  </a:lnTo>
                  <a:lnTo>
                    <a:pt x="1348" y="1352"/>
                  </a:lnTo>
                  <a:lnTo>
                    <a:pt x="1368" y="1346"/>
                  </a:lnTo>
                  <a:lnTo>
                    <a:pt x="1384" y="1336"/>
                  </a:lnTo>
                  <a:lnTo>
                    <a:pt x="1396" y="1322"/>
                  </a:lnTo>
                  <a:lnTo>
                    <a:pt x="1403" y="1306"/>
                  </a:lnTo>
                  <a:lnTo>
                    <a:pt x="1403" y="1287"/>
                  </a:lnTo>
                  <a:lnTo>
                    <a:pt x="1396" y="1267"/>
                  </a:lnTo>
                  <a:lnTo>
                    <a:pt x="1388" y="1255"/>
                  </a:lnTo>
                  <a:lnTo>
                    <a:pt x="1380" y="1248"/>
                  </a:lnTo>
                  <a:lnTo>
                    <a:pt x="1370" y="1244"/>
                  </a:lnTo>
                  <a:lnTo>
                    <a:pt x="1361" y="1241"/>
                  </a:lnTo>
                  <a:lnTo>
                    <a:pt x="1353" y="1238"/>
                  </a:lnTo>
                  <a:lnTo>
                    <a:pt x="1345" y="1234"/>
                  </a:lnTo>
                  <a:lnTo>
                    <a:pt x="1340" y="1229"/>
                  </a:lnTo>
                  <a:lnTo>
                    <a:pt x="1337" y="1218"/>
                  </a:lnTo>
                  <a:lnTo>
                    <a:pt x="1337" y="1208"/>
                  </a:lnTo>
                  <a:lnTo>
                    <a:pt x="1338" y="1199"/>
                  </a:lnTo>
                  <a:lnTo>
                    <a:pt x="1343" y="1193"/>
                  </a:lnTo>
                  <a:lnTo>
                    <a:pt x="1350" y="1188"/>
                  </a:lnTo>
                  <a:lnTo>
                    <a:pt x="1359" y="1186"/>
                  </a:lnTo>
                  <a:lnTo>
                    <a:pt x="1370" y="1187"/>
                  </a:lnTo>
                  <a:lnTo>
                    <a:pt x="1383" y="1191"/>
                  </a:lnTo>
                  <a:lnTo>
                    <a:pt x="1398" y="1196"/>
                  </a:lnTo>
                  <a:lnTo>
                    <a:pt x="1420" y="1208"/>
                  </a:lnTo>
                  <a:lnTo>
                    <a:pt x="1438" y="1223"/>
                  </a:lnTo>
                  <a:lnTo>
                    <a:pt x="1455" y="1239"/>
                  </a:lnTo>
                  <a:lnTo>
                    <a:pt x="1467" y="1259"/>
                  </a:lnTo>
                  <a:lnTo>
                    <a:pt x="1475" y="1279"/>
                  </a:lnTo>
                  <a:lnTo>
                    <a:pt x="1481" y="1301"/>
                  </a:lnTo>
                  <a:lnTo>
                    <a:pt x="1481" y="1325"/>
                  </a:lnTo>
                  <a:lnTo>
                    <a:pt x="1476" y="1352"/>
                  </a:lnTo>
                  <a:lnTo>
                    <a:pt x="1472" y="1367"/>
                  </a:lnTo>
                  <a:lnTo>
                    <a:pt x="1464" y="1381"/>
                  </a:lnTo>
                  <a:lnTo>
                    <a:pt x="1453" y="1393"/>
                  </a:lnTo>
                  <a:lnTo>
                    <a:pt x="1441" y="1405"/>
                  </a:lnTo>
                  <a:lnTo>
                    <a:pt x="1426" y="1416"/>
                  </a:lnTo>
                  <a:lnTo>
                    <a:pt x="1410" y="1425"/>
                  </a:lnTo>
                  <a:lnTo>
                    <a:pt x="1392" y="1433"/>
                  </a:lnTo>
                  <a:lnTo>
                    <a:pt x="1373" y="1437"/>
                  </a:lnTo>
                  <a:lnTo>
                    <a:pt x="1353" y="1440"/>
                  </a:lnTo>
                  <a:lnTo>
                    <a:pt x="1331" y="1440"/>
                  </a:lnTo>
                  <a:lnTo>
                    <a:pt x="1310" y="1436"/>
                  </a:lnTo>
                  <a:lnTo>
                    <a:pt x="1289" y="1429"/>
                  </a:lnTo>
                  <a:lnTo>
                    <a:pt x="1267" y="1419"/>
                  </a:lnTo>
                  <a:lnTo>
                    <a:pt x="1245" y="1405"/>
                  </a:lnTo>
                  <a:lnTo>
                    <a:pt x="1224" y="1387"/>
                  </a:lnTo>
                  <a:lnTo>
                    <a:pt x="1203" y="1365"/>
                  </a:lnTo>
                  <a:lnTo>
                    <a:pt x="1187" y="1342"/>
                  </a:lnTo>
                  <a:lnTo>
                    <a:pt x="1173" y="1317"/>
                  </a:lnTo>
                  <a:lnTo>
                    <a:pt x="1164" y="1292"/>
                  </a:lnTo>
                  <a:lnTo>
                    <a:pt x="1158" y="1266"/>
                  </a:lnTo>
                  <a:lnTo>
                    <a:pt x="1156" y="1240"/>
                  </a:lnTo>
                  <a:lnTo>
                    <a:pt x="1157" y="1215"/>
                  </a:lnTo>
                  <a:lnTo>
                    <a:pt x="1162" y="1189"/>
                  </a:lnTo>
                  <a:lnTo>
                    <a:pt x="1170" y="1165"/>
                  </a:lnTo>
                  <a:lnTo>
                    <a:pt x="1180" y="1142"/>
                  </a:lnTo>
                  <a:lnTo>
                    <a:pt x="1194" y="1120"/>
                  </a:lnTo>
                  <a:lnTo>
                    <a:pt x="1211" y="1101"/>
                  </a:lnTo>
                  <a:lnTo>
                    <a:pt x="1231" y="1083"/>
                  </a:lnTo>
                  <a:lnTo>
                    <a:pt x="1254" y="1070"/>
                  </a:lnTo>
                  <a:lnTo>
                    <a:pt x="1279" y="1058"/>
                  </a:lnTo>
                  <a:lnTo>
                    <a:pt x="1307" y="1050"/>
                  </a:lnTo>
                  <a:lnTo>
                    <a:pt x="1337" y="1045"/>
                  </a:lnTo>
                  <a:lnTo>
                    <a:pt x="1365" y="1045"/>
                  </a:lnTo>
                  <a:lnTo>
                    <a:pt x="1395" y="1050"/>
                  </a:lnTo>
                  <a:lnTo>
                    <a:pt x="1427" y="1058"/>
                  </a:lnTo>
                  <a:lnTo>
                    <a:pt x="1461" y="1070"/>
                  </a:lnTo>
                  <a:lnTo>
                    <a:pt x="1498" y="1082"/>
                  </a:lnTo>
                  <a:lnTo>
                    <a:pt x="1536" y="1097"/>
                  </a:lnTo>
                  <a:lnTo>
                    <a:pt x="1577" y="1113"/>
                  </a:lnTo>
                  <a:lnTo>
                    <a:pt x="1618" y="1130"/>
                  </a:lnTo>
                  <a:lnTo>
                    <a:pt x="1661" y="1147"/>
                  </a:lnTo>
                  <a:lnTo>
                    <a:pt x="1703" y="1163"/>
                  </a:lnTo>
                  <a:lnTo>
                    <a:pt x="1747" y="1179"/>
                  </a:lnTo>
                  <a:lnTo>
                    <a:pt x="1791" y="1193"/>
                  </a:lnTo>
                  <a:lnTo>
                    <a:pt x="1835" y="1204"/>
                  </a:lnTo>
                  <a:lnTo>
                    <a:pt x="1879" y="1214"/>
                  </a:lnTo>
                  <a:lnTo>
                    <a:pt x="1922" y="1219"/>
                  </a:lnTo>
                  <a:lnTo>
                    <a:pt x="1965" y="1222"/>
                  </a:lnTo>
                  <a:lnTo>
                    <a:pt x="2008" y="1219"/>
                  </a:lnTo>
                  <a:lnTo>
                    <a:pt x="2042" y="1211"/>
                  </a:lnTo>
                  <a:lnTo>
                    <a:pt x="2072" y="1200"/>
                  </a:lnTo>
                  <a:lnTo>
                    <a:pt x="2095" y="1185"/>
                  </a:lnTo>
                  <a:lnTo>
                    <a:pt x="2114" y="1168"/>
                  </a:lnTo>
                  <a:lnTo>
                    <a:pt x="2126" y="1148"/>
                  </a:lnTo>
                  <a:lnTo>
                    <a:pt x="2133" y="1127"/>
                  </a:lnTo>
                  <a:lnTo>
                    <a:pt x="2137" y="1105"/>
                  </a:lnTo>
                  <a:lnTo>
                    <a:pt x="2134" y="1083"/>
                  </a:lnTo>
                  <a:lnTo>
                    <a:pt x="2128" y="1063"/>
                  </a:lnTo>
                  <a:lnTo>
                    <a:pt x="2117" y="1043"/>
                  </a:lnTo>
                  <a:lnTo>
                    <a:pt x="2103" y="1026"/>
                  </a:lnTo>
                  <a:lnTo>
                    <a:pt x="2086" y="1011"/>
                  </a:lnTo>
                  <a:lnTo>
                    <a:pt x="2065" y="999"/>
                  </a:lnTo>
                  <a:lnTo>
                    <a:pt x="2041" y="991"/>
                  </a:lnTo>
                  <a:lnTo>
                    <a:pt x="2015" y="989"/>
                  </a:lnTo>
                  <a:lnTo>
                    <a:pt x="2007" y="989"/>
                  </a:lnTo>
                  <a:lnTo>
                    <a:pt x="1993" y="989"/>
                  </a:lnTo>
                  <a:lnTo>
                    <a:pt x="1973" y="989"/>
                  </a:lnTo>
                  <a:lnTo>
                    <a:pt x="1949" y="989"/>
                  </a:lnTo>
                  <a:lnTo>
                    <a:pt x="1920" y="989"/>
                  </a:lnTo>
                  <a:lnTo>
                    <a:pt x="1886" y="989"/>
                  </a:lnTo>
                  <a:lnTo>
                    <a:pt x="1849" y="989"/>
                  </a:lnTo>
                  <a:lnTo>
                    <a:pt x="1807" y="989"/>
                  </a:lnTo>
                  <a:lnTo>
                    <a:pt x="1763" y="990"/>
                  </a:lnTo>
                  <a:lnTo>
                    <a:pt x="1716" y="990"/>
                  </a:lnTo>
                  <a:lnTo>
                    <a:pt x="1667" y="990"/>
                  </a:lnTo>
                  <a:lnTo>
                    <a:pt x="1615" y="990"/>
                  </a:lnTo>
                  <a:lnTo>
                    <a:pt x="1563" y="990"/>
                  </a:lnTo>
                  <a:lnTo>
                    <a:pt x="1509" y="990"/>
                  </a:lnTo>
                  <a:lnTo>
                    <a:pt x="1453" y="990"/>
                  </a:lnTo>
                  <a:lnTo>
                    <a:pt x="1399" y="990"/>
                  </a:lnTo>
                  <a:lnTo>
                    <a:pt x="1344" y="991"/>
                  </a:lnTo>
                  <a:lnTo>
                    <a:pt x="1290" y="991"/>
                  </a:lnTo>
                  <a:lnTo>
                    <a:pt x="1237" y="991"/>
                  </a:lnTo>
                  <a:lnTo>
                    <a:pt x="1185" y="991"/>
                  </a:lnTo>
                  <a:lnTo>
                    <a:pt x="1135" y="991"/>
                  </a:lnTo>
                  <a:lnTo>
                    <a:pt x="1088" y="991"/>
                  </a:lnTo>
                  <a:lnTo>
                    <a:pt x="1042" y="991"/>
                  </a:lnTo>
                  <a:lnTo>
                    <a:pt x="1000" y="992"/>
                  </a:lnTo>
                  <a:lnTo>
                    <a:pt x="961" y="992"/>
                  </a:lnTo>
                  <a:lnTo>
                    <a:pt x="927" y="992"/>
                  </a:lnTo>
                  <a:lnTo>
                    <a:pt x="896" y="992"/>
                  </a:lnTo>
                  <a:lnTo>
                    <a:pt x="870" y="992"/>
                  </a:lnTo>
                  <a:lnTo>
                    <a:pt x="849" y="992"/>
                  </a:lnTo>
                  <a:lnTo>
                    <a:pt x="833" y="992"/>
                  </a:lnTo>
                  <a:lnTo>
                    <a:pt x="824" y="992"/>
                  </a:lnTo>
                  <a:lnTo>
                    <a:pt x="821" y="992"/>
                  </a:lnTo>
                  <a:lnTo>
                    <a:pt x="819" y="991"/>
                  </a:lnTo>
                  <a:lnTo>
                    <a:pt x="818" y="988"/>
                  </a:lnTo>
                  <a:lnTo>
                    <a:pt x="816" y="983"/>
                  </a:lnTo>
                  <a:lnTo>
                    <a:pt x="814" y="976"/>
                  </a:lnTo>
                  <a:lnTo>
                    <a:pt x="811" y="968"/>
                  </a:lnTo>
                  <a:lnTo>
                    <a:pt x="810" y="960"/>
                  </a:lnTo>
                  <a:lnTo>
                    <a:pt x="811" y="951"/>
                  </a:lnTo>
                  <a:lnTo>
                    <a:pt x="814" y="942"/>
                  </a:lnTo>
                  <a:lnTo>
                    <a:pt x="819" y="932"/>
                  </a:lnTo>
                  <a:lnTo>
                    <a:pt x="829" y="923"/>
                  </a:lnTo>
                  <a:lnTo>
                    <a:pt x="840" y="915"/>
                  </a:lnTo>
                  <a:lnTo>
                    <a:pt x="858" y="908"/>
                  </a:lnTo>
                  <a:lnTo>
                    <a:pt x="879" y="904"/>
                  </a:lnTo>
                  <a:lnTo>
                    <a:pt x="906" y="899"/>
                  </a:lnTo>
                  <a:lnTo>
                    <a:pt x="939" y="898"/>
                  </a:lnTo>
                  <a:lnTo>
                    <a:pt x="979" y="898"/>
                  </a:lnTo>
                  <a:lnTo>
                    <a:pt x="1000" y="899"/>
                  </a:lnTo>
                  <a:lnTo>
                    <a:pt x="1027" y="899"/>
                  </a:lnTo>
                  <a:lnTo>
                    <a:pt x="1055" y="899"/>
                  </a:lnTo>
                  <a:lnTo>
                    <a:pt x="1086" y="899"/>
                  </a:lnTo>
                  <a:lnTo>
                    <a:pt x="1118" y="900"/>
                  </a:lnTo>
                  <a:lnTo>
                    <a:pt x="1150" y="900"/>
                  </a:lnTo>
                  <a:lnTo>
                    <a:pt x="1183" y="900"/>
                  </a:lnTo>
                  <a:lnTo>
                    <a:pt x="1215" y="900"/>
                  </a:lnTo>
                  <a:lnTo>
                    <a:pt x="1246" y="900"/>
                  </a:lnTo>
                  <a:lnTo>
                    <a:pt x="1275" y="899"/>
                  </a:lnTo>
                  <a:lnTo>
                    <a:pt x="1301" y="899"/>
                  </a:lnTo>
                  <a:lnTo>
                    <a:pt x="1324" y="899"/>
                  </a:lnTo>
                  <a:lnTo>
                    <a:pt x="1344" y="899"/>
                  </a:lnTo>
                  <a:lnTo>
                    <a:pt x="1358" y="899"/>
                  </a:lnTo>
                  <a:lnTo>
                    <a:pt x="1367" y="899"/>
                  </a:lnTo>
                  <a:lnTo>
                    <a:pt x="1370" y="899"/>
                  </a:lnTo>
                  <a:lnTo>
                    <a:pt x="1368" y="898"/>
                  </a:lnTo>
                  <a:lnTo>
                    <a:pt x="1360" y="892"/>
                  </a:lnTo>
                  <a:lnTo>
                    <a:pt x="1348" y="884"/>
                  </a:lnTo>
                  <a:lnTo>
                    <a:pt x="1335" y="873"/>
                  </a:lnTo>
                  <a:lnTo>
                    <a:pt x="1317" y="859"/>
                  </a:lnTo>
                  <a:lnTo>
                    <a:pt x="1298" y="841"/>
                  </a:lnTo>
                  <a:lnTo>
                    <a:pt x="1277" y="822"/>
                  </a:lnTo>
                  <a:lnTo>
                    <a:pt x="1255" y="799"/>
                  </a:lnTo>
                  <a:lnTo>
                    <a:pt x="1233" y="775"/>
                  </a:lnTo>
                  <a:lnTo>
                    <a:pt x="1214" y="747"/>
                  </a:lnTo>
                  <a:lnTo>
                    <a:pt x="1194" y="717"/>
                  </a:lnTo>
                  <a:lnTo>
                    <a:pt x="1177" y="686"/>
                  </a:lnTo>
                  <a:lnTo>
                    <a:pt x="1163" y="651"/>
                  </a:lnTo>
                  <a:lnTo>
                    <a:pt x="1151" y="617"/>
                  </a:lnTo>
                  <a:lnTo>
                    <a:pt x="1146" y="579"/>
                  </a:lnTo>
                  <a:lnTo>
                    <a:pt x="1143" y="540"/>
                  </a:lnTo>
                  <a:lnTo>
                    <a:pt x="1151" y="489"/>
                  </a:lnTo>
                  <a:lnTo>
                    <a:pt x="1170" y="447"/>
                  </a:lnTo>
                  <a:lnTo>
                    <a:pt x="1194" y="413"/>
                  </a:lnTo>
                  <a:lnTo>
                    <a:pt x="1223" y="384"/>
                  </a:lnTo>
                  <a:lnTo>
                    <a:pt x="1251" y="362"/>
                  </a:lnTo>
                  <a:lnTo>
                    <a:pt x="1274" y="345"/>
                  </a:lnTo>
                  <a:lnTo>
                    <a:pt x="1287" y="330"/>
                  </a:lnTo>
                  <a:lnTo>
                    <a:pt x="1290" y="318"/>
                  </a:lnTo>
                  <a:lnTo>
                    <a:pt x="1285" y="314"/>
                  </a:lnTo>
                  <a:lnTo>
                    <a:pt x="1277" y="311"/>
                  </a:lnTo>
                  <a:lnTo>
                    <a:pt x="1267" y="311"/>
                  </a:lnTo>
                  <a:lnTo>
                    <a:pt x="1255" y="313"/>
                  </a:lnTo>
                  <a:lnTo>
                    <a:pt x="1240" y="317"/>
                  </a:lnTo>
                  <a:lnTo>
                    <a:pt x="1225" y="323"/>
                  </a:lnTo>
                  <a:lnTo>
                    <a:pt x="1208" y="331"/>
                  </a:lnTo>
                  <a:lnTo>
                    <a:pt x="1191" y="341"/>
                  </a:lnTo>
                  <a:lnTo>
                    <a:pt x="1172" y="354"/>
                  </a:lnTo>
                  <a:lnTo>
                    <a:pt x="1155" y="369"/>
                  </a:lnTo>
                  <a:lnTo>
                    <a:pt x="1138" y="386"/>
                  </a:lnTo>
                  <a:lnTo>
                    <a:pt x="1121" y="406"/>
                  </a:lnTo>
                  <a:lnTo>
                    <a:pt x="1106" y="429"/>
                  </a:lnTo>
                  <a:lnTo>
                    <a:pt x="1094" y="453"/>
                  </a:lnTo>
                  <a:lnTo>
                    <a:pt x="1082" y="480"/>
                  </a:lnTo>
                  <a:lnTo>
                    <a:pt x="1073" y="508"/>
                  </a:lnTo>
                  <a:lnTo>
                    <a:pt x="1067" y="566"/>
                  </a:lnTo>
                  <a:lnTo>
                    <a:pt x="1074" y="626"/>
                  </a:lnTo>
                  <a:lnTo>
                    <a:pt x="1091" y="684"/>
                  </a:lnTo>
                  <a:lnTo>
                    <a:pt x="1115" y="737"/>
                  </a:lnTo>
                  <a:lnTo>
                    <a:pt x="1140" y="783"/>
                  </a:lnTo>
                  <a:lnTo>
                    <a:pt x="1162" y="820"/>
                  </a:lnTo>
                  <a:lnTo>
                    <a:pt x="1178" y="844"/>
                  </a:lnTo>
                  <a:lnTo>
                    <a:pt x="1185" y="852"/>
                  </a:lnTo>
                  <a:lnTo>
                    <a:pt x="1181" y="852"/>
                  </a:lnTo>
                  <a:lnTo>
                    <a:pt x="1173" y="852"/>
                  </a:lnTo>
                  <a:lnTo>
                    <a:pt x="1159" y="852"/>
                  </a:lnTo>
                  <a:lnTo>
                    <a:pt x="1142" y="852"/>
                  </a:lnTo>
                  <a:lnTo>
                    <a:pt x="1120" y="852"/>
                  </a:lnTo>
                  <a:lnTo>
                    <a:pt x="1096" y="853"/>
                  </a:lnTo>
                  <a:lnTo>
                    <a:pt x="1070" y="853"/>
                  </a:lnTo>
                  <a:lnTo>
                    <a:pt x="1042" y="853"/>
                  </a:lnTo>
                  <a:lnTo>
                    <a:pt x="1013" y="853"/>
                  </a:lnTo>
                  <a:lnTo>
                    <a:pt x="984" y="853"/>
                  </a:lnTo>
                  <a:lnTo>
                    <a:pt x="955" y="854"/>
                  </a:lnTo>
                  <a:lnTo>
                    <a:pt x="929" y="854"/>
                  </a:lnTo>
                  <a:lnTo>
                    <a:pt x="904" y="854"/>
                  </a:lnTo>
                  <a:lnTo>
                    <a:pt x="882" y="854"/>
                  </a:lnTo>
                  <a:lnTo>
                    <a:pt x="863" y="854"/>
                  </a:lnTo>
                  <a:lnTo>
                    <a:pt x="848" y="854"/>
                  </a:lnTo>
                  <a:lnTo>
                    <a:pt x="792" y="860"/>
                  </a:lnTo>
                  <a:lnTo>
                    <a:pt x="754" y="875"/>
                  </a:lnTo>
                  <a:lnTo>
                    <a:pt x="731" y="896"/>
                  </a:lnTo>
                  <a:lnTo>
                    <a:pt x="720" y="919"/>
                  </a:lnTo>
                  <a:lnTo>
                    <a:pt x="718" y="943"/>
                  </a:lnTo>
                  <a:lnTo>
                    <a:pt x="720" y="964"/>
                  </a:lnTo>
                  <a:lnTo>
                    <a:pt x="725" y="979"/>
                  </a:lnTo>
                  <a:lnTo>
                    <a:pt x="727" y="984"/>
                  </a:lnTo>
                  <a:lnTo>
                    <a:pt x="186" y="984"/>
                  </a:lnTo>
                  <a:lnTo>
                    <a:pt x="186" y="983"/>
                  </a:lnTo>
                  <a:lnTo>
                    <a:pt x="186" y="982"/>
                  </a:lnTo>
                  <a:lnTo>
                    <a:pt x="186" y="979"/>
                  </a:lnTo>
                  <a:lnTo>
                    <a:pt x="186" y="974"/>
                  </a:lnTo>
                  <a:lnTo>
                    <a:pt x="188" y="968"/>
                  </a:lnTo>
                  <a:lnTo>
                    <a:pt x="191" y="964"/>
                  </a:lnTo>
                  <a:lnTo>
                    <a:pt x="196" y="957"/>
                  </a:lnTo>
                  <a:lnTo>
                    <a:pt x="204" y="951"/>
                  </a:lnTo>
                  <a:lnTo>
                    <a:pt x="213" y="944"/>
                  </a:lnTo>
                  <a:lnTo>
                    <a:pt x="226" y="938"/>
                  </a:lnTo>
                  <a:lnTo>
                    <a:pt x="242" y="932"/>
                  </a:lnTo>
                  <a:lnTo>
                    <a:pt x="262" y="927"/>
                  </a:lnTo>
                  <a:lnTo>
                    <a:pt x="286" y="922"/>
                  </a:lnTo>
                  <a:lnTo>
                    <a:pt x="314" y="919"/>
                  </a:lnTo>
                  <a:lnTo>
                    <a:pt x="347" y="916"/>
                  </a:lnTo>
                  <a:lnTo>
                    <a:pt x="385" y="915"/>
                  </a:lnTo>
                  <a:lnTo>
                    <a:pt x="398" y="914"/>
                  </a:lnTo>
                  <a:lnTo>
                    <a:pt x="412" y="911"/>
                  </a:lnTo>
                  <a:lnTo>
                    <a:pt x="424" y="906"/>
                  </a:lnTo>
                  <a:lnTo>
                    <a:pt x="436" y="899"/>
                  </a:lnTo>
                  <a:lnTo>
                    <a:pt x="445" y="892"/>
                  </a:lnTo>
                  <a:lnTo>
                    <a:pt x="452" y="883"/>
                  </a:lnTo>
                  <a:lnTo>
                    <a:pt x="454" y="874"/>
                  </a:lnTo>
                  <a:lnTo>
                    <a:pt x="452" y="863"/>
                  </a:lnTo>
                  <a:lnTo>
                    <a:pt x="446" y="859"/>
                  </a:lnTo>
                  <a:lnTo>
                    <a:pt x="432" y="858"/>
                  </a:lnTo>
                  <a:lnTo>
                    <a:pt x="414" y="856"/>
                  </a:lnTo>
                  <a:lnTo>
                    <a:pt x="390" y="858"/>
                  </a:lnTo>
                  <a:lnTo>
                    <a:pt x="362" y="859"/>
                  </a:lnTo>
                  <a:lnTo>
                    <a:pt x="331" y="860"/>
                  </a:lnTo>
                  <a:lnTo>
                    <a:pt x="296" y="862"/>
                  </a:lnTo>
                  <a:lnTo>
                    <a:pt x="261" y="865"/>
                  </a:lnTo>
                  <a:lnTo>
                    <a:pt x="224" y="866"/>
                  </a:lnTo>
                  <a:lnTo>
                    <a:pt x="187" y="866"/>
                  </a:lnTo>
                  <a:lnTo>
                    <a:pt x="150" y="865"/>
                  </a:lnTo>
                  <a:lnTo>
                    <a:pt x="115" y="861"/>
                  </a:lnTo>
                  <a:lnTo>
                    <a:pt x="82" y="855"/>
                  </a:lnTo>
                  <a:lnTo>
                    <a:pt x="53" y="848"/>
                  </a:lnTo>
                  <a:lnTo>
                    <a:pt x="27" y="838"/>
                  </a:lnTo>
                  <a:lnTo>
                    <a:pt x="6" y="824"/>
                  </a:lnTo>
                  <a:lnTo>
                    <a:pt x="0" y="813"/>
                  </a:lnTo>
                  <a:lnTo>
                    <a:pt x="1" y="795"/>
                  </a:lnTo>
                  <a:lnTo>
                    <a:pt x="9" y="772"/>
                  </a:lnTo>
                  <a:lnTo>
                    <a:pt x="22" y="745"/>
                  </a:lnTo>
                  <a:lnTo>
                    <a:pt x="39" y="715"/>
                  </a:lnTo>
                  <a:lnTo>
                    <a:pt x="61" y="682"/>
                  </a:lnTo>
                  <a:lnTo>
                    <a:pt x="84" y="649"/>
                  </a:lnTo>
                  <a:lnTo>
                    <a:pt x="110" y="614"/>
                  </a:lnTo>
                  <a:lnTo>
                    <a:pt x="135" y="580"/>
                  </a:lnTo>
                  <a:lnTo>
                    <a:pt x="160" y="548"/>
                  </a:lnTo>
                  <a:lnTo>
                    <a:pt x="184" y="518"/>
                  </a:lnTo>
                  <a:lnTo>
                    <a:pt x="205" y="491"/>
                  </a:lnTo>
                  <a:lnTo>
                    <a:pt x="224" y="469"/>
                  </a:lnTo>
                  <a:lnTo>
                    <a:pt x="239" y="452"/>
                  </a:lnTo>
                  <a:lnTo>
                    <a:pt x="248" y="440"/>
                  </a:lnTo>
                  <a:lnTo>
                    <a:pt x="251" y="437"/>
                  </a:lnTo>
                  <a:lnTo>
                    <a:pt x="252" y="423"/>
                  </a:lnTo>
                  <a:lnTo>
                    <a:pt x="256" y="390"/>
                  </a:lnTo>
                  <a:lnTo>
                    <a:pt x="264" y="356"/>
                  </a:lnTo>
                  <a:lnTo>
                    <a:pt x="278" y="337"/>
                  </a:lnTo>
                  <a:lnTo>
                    <a:pt x="287" y="337"/>
                  </a:lnTo>
                  <a:lnTo>
                    <a:pt x="296" y="344"/>
                  </a:lnTo>
                  <a:lnTo>
                    <a:pt x="306" y="355"/>
                  </a:lnTo>
                  <a:lnTo>
                    <a:pt x="316" y="368"/>
                  </a:lnTo>
                  <a:lnTo>
                    <a:pt x="325" y="381"/>
                  </a:lnTo>
                  <a:lnTo>
                    <a:pt x="334" y="392"/>
                  </a:lnTo>
                  <a:lnTo>
                    <a:pt x="344" y="400"/>
                  </a:lnTo>
                  <a:lnTo>
                    <a:pt x="352" y="401"/>
                  </a:lnTo>
                  <a:lnTo>
                    <a:pt x="359" y="394"/>
                  </a:lnTo>
                  <a:lnTo>
                    <a:pt x="372" y="376"/>
                  </a:lnTo>
                  <a:lnTo>
                    <a:pt x="391" y="353"/>
                  </a:lnTo>
                  <a:lnTo>
                    <a:pt x="412" y="326"/>
                  </a:lnTo>
                  <a:lnTo>
                    <a:pt x="433" y="301"/>
                  </a:lnTo>
                  <a:lnTo>
                    <a:pt x="456" y="280"/>
                  </a:lnTo>
                  <a:lnTo>
                    <a:pt x="477" y="268"/>
                  </a:lnTo>
                  <a:lnTo>
                    <a:pt x="495" y="266"/>
                  </a:lnTo>
                  <a:lnTo>
                    <a:pt x="503" y="280"/>
                  </a:lnTo>
                  <a:lnTo>
                    <a:pt x="499" y="309"/>
                  </a:lnTo>
                  <a:lnTo>
                    <a:pt x="488" y="347"/>
                  </a:lnTo>
                  <a:lnTo>
                    <a:pt x="473" y="390"/>
                  </a:lnTo>
                  <a:lnTo>
                    <a:pt x="458" y="434"/>
                  </a:lnTo>
                  <a:lnTo>
                    <a:pt x="445" y="474"/>
                  </a:lnTo>
                  <a:lnTo>
                    <a:pt x="440" y="506"/>
                  </a:lnTo>
                  <a:lnTo>
                    <a:pt x="446" y="527"/>
                  </a:lnTo>
                  <a:lnTo>
                    <a:pt x="460" y="538"/>
                  </a:lnTo>
                  <a:lnTo>
                    <a:pt x="476" y="546"/>
                  </a:lnTo>
                  <a:lnTo>
                    <a:pt x="495" y="552"/>
                  </a:lnTo>
                  <a:lnTo>
                    <a:pt x="513" y="553"/>
                  </a:lnTo>
                  <a:lnTo>
                    <a:pt x="531" y="552"/>
                  </a:lnTo>
                  <a:lnTo>
                    <a:pt x="548" y="549"/>
                  </a:lnTo>
                  <a:lnTo>
                    <a:pt x="561" y="541"/>
                  </a:lnTo>
                  <a:lnTo>
                    <a:pt x="573" y="530"/>
                  </a:lnTo>
                  <a:lnTo>
                    <a:pt x="579" y="515"/>
                  </a:lnTo>
                  <a:lnTo>
                    <a:pt x="579" y="493"/>
                  </a:lnTo>
                  <a:lnTo>
                    <a:pt x="574" y="469"/>
                  </a:lnTo>
                  <a:lnTo>
                    <a:pt x="568" y="444"/>
                  </a:lnTo>
                  <a:lnTo>
                    <a:pt x="560" y="421"/>
                  </a:lnTo>
                  <a:lnTo>
                    <a:pt x="553" y="400"/>
                  </a:lnTo>
                  <a:lnTo>
                    <a:pt x="548" y="386"/>
                  </a:lnTo>
                  <a:lnTo>
                    <a:pt x="545" y="382"/>
                  </a:lnTo>
                  <a:lnTo>
                    <a:pt x="549" y="382"/>
                  </a:lnTo>
                  <a:lnTo>
                    <a:pt x="558" y="379"/>
                  </a:lnTo>
                  <a:lnTo>
                    <a:pt x="573" y="376"/>
                  </a:lnTo>
                  <a:lnTo>
                    <a:pt x="591" y="371"/>
                  </a:lnTo>
                  <a:lnTo>
                    <a:pt x="614" y="364"/>
                  </a:lnTo>
                  <a:lnTo>
                    <a:pt x="641" y="354"/>
                  </a:lnTo>
                  <a:lnTo>
                    <a:pt x="670" y="342"/>
                  </a:lnTo>
                  <a:lnTo>
                    <a:pt x="700" y="326"/>
                  </a:lnTo>
                  <a:lnTo>
                    <a:pt x="710" y="321"/>
                  </a:lnTo>
                  <a:lnTo>
                    <a:pt x="720" y="315"/>
                  </a:lnTo>
                  <a:lnTo>
                    <a:pt x="731" y="308"/>
                  </a:lnTo>
                  <a:lnTo>
                    <a:pt x="742" y="301"/>
                  </a:lnTo>
                  <a:lnTo>
                    <a:pt x="753" y="294"/>
                  </a:lnTo>
                  <a:lnTo>
                    <a:pt x="764" y="286"/>
                  </a:lnTo>
                  <a:lnTo>
                    <a:pt x="776" y="278"/>
                  </a:lnTo>
                  <a:lnTo>
                    <a:pt x="788" y="270"/>
                  </a:lnTo>
                  <a:lnTo>
                    <a:pt x="801" y="262"/>
                  </a:lnTo>
                  <a:lnTo>
                    <a:pt x="813" y="254"/>
                  </a:lnTo>
                  <a:lnTo>
                    <a:pt x="825" y="245"/>
                  </a:lnTo>
                  <a:lnTo>
                    <a:pt x="839" y="236"/>
                  </a:lnTo>
                  <a:lnTo>
                    <a:pt x="852" y="227"/>
                  </a:lnTo>
                  <a:lnTo>
                    <a:pt x="866" y="218"/>
                  </a:lnTo>
                  <a:lnTo>
                    <a:pt x="879" y="209"/>
                  </a:lnTo>
                  <a:lnTo>
                    <a:pt x="893" y="200"/>
                  </a:lnTo>
                  <a:lnTo>
                    <a:pt x="906" y="192"/>
                  </a:lnTo>
                  <a:lnTo>
                    <a:pt x="919" y="182"/>
                  </a:lnTo>
                  <a:lnTo>
                    <a:pt x="931" y="174"/>
                  </a:lnTo>
                  <a:lnTo>
                    <a:pt x="945" y="166"/>
                  </a:lnTo>
                  <a:lnTo>
                    <a:pt x="958" y="157"/>
                  </a:lnTo>
                  <a:lnTo>
                    <a:pt x="972" y="149"/>
                  </a:lnTo>
                  <a:lnTo>
                    <a:pt x="985" y="141"/>
                  </a:lnTo>
                  <a:lnTo>
                    <a:pt x="999" y="132"/>
                  </a:lnTo>
                  <a:lnTo>
                    <a:pt x="1013" y="124"/>
                  </a:lnTo>
                  <a:lnTo>
                    <a:pt x="1027" y="115"/>
                  </a:lnTo>
                  <a:lnTo>
                    <a:pt x="1041" y="109"/>
                  </a:lnTo>
                  <a:lnTo>
                    <a:pt x="1056" y="100"/>
                  </a:lnTo>
                  <a:lnTo>
                    <a:pt x="1070" y="92"/>
                  </a:lnTo>
                  <a:lnTo>
                    <a:pt x="1085" y="86"/>
                  </a:lnTo>
                  <a:lnTo>
                    <a:pt x="1098" y="79"/>
                  </a:lnTo>
                  <a:lnTo>
                    <a:pt x="1113" y="72"/>
                  </a:lnTo>
                  <a:lnTo>
                    <a:pt x="1143" y="58"/>
                  </a:lnTo>
                  <a:lnTo>
                    <a:pt x="1176" y="45"/>
                  </a:lnTo>
                  <a:lnTo>
                    <a:pt x="1209" y="34"/>
                  </a:lnTo>
                  <a:lnTo>
                    <a:pt x="1245" y="23"/>
                  </a:lnTo>
                  <a:lnTo>
                    <a:pt x="1282" y="14"/>
                  </a:lnTo>
                  <a:lnTo>
                    <a:pt x="1320" y="7"/>
                  </a:lnTo>
                  <a:lnTo>
                    <a:pt x="1360" y="3"/>
                  </a:lnTo>
                  <a:lnTo>
                    <a:pt x="1403" y="0"/>
                  </a:lnTo>
                  <a:lnTo>
                    <a:pt x="1445" y="1"/>
                  </a:lnTo>
                  <a:lnTo>
                    <a:pt x="1491" y="6"/>
                  </a:lnTo>
                  <a:lnTo>
                    <a:pt x="1537" y="15"/>
                  </a:lnTo>
                  <a:lnTo>
                    <a:pt x="1587" y="27"/>
                  </a:lnTo>
                  <a:lnTo>
                    <a:pt x="1638" y="44"/>
                  </a:lnTo>
                  <a:lnTo>
                    <a:pt x="1690" y="65"/>
                  </a:lnTo>
                  <a:lnTo>
                    <a:pt x="1744" y="91"/>
                  </a:lnTo>
                  <a:lnTo>
                    <a:pt x="1799" y="124"/>
                  </a:lnTo>
                  <a:lnTo>
                    <a:pt x="1868" y="172"/>
                  </a:lnTo>
                  <a:lnTo>
                    <a:pt x="1926" y="225"/>
                  </a:lnTo>
                  <a:lnTo>
                    <a:pt x="1973" y="280"/>
                  </a:lnTo>
                  <a:lnTo>
                    <a:pt x="2011" y="339"/>
                  </a:lnTo>
                  <a:lnTo>
                    <a:pt x="2042" y="399"/>
                  </a:lnTo>
                  <a:lnTo>
                    <a:pt x="2065" y="459"/>
                  </a:lnTo>
                  <a:lnTo>
                    <a:pt x="2081" y="519"/>
                  </a:lnTo>
                  <a:lnTo>
                    <a:pt x="2093" y="575"/>
                  </a:lnTo>
                  <a:lnTo>
                    <a:pt x="2099" y="631"/>
                  </a:lnTo>
                  <a:lnTo>
                    <a:pt x="2101" y="681"/>
                  </a:lnTo>
                  <a:lnTo>
                    <a:pt x="2101" y="727"/>
                  </a:lnTo>
                  <a:lnTo>
                    <a:pt x="2099" y="767"/>
                  </a:lnTo>
                  <a:lnTo>
                    <a:pt x="2095" y="799"/>
                  </a:lnTo>
                  <a:lnTo>
                    <a:pt x="2092" y="824"/>
                  </a:lnTo>
                  <a:lnTo>
                    <a:pt x="2090" y="839"/>
                  </a:lnTo>
                  <a:lnTo>
                    <a:pt x="2088" y="845"/>
                  </a:lnTo>
                  <a:lnTo>
                    <a:pt x="2094" y="847"/>
                  </a:lnTo>
                  <a:lnTo>
                    <a:pt x="2110" y="855"/>
                  </a:lnTo>
                  <a:lnTo>
                    <a:pt x="2133" y="868"/>
                  </a:lnTo>
                  <a:lnTo>
                    <a:pt x="2161" y="884"/>
                  </a:lnTo>
                  <a:lnTo>
                    <a:pt x="2191" y="905"/>
                  </a:lnTo>
                  <a:lnTo>
                    <a:pt x="2219" y="929"/>
                  </a:lnTo>
                  <a:lnTo>
                    <a:pt x="2244" y="956"/>
                  </a:lnTo>
                  <a:lnTo>
                    <a:pt x="2261" y="984"/>
                  </a:lnTo>
                  <a:lnTo>
                    <a:pt x="2272" y="1010"/>
                  </a:lnTo>
                  <a:lnTo>
                    <a:pt x="2279" y="1037"/>
                  </a:lnTo>
                  <a:lnTo>
                    <a:pt x="2284" y="1066"/>
                  </a:lnTo>
                  <a:lnTo>
                    <a:pt x="2287" y="1095"/>
                  </a:lnTo>
                  <a:lnTo>
                    <a:pt x="2285" y="1125"/>
                  </a:lnTo>
                  <a:lnTo>
                    <a:pt x="2281" y="1154"/>
                  </a:lnTo>
                  <a:lnTo>
                    <a:pt x="2273" y="1183"/>
                  </a:lnTo>
                  <a:lnTo>
                    <a:pt x="2261" y="1210"/>
                  </a:lnTo>
                  <a:lnTo>
                    <a:pt x="2246" y="1237"/>
                  </a:lnTo>
                  <a:lnTo>
                    <a:pt x="2225" y="1261"/>
                  </a:lnTo>
                  <a:lnTo>
                    <a:pt x="2200" y="1283"/>
                  </a:lnTo>
                  <a:lnTo>
                    <a:pt x="2171" y="1301"/>
                  </a:lnTo>
                  <a:lnTo>
                    <a:pt x="2136" y="1316"/>
                  </a:lnTo>
                  <a:lnTo>
                    <a:pt x="2095" y="1328"/>
                  </a:lnTo>
                  <a:lnTo>
                    <a:pt x="2049" y="1336"/>
                  </a:lnTo>
                  <a:lnTo>
                    <a:pt x="1997" y="1338"/>
                  </a:lnTo>
                  <a:close/>
                </a:path>
              </a:pathLst>
            </a:custGeom>
            <a:solidFill>
              <a:srgbClr val="9966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723" name="Freeform 29">
              <a:extLst>
                <a:ext uri="{FF2B5EF4-FFF2-40B4-BE49-F238E27FC236}">
                  <a16:creationId xmlns:a16="http://schemas.microsoft.com/office/drawing/2014/main" id="{8502F2D6-D577-F8DF-D8F1-B7716C18773A}"/>
                </a:ext>
              </a:extLst>
            </p:cNvPr>
            <p:cNvSpPr>
              <a:spLocks/>
            </p:cNvSpPr>
            <p:nvPr/>
          </p:nvSpPr>
          <p:spPr bwMode="auto">
            <a:xfrm>
              <a:off x="5097" y="2073"/>
              <a:ext cx="45" cy="44"/>
            </a:xfrm>
            <a:custGeom>
              <a:avLst/>
              <a:gdLst>
                <a:gd name="T0" fmla="*/ 6 w 89"/>
                <a:gd name="T1" fmla="*/ 0 h 89"/>
                <a:gd name="T2" fmla="*/ 5 w 89"/>
                <a:gd name="T3" fmla="*/ 0 h 89"/>
                <a:gd name="T4" fmla="*/ 4 w 89"/>
                <a:gd name="T5" fmla="*/ 0 h 89"/>
                <a:gd name="T6" fmla="*/ 3 w 89"/>
                <a:gd name="T7" fmla="*/ 0 h 89"/>
                <a:gd name="T8" fmla="*/ 2 w 89"/>
                <a:gd name="T9" fmla="*/ 1 h 89"/>
                <a:gd name="T10" fmla="*/ 2 w 89"/>
                <a:gd name="T11" fmla="*/ 2 h 89"/>
                <a:gd name="T12" fmla="*/ 1 w 89"/>
                <a:gd name="T13" fmla="*/ 3 h 89"/>
                <a:gd name="T14" fmla="*/ 1 w 89"/>
                <a:gd name="T15" fmla="*/ 4 h 89"/>
                <a:gd name="T16" fmla="*/ 0 w 89"/>
                <a:gd name="T17" fmla="*/ 5 h 89"/>
                <a:gd name="T18" fmla="*/ 1 w 89"/>
                <a:gd name="T19" fmla="*/ 6 h 89"/>
                <a:gd name="T20" fmla="*/ 1 w 89"/>
                <a:gd name="T21" fmla="*/ 7 h 89"/>
                <a:gd name="T22" fmla="*/ 2 w 89"/>
                <a:gd name="T23" fmla="*/ 8 h 89"/>
                <a:gd name="T24" fmla="*/ 2 w 89"/>
                <a:gd name="T25" fmla="*/ 9 h 89"/>
                <a:gd name="T26" fmla="*/ 3 w 89"/>
                <a:gd name="T27" fmla="*/ 10 h 89"/>
                <a:gd name="T28" fmla="*/ 4 w 89"/>
                <a:gd name="T29" fmla="*/ 10 h 89"/>
                <a:gd name="T30" fmla="*/ 5 w 89"/>
                <a:gd name="T31" fmla="*/ 11 h 89"/>
                <a:gd name="T32" fmla="*/ 6 w 89"/>
                <a:gd name="T33" fmla="*/ 11 h 89"/>
                <a:gd name="T34" fmla="*/ 7 w 89"/>
                <a:gd name="T35" fmla="*/ 11 h 89"/>
                <a:gd name="T36" fmla="*/ 8 w 89"/>
                <a:gd name="T37" fmla="*/ 10 h 89"/>
                <a:gd name="T38" fmla="*/ 9 w 89"/>
                <a:gd name="T39" fmla="*/ 10 h 89"/>
                <a:gd name="T40" fmla="*/ 10 w 89"/>
                <a:gd name="T41" fmla="*/ 9 h 89"/>
                <a:gd name="T42" fmla="*/ 11 w 89"/>
                <a:gd name="T43" fmla="*/ 8 h 89"/>
                <a:gd name="T44" fmla="*/ 11 w 89"/>
                <a:gd name="T45" fmla="*/ 7 h 89"/>
                <a:gd name="T46" fmla="*/ 11 w 89"/>
                <a:gd name="T47" fmla="*/ 6 h 89"/>
                <a:gd name="T48" fmla="*/ 12 w 89"/>
                <a:gd name="T49" fmla="*/ 5 h 89"/>
                <a:gd name="T50" fmla="*/ 11 w 89"/>
                <a:gd name="T51" fmla="*/ 4 h 89"/>
                <a:gd name="T52" fmla="*/ 11 w 89"/>
                <a:gd name="T53" fmla="*/ 3 h 89"/>
                <a:gd name="T54" fmla="*/ 11 w 89"/>
                <a:gd name="T55" fmla="*/ 2 h 89"/>
                <a:gd name="T56" fmla="*/ 10 w 89"/>
                <a:gd name="T57" fmla="*/ 1 h 89"/>
                <a:gd name="T58" fmla="*/ 9 w 89"/>
                <a:gd name="T59" fmla="*/ 0 h 89"/>
                <a:gd name="T60" fmla="*/ 8 w 89"/>
                <a:gd name="T61" fmla="*/ 0 h 89"/>
                <a:gd name="T62" fmla="*/ 7 w 89"/>
                <a:gd name="T63" fmla="*/ 0 h 89"/>
                <a:gd name="T64" fmla="*/ 6 w 89"/>
                <a:gd name="T65" fmla="*/ 0 h 8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89" h="89">
                  <a:moveTo>
                    <a:pt x="45" y="0"/>
                  </a:moveTo>
                  <a:lnTo>
                    <a:pt x="36" y="1"/>
                  </a:lnTo>
                  <a:lnTo>
                    <a:pt x="28" y="4"/>
                  </a:lnTo>
                  <a:lnTo>
                    <a:pt x="20" y="7"/>
                  </a:lnTo>
                  <a:lnTo>
                    <a:pt x="13" y="13"/>
                  </a:lnTo>
                  <a:lnTo>
                    <a:pt x="9" y="20"/>
                  </a:lnTo>
                  <a:lnTo>
                    <a:pt x="4" y="27"/>
                  </a:lnTo>
                  <a:lnTo>
                    <a:pt x="2" y="35"/>
                  </a:lnTo>
                  <a:lnTo>
                    <a:pt x="0" y="44"/>
                  </a:lnTo>
                  <a:lnTo>
                    <a:pt x="2" y="53"/>
                  </a:lnTo>
                  <a:lnTo>
                    <a:pt x="4" y="61"/>
                  </a:lnTo>
                  <a:lnTo>
                    <a:pt x="9" y="69"/>
                  </a:lnTo>
                  <a:lnTo>
                    <a:pt x="13" y="75"/>
                  </a:lnTo>
                  <a:lnTo>
                    <a:pt x="20" y="81"/>
                  </a:lnTo>
                  <a:lnTo>
                    <a:pt x="28" y="85"/>
                  </a:lnTo>
                  <a:lnTo>
                    <a:pt x="36" y="88"/>
                  </a:lnTo>
                  <a:lnTo>
                    <a:pt x="45" y="89"/>
                  </a:lnTo>
                  <a:lnTo>
                    <a:pt x="55" y="88"/>
                  </a:lnTo>
                  <a:lnTo>
                    <a:pt x="63" y="85"/>
                  </a:lnTo>
                  <a:lnTo>
                    <a:pt x="70" y="81"/>
                  </a:lnTo>
                  <a:lnTo>
                    <a:pt x="77" y="75"/>
                  </a:lnTo>
                  <a:lnTo>
                    <a:pt x="82" y="69"/>
                  </a:lnTo>
                  <a:lnTo>
                    <a:pt x="86" y="61"/>
                  </a:lnTo>
                  <a:lnTo>
                    <a:pt x="88" y="53"/>
                  </a:lnTo>
                  <a:lnTo>
                    <a:pt x="89" y="44"/>
                  </a:lnTo>
                  <a:lnTo>
                    <a:pt x="88" y="35"/>
                  </a:lnTo>
                  <a:lnTo>
                    <a:pt x="86" y="27"/>
                  </a:lnTo>
                  <a:lnTo>
                    <a:pt x="82" y="20"/>
                  </a:lnTo>
                  <a:lnTo>
                    <a:pt x="77" y="13"/>
                  </a:lnTo>
                  <a:lnTo>
                    <a:pt x="70" y="7"/>
                  </a:lnTo>
                  <a:lnTo>
                    <a:pt x="63" y="4"/>
                  </a:lnTo>
                  <a:lnTo>
                    <a:pt x="55" y="1"/>
                  </a:lnTo>
                  <a:lnTo>
                    <a:pt x="45"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28684" name="Group 30">
            <a:extLst>
              <a:ext uri="{FF2B5EF4-FFF2-40B4-BE49-F238E27FC236}">
                <a16:creationId xmlns:a16="http://schemas.microsoft.com/office/drawing/2014/main" id="{614BBF8A-FB8C-51FA-5219-5E3055105015}"/>
              </a:ext>
            </a:extLst>
          </p:cNvPr>
          <p:cNvGrpSpPr>
            <a:grpSpLocks/>
          </p:cNvGrpSpPr>
          <p:nvPr/>
        </p:nvGrpSpPr>
        <p:grpSpPr bwMode="auto">
          <a:xfrm>
            <a:off x="2940050" y="2455863"/>
            <a:ext cx="711200" cy="449262"/>
            <a:chOff x="4971" y="1801"/>
            <a:chExt cx="1143" cy="720"/>
          </a:xfrm>
        </p:grpSpPr>
        <p:sp>
          <p:nvSpPr>
            <p:cNvPr id="28720" name="Freeform 31">
              <a:extLst>
                <a:ext uri="{FF2B5EF4-FFF2-40B4-BE49-F238E27FC236}">
                  <a16:creationId xmlns:a16="http://schemas.microsoft.com/office/drawing/2014/main" id="{ED88B2D9-8756-0088-5E67-4F848FA58812}"/>
                </a:ext>
              </a:extLst>
            </p:cNvPr>
            <p:cNvSpPr>
              <a:spLocks/>
            </p:cNvSpPr>
            <p:nvPr/>
          </p:nvSpPr>
          <p:spPr bwMode="auto">
            <a:xfrm>
              <a:off x="4971" y="1801"/>
              <a:ext cx="1143" cy="720"/>
            </a:xfrm>
            <a:custGeom>
              <a:avLst/>
              <a:gdLst>
                <a:gd name="T0" fmla="*/ 214 w 2287"/>
                <a:gd name="T1" fmla="*/ 159 h 1440"/>
                <a:gd name="T2" fmla="*/ 184 w 2287"/>
                <a:gd name="T3" fmla="*/ 145 h 1440"/>
                <a:gd name="T4" fmla="*/ 166 w 2287"/>
                <a:gd name="T5" fmla="*/ 142 h 1440"/>
                <a:gd name="T6" fmla="*/ 156 w 2287"/>
                <a:gd name="T7" fmla="*/ 148 h 1440"/>
                <a:gd name="T8" fmla="*/ 160 w 2287"/>
                <a:gd name="T9" fmla="*/ 168 h 1440"/>
                <a:gd name="T10" fmla="*/ 175 w 2287"/>
                <a:gd name="T11" fmla="*/ 161 h 1440"/>
                <a:gd name="T12" fmla="*/ 167 w 2287"/>
                <a:gd name="T13" fmla="*/ 154 h 1440"/>
                <a:gd name="T14" fmla="*/ 172 w 2287"/>
                <a:gd name="T15" fmla="*/ 149 h 1440"/>
                <a:gd name="T16" fmla="*/ 185 w 2287"/>
                <a:gd name="T17" fmla="*/ 166 h 1440"/>
                <a:gd name="T18" fmla="*/ 174 w 2287"/>
                <a:gd name="T19" fmla="*/ 180 h 1440"/>
                <a:gd name="T20" fmla="*/ 153 w 2287"/>
                <a:gd name="T21" fmla="*/ 174 h 1440"/>
                <a:gd name="T22" fmla="*/ 145 w 2287"/>
                <a:gd name="T23" fmla="*/ 149 h 1440"/>
                <a:gd name="T24" fmla="*/ 163 w 2287"/>
                <a:gd name="T25" fmla="*/ 132 h 1440"/>
                <a:gd name="T26" fmla="*/ 197 w 2287"/>
                <a:gd name="T27" fmla="*/ 140 h 1440"/>
                <a:gd name="T28" fmla="*/ 240 w 2287"/>
                <a:gd name="T29" fmla="*/ 153 h 1440"/>
                <a:gd name="T30" fmla="*/ 266 w 2287"/>
                <a:gd name="T31" fmla="*/ 141 h 1440"/>
                <a:gd name="T32" fmla="*/ 255 w 2287"/>
                <a:gd name="T33" fmla="*/ 124 h 1440"/>
                <a:gd name="T34" fmla="*/ 231 w 2287"/>
                <a:gd name="T35" fmla="*/ 124 h 1440"/>
                <a:gd name="T36" fmla="*/ 181 w 2287"/>
                <a:gd name="T37" fmla="*/ 124 h 1440"/>
                <a:gd name="T38" fmla="*/ 130 w 2287"/>
                <a:gd name="T39" fmla="*/ 124 h 1440"/>
                <a:gd name="T40" fmla="*/ 103 w 2287"/>
                <a:gd name="T41" fmla="*/ 124 h 1440"/>
                <a:gd name="T42" fmla="*/ 101 w 2287"/>
                <a:gd name="T43" fmla="*/ 119 h 1440"/>
                <a:gd name="T44" fmla="*/ 117 w 2287"/>
                <a:gd name="T45" fmla="*/ 113 h 1440"/>
                <a:gd name="T46" fmla="*/ 147 w 2287"/>
                <a:gd name="T47" fmla="*/ 113 h 1440"/>
                <a:gd name="T48" fmla="*/ 170 w 2287"/>
                <a:gd name="T49" fmla="*/ 113 h 1440"/>
                <a:gd name="T50" fmla="*/ 159 w 2287"/>
                <a:gd name="T51" fmla="*/ 103 h 1440"/>
                <a:gd name="T52" fmla="*/ 143 w 2287"/>
                <a:gd name="T53" fmla="*/ 73 h 1440"/>
                <a:gd name="T54" fmla="*/ 160 w 2287"/>
                <a:gd name="T55" fmla="*/ 42 h 1440"/>
                <a:gd name="T56" fmla="*/ 151 w 2287"/>
                <a:gd name="T57" fmla="*/ 42 h 1440"/>
                <a:gd name="T58" fmla="*/ 135 w 2287"/>
                <a:gd name="T59" fmla="*/ 60 h 1440"/>
                <a:gd name="T60" fmla="*/ 147 w 2287"/>
                <a:gd name="T61" fmla="*/ 106 h 1440"/>
                <a:gd name="T62" fmla="*/ 133 w 2287"/>
                <a:gd name="T63" fmla="*/ 107 h 1440"/>
                <a:gd name="T64" fmla="*/ 107 w 2287"/>
                <a:gd name="T65" fmla="*/ 107 h 1440"/>
                <a:gd name="T66" fmla="*/ 90 w 2287"/>
                <a:gd name="T67" fmla="*/ 123 h 1440"/>
                <a:gd name="T68" fmla="*/ 23 w 2287"/>
                <a:gd name="T69" fmla="*/ 121 h 1440"/>
                <a:gd name="T70" fmla="*/ 39 w 2287"/>
                <a:gd name="T71" fmla="*/ 115 h 1440"/>
                <a:gd name="T72" fmla="*/ 56 w 2287"/>
                <a:gd name="T73" fmla="*/ 111 h 1440"/>
                <a:gd name="T74" fmla="*/ 41 w 2287"/>
                <a:gd name="T75" fmla="*/ 108 h 1440"/>
                <a:gd name="T76" fmla="*/ 6 w 2287"/>
                <a:gd name="T77" fmla="*/ 106 h 1440"/>
                <a:gd name="T78" fmla="*/ 7 w 2287"/>
                <a:gd name="T79" fmla="*/ 86 h 1440"/>
                <a:gd name="T80" fmla="*/ 29 w 2287"/>
                <a:gd name="T81" fmla="*/ 57 h 1440"/>
                <a:gd name="T82" fmla="*/ 37 w 2287"/>
                <a:gd name="T83" fmla="*/ 43 h 1440"/>
                <a:gd name="T84" fmla="*/ 46 w 2287"/>
                <a:gd name="T85" fmla="*/ 47 h 1440"/>
                <a:gd name="T86" fmla="*/ 62 w 2287"/>
                <a:gd name="T87" fmla="*/ 39 h 1440"/>
                <a:gd name="T88" fmla="*/ 59 w 2287"/>
                <a:gd name="T89" fmla="*/ 69 h 1440"/>
                <a:gd name="T90" fmla="*/ 72 w 2287"/>
                <a:gd name="T91" fmla="*/ 62 h 1440"/>
                <a:gd name="T92" fmla="*/ 69 w 2287"/>
                <a:gd name="T93" fmla="*/ 48 h 1440"/>
                <a:gd name="T94" fmla="*/ 90 w 2287"/>
                <a:gd name="T95" fmla="*/ 40 h 1440"/>
                <a:gd name="T96" fmla="*/ 101 w 2287"/>
                <a:gd name="T97" fmla="*/ 32 h 1440"/>
                <a:gd name="T98" fmla="*/ 114 w 2287"/>
                <a:gd name="T99" fmla="*/ 23 h 1440"/>
                <a:gd name="T100" fmla="*/ 128 w 2287"/>
                <a:gd name="T101" fmla="*/ 15 h 1440"/>
                <a:gd name="T102" fmla="*/ 147 w 2287"/>
                <a:gd name="T103" fmla="*/ 6 h 1440"/>
                <a:gd name="T104" fmla="*/ 186 w 2287"/>
                <a:gd name="T105" fmla="*/ 1 h 1440"/>
                <a:gd name="T106" fmla="*/ 240 w 2287"/>
                <a:gd name="T107" fmla="*/ 29 h 1440"/>
                <a:gd name="T108" fmla="*/ 262 w 2287"/>
                <a:gd name="T109" fmla="*/ 86 h 1440"/>
                <a:gd name="T110" fmla="*/ 263 w 2287"/>
                <a:gd name="T111" fmla="*/ 107 h 1440"/>
                <a:gd name="T112" fmla="*/ 284 w 2287"/>
                <a:gd name="T113" fmla="*/ 130 h 1440"/>
                <a:gd name="T114" fmla="*/ 278 w 2287"/>
                <a:gd name="T115" fmla="*/ 158 h 144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287" h="1440">
                  <a:moveTo>
                    <a:pt x="1997" y="1338"/>
                  </a:moveTo>
                  <a:lnTo>
                    <a:pt x="1960" y="1336"/>
                  </a:lnTo>
                  <a:lnTo>
                    <a:pt x="1921" y="1331"/>
                  </a:lnTo>
                  <a:lnTo>
                    <a:pt x="1881" y="1322"/>
                  </a:lnTo>
                  <a:lnTo>
                    <a:pt x="1841" y="1312"/>
                  </a:lnTo>
                  <a:lnTo>
                    <a:pt x="1799" y="1299"/>
                  </a:lnTo>
                  <a:lnTo>
                    <a:pt x="1759" y="1284"/>
                  </a:lnTo>
                  <a:lnTo>
                    <a:pt x="1718" y="1268"/>
                  </a:lnTo>
                  <a:lnTo>
                    <a:pt x="1679" y="1252"/>
                  </a:lnTo>
                  <a:lnTo>
                    <a:pt x="1641" y="1234"/>
                  </a:lnTo>
                  <a:lnTo>
                    <a:pt x="1607" y="1218"/>
                  </a:lnTo>
                  <a:lnTo>
                    <a:pt x="1573" y="1201"/>
                  </a:lnTo>
                  <a:lnTo>
                    <a:pt x="1542" y="1186"/>
                  </a:lnTo>
                  <a:lnTo>
                    <a:pt x="1516" y="1173"/>
                  </a:lnTo>
                  <a:lnTo>
                    <a:pt x="1493" y="1161"/>
                  </a:lnTo>
                  <a:lnTo>
                    <a:pt x="1473" y="1153"/>
                  </a:lnTo>
                  <a:lnTo>
                    <a:pt x="1458" y="1146"/>
                  </a:lnTo>
                  <a:lnTo>
                    <a:pt x="1437" y="1138"/>
                  </a:lnTo>
                  <a:lnTo>
                    <a:pt x="1416" y="1133"/>
                  </a:lnTo>
                  <a:lnTo>
                    <a:pt x="1398" y="1128"/>
                  </a:lnTo>
                  <a:lnTo>
                    <a:pt x="1380" y="1126"/>
                  </a:lnTo>
                  <a:lnTo>
                    <a:pt x="1362" y="1126"/>
                  </a:lnTo>
                  <a:lnTo>
                    <a:pt x="1346" y="1127"/>
                  </a:lnTo>
                  <a:lnTo>
                    <a:pt x="1331" y="1130"/>
                  </a:lnTo>
                  <a:lnTo>
                    <a:pt x="1317" y="1133"/>
                  </a:lnTo>
                  <a:lnTo>
                    <a:pt x="1305" y="1138"/>
                  </a:lnTo>
                  <a:lnTo>
                    <a:pt x="1293" y="1143"/>
                  </a:lnTo>
                  <a:lnTo>
                    <a:pt x="1283" y="1150"/>
                  </a:lnTo>
                  <a:lnTo>
                    <a:pt x="1274" y="1157"/>
                  </a:lnTo>
                  <a:lnTo>
                    <a:pt x="1265" y="1165"/>
                  </a:lnTo>
                  <a:lnTo>
                    <a:pt x="1259" y="1173"/>
                  </a:lnTo>
                  <a:lnTo>
                    <a:pt x="1253" y="1181"/>
                  </a:lnTo>
                  <a:lnTo>
                    <a:pt x="1248" y="1191"/>
                  </a:lnTo>
                  <a:lnTo>
                    <a:pt x="1241" y="1211"/>
                  </a:lnTo>
                  <a:lnTo>
                    <a:pt x="1240" y="1234"/>
                  </a:lnTo>
                  <a:lnTo>
                    <a:pt x="1242" y="1259"/>
                  </a:lnTo>
                  <a:lnTo>
                    <a:pt x="1248" y="1282"/>
                  </a:lnTo>
                  <a:lnTo>
                    <a:pt x="1257" y="1305"/>
                  </a:lnTo>
                  <a:lnTo>
                    <a:pt x="1270" y="1324"/>
                  </a:lnTo>
                  <a:lnTo>
                    <a:pt x="1285" y="1339"/>
                  </a:lnTo>
                  <a:lnTo>
                    <a:pt x="1304" y="1348"/>
                  </a:lnTo>
                  <a:lnTo>
                    <a:pt x="1327" y="1353"/>
                  </a:lnTo>
                  <a:lnTo>
                    <a:pt x="1348" y="1352"/>
                  </a:lnTo>
                  <a:lnTo>
                    <a:pt x="1368" y="1346"/>
                  </a:lnTo>
                  <a:lnTo>
                    <a:pt x="1384" y="1336"/>
                  </a:lnTo>
                  <a:lnTo>
                    <a:pt x="1396" y="1322"/>
                  </a:lnTo>
                  <a:lnTo>
                    <a:pt x="1403" y="1306"/>
                  </a:lnTo>
                  <a:lnTo>
                    <a:pt x="1403" y="1287"/>
                  </a:lnTo>
                  <a:lnTo>
                    <a:pt x="1396" y="1267"/>
                  </a:lnTo>
                  <a:lnTo>
                    <a:pt x="1388" y="1255"/>
                  </a:lnTo>
                  <a:lnTo>
                    <a:pt x="1380" y="1248"/>
                  </a:lnTo>
                  <a:lnTo>
                    <a:pt x="1370" y="1244"/>
                  </a:lnTo>
                  <a:lnTo>
                    <a:pt x="1361" y="1241"/>
                  </a:lnTo>
                  <a:lnTo>
                    <a:pt x="1353" y="1238"/>
                  </a:lnTo>
                  <a:lnTo>
                    <a:pt x="1345" y="1234"/>
                  </a:lnTo>
                  <a:lnTo>
                    <a:pt x="1340" y="1229"/>
                  </a:lnTo>
                  <a:lnTo>
                    <a:pt x="1337" y="1218"/>
                  </a:lnTo>
                  <a:lnTo>
                    <a:pt x="1337" y="1208"/>
                  </a:lnTo>
                  <a:lnTo>
                    <a:pt x="1338" y="1199"/>
                  </a:lnTo>
                  <a:lnTo>
                    <a:pt x="1343" y="1193"/>
                  </a:lnTo>
                  <a:lnTo>
                    <a:pt x="1350" y="1188"/>
                  </a:lnTo>
                  <a:lnTo>
                    <a:pt x="1359" y="1186"/>
                  </a:lnTo>
                  <a:lnTo>
                    <a:pt x="1370" y="1187"/>
                  </a:lnTo>
                  <a:lnTo>
                    <a:pt x="1383" y="1191"/>
                  </a:lnTo>
                  <a:lnTo>
                    <a:pt x="1398" y="1196"/>
                  </a:lnTo>
                  <a:lnTo>
                    <a:pt x="1420" y="1208"/>
                  </a:lnTo>
                  <a:lnTo>
                    <a:pt x="1438" y="1223"/>
                  </a:lnTo>
                  <a:lnTo>
                    <a:pt x="1455" y="1239"/>
                  </a:lnTo>
                  <a:lnTo>
                    <a:pt x="1467" y="1259"/>
                  </a:lnTo>
                  <a:lnTo>
                    <a:pt x="1475" y="1279"/>
                  </a:lnTo>
                  <a:lnTo>
                    <a:pt x="1481" y="1301"/>
                  </a:lnTo>
                  <a:lnTo>
                    <a:pt x="1481" y="1325"/>
                  </a:lnTo>
                  <a:lnTo>
                    <a:pt x="1476" y="1352"/>
                  </a:lnTo>
                  <a:lnTo>
                    <a:pt x="1472" y="1367"/>
                  </a:lnTo>
                  <a:lnTo>
                    <a:pt x="1464" y="1381"/>
                  </a:lnTo>
                  <a:lnTo>
                    <a:pt x="1453" y="1393"/>
                  </a:lnTo>
                  <a:lnTo>
                    <a:pt x="1441" y="1405"/>
                  </a:lnTo>
                  <a:lnTo>
                    <a:pt x="1426" y="1416"/>
                  </a:lnTo>
                  <a:lnTo>
                    <a:pt x="1410" y="1425"/>
                  </a:lnTo>
                  <a:lnTo>
                    <a:pt x="1392" y="1433"/>
                  </a:lnTo>
                  <a:lnTo>
                    <a:pt x="1373" y="1437"/>
                  </a:lnTo>
                  <a:lnTo>
                    <a:pt x="1353" y="1440"/>
                  </a:lnTo>
                  <a:lnTo>
                    <a:pt x="1331" y="1440"/>
                  </a:lnTo>
                  <a:lnTo>
                    <a:pt x="1310" y="1436"/>
                  </a:lnTo>
                  <a:lnTo>
                    <a:pt x="1289" y="1429"/>
                  </a:lnTo>
                  <a:lnTo>
                    <a:pt x="1267" y="1419"/>
                  </a:lnTo>
                  <a:lnTo>
                    <a:pt x="1245" y="1405"/>
                  </a:lnTo>
                  <a:lnTo>
                    <a:pt x="1224" y="1387"/>
                  </a:lnTo>
                  <a:lnTo>
                    <a:pt x="1203" y="1365"/>
                  </a:lnTo>
                  <a:lnTo>
                    <a:pt x="1187" y="1342"/>
                  </a:lnTo>
                  <a:lnTo>
                    <a:pt x="1173" y="1317"/>
                  </a:lnTo>
                  <a:lnTo>
                    <a:pt x="1164" y="1292"/>
                  </a:lnTo>
                  <a:lnTo>
                    <a:pt x="1158" y="1266"/>
                  </a:lnTo>
                  <a:lnTo>
                    <a:pt x="1156" y="1240"/>
                  </a:lnTo>
                  <a:lnTo>
                    <a:pt x="1157" y="1215"/>
                  </a:lnTo>
                  <a:lnTo>
                    <a:pt x="1162" y="1189"/>
                  </a:lnTo>
                  <a:lnTo>
                    <a:pt x="1170" y="1165"/>
                  </a:lnTo>
                  <a:lnTo>
                    <a:pt x="1180" y="1142"/>
                  </a:lnTo>
                  <a:lnTo>
                    <a:pt x="1194" y="1120"/>
                  </a:lnTo>
                  <a:lnTo>
                    <a:pt x="1211" y="1101"/>
                  </a:lnTo>
                  <a:lnTo>
                    <a:pt x="1231" y="1083"/>
                  </a:lnTo>
                  <a:lnTo>
                    <a:pt x="1254" y="1070"/>
                  </a:lnTo>
                  <a:lnTo>
                    <a:pt x="1279" y="1058"/>
                  </a:lnTo>
                  <a:lnTo>
                    <a:pt x="1307" y="1050"/>
                  </a:lnTo>
                  <a:lnTo>
                    <a:pt x="1337" y="1045"/>
                  </a:lnTo>
                  <a:lnTo>
                    <a:pt x="1365" y="1045"/>
                  </a:lnTo>
                  <a:lnTo>
                    <a:pt x="1395" y="1050"/>
                  </a:lnTo>
                  <a:lnTo>
                    <a:pt x="1427" y="1058"/>
                  </a:lnTo>
                  <a:lnTo>
                    <a:pt x="1461" y="1070"/>
                  </a:lnTo>
                  <a:lnTo>
                    <a:pt x="1498" y="1082"/>
                  </a:lnTo>
                  <a:lnTo>
                    <a:pt x="1536" y="1097"/>
                  </a:lnTo>
                  <a:lnTo>
                    <a:pt x="1577" y="1113"/>
                  </a:lnTo>
                  <a:lnTo>
                    <a:pt x="1618" y="1130"/>
                  </a:lnTo>
                  <a:lnTo>
                    <a:pt x="1661" y="1147"/>
                  </a:lnTo>
                  <a:lnTo>
                    <a:pt x="1703" y="1163"/>
                  </a:lnTo>
                  <a:lnTo>
                    <a:pt x="1747" y="1179"/>
                  </a:lnTo>
                  <a:lnTo>
                    <a:pt x="1791" y="1193"/>
                  </a:lnTo>
                  <a:lnTo>
                    <a:pt x="1835" y="1204"/>
                  </a:lnTo>
                  <a:lnTo>
                    <a:pt x="1879" y="1214"/>
                  </a:lnTo>
                  <a:lnTo>
                    <a:pt x="1922" y="1219"/>
                  </a:lnTo>
                  <a:lnTo>
                    <a:pt x="1965" y="1222"/>
                  </a:lnTo>
                  <a:lnTo>
                    <a:pt x="2008" y="1219"/>
                  </a:lnTo>
                  <a:lnTo>
                    <a:pt x="2042" y="1211"/>
                  </a:lnTo>
                  <a:lnTo>
                    <a:pt x="2072" y="1200"/>
                  </a:lnTo>
                  <a:lnTo>
                    <a:pt x="2095" y="1185"/>
                  </a:lnTo>
                  <a:lnTo>
                    <a:pt x="2114" y="1168"/>
                  </a:lnTo>
                  <a:lnTo>
                    <a:pt x="2126" y="1148"/>
                  </a:lnTo>
                  <a:lnTo>
                    <a:pt x="2133" y="1127"/>
                  </a:lnTo>
                  <a:lnTo>
                    <a:pt x="2137" y="1105"/>
                  </a:lnTo>
                  <a:lnTo>
                    <a:pt x="2134" y="1083"/>
                  </a:lnTo>
                  <a:lnTo>
                    <a:pt x="2128" y="1063"/>
                  </a:lnTo>
                  <a:lnTo>
                    <a:pt x="2117" y="1043"/>
                  </a:lnTo>
                  <a:lnTo>
                    <a:pt x="2103" y="1026"/>
                  </a:lnTo>
                  <a:lnTo>
                    <a:pt x="2086" y="1011"/>
                  </a:lnTo>
                  <a:lnTo>
                    <a:pt x="2065" y="999"/>
                  </a:lnTo>
                  <a:lnTo>
                    <a:pt x="2041" y="991"/>
                  </a:lnTo>
                  <a:lnTo>
                    <a:pt x="2015" y="989"/>
                  </a:lnTo>
                  <a:lnTo>
                    <a:pt x="2007" y="989"/>
                  </a:lnTo>
                  <a:lnTo>
                    <a:pt x="1993" y="989"/>
                  </a:lnTo>
                  <a:lnTo>
                    <a:pt x="1973" y="989"/>
                  </a:lnTo>
                  <a:lnTo>
                    <a:pt x="1949" y="989"/>
                  </a:lnTo>
                  <a:lnTo>
                    <a:pt x="1920" y="989"/>
                  </a:lnTo>
                  <a:lnTo>
                    <a:pt x="1886" y="989"/>
                  </a:lnTo>
                  <a:lnTo>
                    <a:pt x="1849" y="989"/>
                  </a:lnTo>
                  <a:lnTo>
                    <a:pt x="1807" y="989"/>
                  </a:lnTo>
                  <a:lnTo>
                    <a:pt x="1763" y="990"/>
                  </a:lnTo>
                  <a:lnTo>
                    <a:pt x="1716" y="990"/>
                  </a:lnTo>
                  <a:lnTo>
                    <a:pt x="1667" y="990"/>
                  </a:lnTo>
                  <a:lnTo>
                    <a:pt x="1615" y="990"/>
                  </a:lnTo>
                  <a:lnTo>
                    <a:pt x="1563" y="990"/>
                  </a:lnTo>
                  <a:lnTo>
                    <a:pt x="1509" y="990"/>
                  </a:lnTo>
                  <a:lnTo>
                    <a:pt x="1453" y="990"/>
                  </a:lnTo>
                  <a:lnTo>
                    <a:pt x="1399" y="990"/>
                  </a:lnTo>
                  <a:lnTo>
                    <a:pt x="1344" y="991"/>
                  </a:lnTo>
                  <a:lnTo>
                    <a:pt x="1290" y="991"/>
                  </a:lnTo>
                  <a:lnTo>
                    <a:pt x="1237" y="991"/>
                  </a:lnTo>
                  <a:lnTo>
                    <a:pt x="1185" y="991"/>
                  </a:lnTo>
                  <a:lnTo>
                    <a:pt x="1135" y="991"/>
                  </a:lnTo>
                  <a:lnTo>
                    <a:pt x="1088" y="991"/>
                  </a:lnTo>
                  <a:lnTo>
                    <a:pt x="1042" y="991"/>
                  </a:lnTo>
                  <a:lnTo>
                    <a:pt x="1000" y="992"/>
                  </a:lnTo>
                  <a:lnTo>
                    <a:pt x="961" y="992"/>
                  </a:lnTo>
                  <a:lnTo>
                    <a:pt x="927" y="992"/>
                  </a:lnTo>
                  <a:lnTo>
                    <a:pt x="896" y="992"/>
                  </a:lnTo>
                  <a:lnTo>
                    <a:pt x="870" y="992"/>
                  </a:lnTo>
                  <a:lnTo>
                    <a:pt x="849" y="992"/>
                  </a:lnTo>
                  <a:lnTo>
                    <a:pt x="833" y="992"/>
                  </a:lnTo>
                  <a:lnTo>
                    <a:pt x="824" y="992"/>
                  </a:lnTo>
                  <a:lnTo>
                    <a:pt x="821" y="992"/>
                  </a:lnTo>
                  <a:lnTo>
                    <a:pt x="819" y="991"/>
                  </a:lnTo>
                  <a:lnTo>
                    <a:pt x="818" y="988"/>
                  </a:lnTo>
                  <a:lnTo>
                    <a:pt x="816" y="983"/>
                  </a:lnTo>
                  <a:lnTo>
                    <a:pt x="814" y="976"/>
                  </a:lnTo>
                  <a:lnTo>
                    <a:pt x="811" y="968"/>
                  </a:lnTo>
                  <a:lnTo>
                    <a:pt x="810" y="960"/>
                  </a:lnTo>
                  <a:lnTo>
                    <a:pt x="811" y="951"/>
                  </a:lnTo>
                  <a:lnTo>
                    <a:pt x="814" y="942"/>
                  </a:lnTo>
                  <a:lnTo>
                    <a:pt x="819" y="932"/>
                  </a:lnTo>
                  <a:lnTo>
                    <a:pt x="829" y="923"/>
                  </a:lnTo>
                  <a:lnTo>
                    <a:pt x="840" y="915"/>
                  </a:lnTo>
                  <a:lnTo>
                    <a:pt x="858" y="908"/>
                  </a:lnTo>
                  <a:lnTo>
                    <a:pt x="879" y="904"/>
                  </a:lnTo>
                  <a:lnTo>
                    <a:pt x="906" y="899"/>
                  </a:lnTo>
                  <a:lnTo>
                    <a:pt x="939" y="898"/>
                  </a:lnTo>
                  <a:lnTo>
                    <a:pt x="979" y="898"/>
                  </a:lnTo>
                  <a:lnTo>
                    <a:pt x="1000" y="899"/>
                  </a:lnTo>
                  <a:lnTo>
                    <a:pt x="1027" y="899"/>
                  </a:lnTo>
                  <a:lnTo>
                    <a:pt x="1055" y="899"/>
                  </a:lnTo>
                  <a:lnTo>
                    <a:pt x="1086" y="899"/>
                  </a:lnTo>
                  <a:lnTo>
                    <a:pt x="1118" y="900"/>
                  </a:lnTo>
                  <a:lnTo>
                    <a:pt x="1150" y="900"/>
                  </a:lnTo>
                  <a:lnTo>
                    <a:pt x="1183" y="900"/>
                  </a:lnTo>
                  <a:lnTo>
                    <a:pt x="1215" y="900"/>
                  </a:lnTo>
                  <a:lnTo>
                    <a:pt x="1246" y="900"/>
                  </a:lnTo>
                  <a:lnTo>
                    <a:pt x="1275" y="899"/>
                  </a:lnTo>
                  <a:lnTo>
                    <a:pt x="1301" y="899"/>
                  </a:lnTo>
                  <a:lnTo>
                    <a:pt x="1324" y="899"/>
                  </a:lnTo>
                  <a:lnTo>
                    <a:pt x="1344" y="899"/>
                  </a:lnTo>
                  <a:lnTo>
                    <a:pt x="1358" y="899"/>
                  </a:lnTo>
                  <a:lnTo>
                    <a:pt x="1367" y="899"/>
                  </a:lnTo>
                  <a:lnTo>
                    <a:pt x="1370" y="899"/>
                  </a:lnTo>
                  <a:lnTo>
                    <a:pt x="1368" y="898"/>
                  </a:lnTo>
                  <a:lnTo>
                    <a:pt x="1360" y="892"/>
                  </a:lnTo>
                  <a:lnTo>
                    <a:pt x="1348" y="884"/>
                  </a:lnTo>
                  <a:lnTo>
                    <a:pt x="1335" y="873"/>
                  </a:lnTo>
                  <a:lnTo>
                    <a:pt x="1317" y="859"/>
                  </a:lnTo>
                  <a:lnTo>
                    <a:pt x="1298" y="841"/>
                  </a:lnTo>
                  <a:lnTo>
                    <a:pt x="1277" y="822"/>
                  </a:lnTo>
                  <a:lnTo>
                    <a:pt x="1255" y="799"/>
                  </a:lnTo>
                  <a:lnTo>
                    <a:pt x="1233" y="775"/>
                  </a:lnTo>
                  <a:lnTo>
                    <a:pt x="1214" y="747"/>
                  </a:lnTo>
                  <a:lnTo>
                    <a:pt x="1194" y="717"/>
                  </a:lnTo>
                  <a:lnTo>
                    <a:pt x="1177" y="686"/>
                  </a:lnTo>
                  <a:lnTo>
                    <a:pt x="1163" y="651"/>
                  </a:lnTo>
                  <a:lnTo>
                    <a:pt x="1151" y="617"/>
                  </a:lnTo>
                  <a:lnTo>
                    <a:pt x="1146" y="579"/>
                  </a:lnTo>
                  <a:lnTo>
                    <a:pt x="1143" y="540"/>
                  </a:lnTo>
                  <a:lnTo>
                    <a:pt x="1151" y="489"/>
                  </a:lnTo>
                  <a:lnTo>
                    <a:pt x="1170" y="447"/>
                  </a:lnTo>
                  <a:lnTo>
                    <a:pt x="1194" y="413"/>
                  </a:lnTo>
                  <a:lnTo>
                    <a:pt x="1223" y="384"/>
                  </a:lnTo>
                  <a:lnTo>
                    <a:pt x="1251" y="362"/>
                  </a:lnTo>
                  <a:lnTo>
                    <a:pt x="1274" y="345"/>
                  </a:lnTo>
                  <a:lnTo>
                    <a:pt x="1287" y="330"/>
                  </a:lnTo>
                  <a:lnTo>
                    <a:pt x="1290" y="318"/>
                  </a:lnTo>
                  <a:lnTo>
                    <a:pt x="1285" y="314"/>
                  </a:lnTo>
                  <a:lnTo>
                    <a:pt x="1277" y="311"/>
                  </a:lnTo>
                  <a:lnTo>
                    <a:pt x="1267" y="311"/>
                  </a:lnTo>
                  <a:lnTo>
                    <a:pt x="1255" y="313"/>
                  </a:lnTo>
                  <a:lnTo>
                    <a:pt x="1240" y="317"/>
                  </a:lnTo>
                  <a:lnTo>
                    <a:pt x="1225" y="323"/>
                  </a:lnTo>
                  <a:lnTo>
                    <a:pt x="1208" y="331"/>
                  </a:lnTo>
                  <a:lnTo>
                    <a:pt x="1191" y="341"/>
                  </a:lnTo>
                  <a:lnTo>
                    <a:pt x="1172" y="354"/>
                  </a:lnTo>
                  <a:lnTo>
                    <a:pt x="1155" y="369"/>
                  </a:lnTo>
                  <a:lnTo>
                    <a:pt x="1138" y="386"/>
                  </a:lnTo>
                  <a:lnTo>
                    <a:pt x="1121" y="406"/>
                  </a:lnTo>
                  <a:lnTo>
                    <a:pt x="1106" y="429"/>
                  </a:lnTo>
                  <a:lnTo>
                    <a:pt x="1094" y="453"/>
                  </a:lnTo>
                  <a:lnTo>
                    <a:pt x="1082" y="480"/>
                  </a:lnTo>
                  <a:lnTo>
                    <a:pt x="1073" y="508"/>
                  </a:lnTo>
                  <a:lnTo>
                    <a:pt x="1067" y="566"/>
                  </a:lnTo>
                  <a:lnTo>
                    <a:pt x="1074" y="626"/>
                  </a:lnTo>
                  <a:lnTo>
                    <a:pt x="1091" y="684"/>
                  </a:lnTo>
                  <a:lnTo>
                    <a:pt x="1115" y="737"/>
                  </a:lnTo>
                  <a:lnTo>
                    <a:pt x="1140" y="783"/>
                  </a:lnTo>
                  <a:lnTo>
                    <a:pt x="1162" y="820"/>
                  </a:lnTo>
                  <a:lnTo>
                    <a:pt x="1178" y="844"/>
                  </a:lnTo>
                  <a:lnTo>
                    <a:pt x="1185" y="852"/>
                  </a:lnTo>
                  <a:lnTo>
                    <a:pt x="1181" y="852"/>
                  </a:lnTo>
                  <a:lnTo>
                    <a:pt x="1173" y="852"/>
                  </a:lnTo>
                  <a:lnTo>
                    <a:pt x="1159" y="852"/>
                  </a:lnTo>
                  <a:lnTo>
                    <a:pt x="1142" y="852"/>
                  </a:lnTo>
                  <a:lnTo>
                    <a:pt x="1120" y="852"/>
                  </a:lnTo>
                  <a:lnTo>
                    <a:pt x="1096" y="853"/>
                  </a:lnTo>
                  <a:lnTo>
                    <a:pt x="1070" y="853"/>
                  </a:lnTo>
                  <a:lnTo>
                    <a:pt x="1042" y="853"/>
                  </a:lnTo>
                  <a:lnTo>
                    <a:pt x="1013" y="853"/>
                  </a:lnTo>
                  <a:lnTo>
                    <a:pt x="984" y="853"/>
                  </a:lnTo>
                  <a:lnTo>
                    <a:pt x="955" y="854"/>
                  </a:lnTo>
                  <a:lnTo>
                    <a:pt x="929" y="854"/>
                  </a:lnTo>
                  <a:lnTo>
                    <a:pt x="904" y="854"/>
                  </a:lnTo>
                  <a:lnTo>
                    <a:pt x="882" y="854"/>
                  </a:lnTo>
                  <a:lnTo>
                    <a:pt x="863" y="854"/>
                  </a:lnTo>
                  <a:lnTo>
                    <a:pt x="848" y="854"/>
                  </a:lnTo>
                  <a:lnTo>
                    <a:pt x="792" y="860"/>
                  </a:lnTo>
                  <a:lnTo>
                    <a:pt x="754" y="875"/>
                  </a:lnTo>
                  <a:lnTo>
                    <a:pt x="731" y="896"/>
                  </a:lnTo>
                  <a:lnTo>
                    <a:pt x="720" y="919"/>
                  </a:lnTo>
                  <a:lnTo>
                    <a:pt x="718" y="943"/>
                  </a:lnTo>
                  <a:lnTo>
                    <a:pt x="720" y="964"/>
                  </a:lnTo>
                  <a:lnTo>
                    <a:pt x="725" y="979"/>
                  </a:lnTo>
                  <a:lnTo>
                    <a:pt x="727" y="984"/>
                  </a:lnTo>
                  <a:lnTo>
                    <a:pt x="186" y="984"/>
                  </a:lnTo>
                  <a:lnTo>
                    <a:pt x="186" y="983"/>
                  </a:lnTo>
                  <a:lnTo>
                    <a:pt x="186" y="982"/>
                  </a:lnTo>
                  <a:lnTo>
                    <a:pt x="186" y="979"/>
                  </a:lnTo>
                  <a:lnTo>
                    <a:pt x="186" y="974"/>
                  </a:lnTo>
                  <a:lnTo>
                    <a:pt x="188" y="968"/>
                  </a:lnTo>
                  <a:lnTo>
                    <a:pt x="191" y="964"/>
                  </a:lnTo>
                  <a:lnTo>
                    <a:pt x="196" y="957"/>
                  </a:lnTo>
                  <a:lnTo>
                    <a:pt x="204" y="951"/>
                  </a:lnTo>
                  <a:lnTo>
                    <a:pt x="213" y="944"/>
                  </a:lnTo>
                  <a:lnTo>
                    <a:pt x="226" y="938"/>
                  </a:lnTo>
                  <a:lnTo>
                    <a:pt x="242" y="932"/>
                  </a:lnTo>
                  <a:lnTo>
                    <a:pt x="262" y="927"/>
                  </a:lnTo>
                  <a:lnTo>
                    <a:pt x="286" y="922"/>
                  </a:lnTo>
                  <a:lnTo>
                    <a:pt x="314" y="919"/>
                  </a:lnTo>
                  <a:lnTo>
                    <a:pt x="347" y="916"/>
                  </a:lnTo>
                  <a:lnTo>
                    <a:pt x="385" y="915"/>
                  </a:lnTo>
                  <a:lnTo>
                    <a:pt x="398" y="914"/>
                  </a:lnTo>
                  <a:lnTo>
                    <a:pt x="412" y="911"/>
                  </a:lnTo>
                  <a:lnTo>
                    <a:pt x="424" y="906"/>
                  </a:lnTo>
                  <a:lnTo>
                    <a:pt x="436" y="899"/>
                  </a:lnTo>
                  <a:lnTo>
                    <a:pt x="445" y="892"/>
                  </a:lnTo>
                  <a:lnTo>
                    <a:pt x="452" y="883"/>
                  </a:lnTo>
                  <a:lnTo>
                    <a:pt x="454" y="874"/>
                  </a:lnTo>
                  <a:lnTo>
                    <a:pt x="452" y="863"/>
                  </a:lnTo>
                  <a:lnTo>
                    <a:pt x="446" y="859"/>
                  </a:lnTo>
                  <a:lnTo>
                    <a:pt x="432" y="858"/>
                  </a:lnTo>
                  <a:lnTo>
                    <a:pt x="414" y="856"/>
                  </a:lnTo>
                  <a:lnTo>
                    <a:pt x="390" y="858"/>
                  </a:lnTo>
                  <a:lnTo>
                    <a:pt x="362" y="859"/>
                  </a:lnTo>
                  <a:lnTo>
                    <a:pt x="331" y="860"/>
                  </a:lnTo>
                  <a:lnTo>
                    <a:pt x="296" y="862"/>
                  </a:lnTo>
                  <a:lnTo>
                    <a:pt x="261" y="865"/>
                  </a:lnTo>
                  <a:lnTo>
                    <a:pt x="224" y="866"/>
                  </a:lnTo>
                  <a:lnTo>
                    <a:pt x="187" y="866"/>
                  </a:lnTo>
                  <a:lnTo>
                    <a:pt x="150" y="865"/>
                  </a:lnTo>
                  <a:lnTo>
                    <a:pt x="115" y="861"/>
                  </a:lnTo>
                  <a:lnTo>
                    <a:pt x="82" y="855"/>
                  </a:lnTo>
                  <a:lnTo>
                    <a:pt x="53" y="848"/>
                  </a:lnTo>
                  <a:lnTo>
                    <a:pt x="27" y="838"/>
                  </a:lnTo>
                  <a:lnTo>
                    <a:pt x="6" y="824"/>
                  </a:lnTo>
                  <a:lnTo>
                    <a:pt x="0" y="813"/>
                  </a:lnTo>
                  <a:lnTo>
                    <a:pt x="1" y="795"/>
                  </a:lnTo>
                  <a:lnTo>
                    <a:pt x="9" y="772"/>
                  </a:lnTo>
                  <a:lnTo>
                    <a:pt x="22" y="745"/>
                  </a:lnTo>
                  <a:lnTo>
                    <a:pt x="39" y="715"/>
                  </a:lnTo>
                  <a:lnTo>
                    <a:pt x="61" y="682"/>
                  </a:lnTo>
                  <a:lnTo>
                    <a:pt x="84" y="649"/>
                  </a:lnTo>
                  <a:lnTo>
                    <a:pt x="110" y="614"/>
                  </a:lnTo>
                  <a:lnTo>
                    <a:pt x="135" y="580"/>
                  </a:lnTo>
                  <a:lnTo>
                    <a:pt x="160" y="548"/>
                  </a:lnTo>
                  <a:lnTo>
                    <a:pt x="184" y="518"/>
                  </a:lnTo>
                  <a:lnTo>
                    <a:pt x="205" y="491"/>
                  </a:lnTo>
                  <a:lnTo>
                    <a:pt x="224" y="469"/>
                  </a:lnTo>
                  <a:lnTo>
                    <a:pt x="239" y="452"/>
                  </a:lnTo>
                  <a:lnTo>
                    <a:pt x="248" y="440"/>
                  </a:lnTo>
                  <a:lnTo>
                    <a:pt x="251" y="437"/>
                  </a:lnTo>
                  <a:lnTo>
                    <a:pt x="252" y="423"/>
                  </a:lnTo>
                  <a:lnTo>
                    <a:pt x="256" y="390"/>
                  </a:lnTo>
                  <a:lnTo>
                    <a:pt x="264" y="356"/>
                  </a:lnTo>
                  <a:lnTo>
                    <a:pt x="278" y="337"/>
                  </a:lnTo>
                  <a:lnTo>
                    <a:pt x="287" y="337"/>
                  </a:lnTo>
                  <a:lnTo>
                    <a:pt x="296" y="344"/>
                  </a:lnTo>
                  <a:lnTo>
                    <a:pt x="306" y="355"/>
                  </a:lnTo>
                  <a:lnTo>
                    <a:pt x="316" y="368"/>
                  </a:lnTo>
                  <a:lnTo>
                    <a:pt x="325" y="381"/>
                  </a:lnTo>
                  <a:lnTo>
                    <a:pt x="334" y="392"/>
                  </a:lnTo>
                  <a:lnTo>
                    <a:pt x="344" y="400"/>
                  </a:lnTo>
                  <a:lnTo>
                    <a:pt x="352" y="401"/>
                  </a:lnTo>
                  <a:lnTo>
                    <a:pt x="359" y="394"/>
                  </a:lnTo>
                  <a:lnTo>
                    <a:pt x="372" y="376"/>
                  </a:lnTo>
                  <a:lnTo>
                    <a:pt x="391" y="353"/>
                  </a:lnTo>
                  <a:lnTo>
                    <a:pt x="412" y="326"/>
                  </a:lnTo>
                  <a:lnTo>
                    <a:pt x="433" y="301"/>
                  </a:lnTo>
                  <a:lnTo>
                    <a:pt x="456" y="280"/>
                  </a:lnTo>
                  <a:lnTo>
                    <a:pt x="477" y="268"/>
                  </a:lnTo>
                  <a:lnTo>
                    <a:pt x="495" y="266"/>
                  </a:lnTo>
                  <a:lnTo>
                    <a:pt x="503" y="280"/>
                  </a:lnTo>
                  <a:lnTo>
                    <a:pt x="499" y="309"/>
                  </a:lnTo>
                  <a:lnTo>
                    <a:pt x="488" y="347"/>
                  </a:lnTo>
                  <a:lnTo>
                    <a:pt x="473" y="390"/>
                  </a:lnTo>
                  <a:lnTo>
                    <a:pt x="458" y="434"/>
                  </a:lnTo>
                  <a:lnTo>
                    <a:pt x="445" y="474"/>
                  </a:lnTo>
                  <a:lnTo>
                    <a:pt x="440" y="506"/>
                  </a:lnTo>
                  <a:lnTo>
                    <a:pt x="446" y="527"/>
                  </a:lnTo>
                  <a:lnTo>
                    <a:pt x="460" y="538"/>
                  </a:lnTo>
                  <a:lnTo>
                    <a:pt x="476" y="546"/>
                  </a:lnTo>
                  <a:lnTo>
                    <a:pt x="495" y="552"/>
                  </a:lnTo>
                  <a:lnTo>
                    <a:pt x="513" y="553"/>
                  </a:lnTo>
                  <a:lnTo>
                    <a:pt x="531" y="552"/>
                  </a:lnTo>
                  <a:lnTo>
                    <a:pt x="548" y="549"/>
                  </a:lnTo>
                  <a:lnTo>
                    <a:pt x="561" y="541"/>
                  </a:lnTo>
                  <a:lnTo>
                    <a:pt x="573" y="530"/>
                  </a:lnTo>
                  <a:lnTo>
                    <a:pt x="579" y="515"/>
                  </a:lnTo>
                  <a:lnTo>
                    <a:pt x="579" y="493"/>
                  </a:lnTo>
                  <a:lnTo>
                    <a:pt x="574" y="469"/>
                  </a:lnTo>
                  <a:lnTo>
                    <a:pt x="568" y="444"/>
                  </a:lnTo>
                  <a:lnTo>
                    <a:pt x="560" y="421"/>
                  </a:lnTo>
                  <a:lnTo>
                    <a:pt x="553" y="400"/>
                  </a:lnTo>
                  <a:lnTo>
                    <a:pt x="548" y="386"/>
                  </a:lnTo>
                  <a:lnTo>
                    <a:pt x="545" y="382"/>
                  </a:lnTo>
                  <a:lnTo>
                    <a:pt x="549" y="382"/>
                  </a:lnTo>
                  <a:lnTo>
                    <a:pt x="558" y="379"/>
                  </a:lnTo>
                  <a:lnTo>
                    <a:pt x="573" y="376"/>
                  </a:lnTo>
                  <a:lnTo>
                    <a:pt x="591" y="371"/>
                  </a:lnTo>
                  <a:lnTo>
                    <a:pt x="614" y="364"/>
                  </a:lnTo>
                  <a:lnTo>
                    <a:pt x="641" y="354"/>
                  </a:lnTo>
                  <a:lnTo>
                    <a:pt x="670" y="342"/>
                  </a:lnTo>
                  <a:lnTo>
                    <a:pt x="700" y="326"/>
                  </a:lnTo>
                  <a:lnTo>
                    <a:pt x="710" y="321"/>
                  </a:lnTo>
                  <a:lnTo>
                    <a:pt x="720" y="315"/>
                  </a:lnTo>
                  <a:lnTo>
                    <a:pt x="731" y="308"/>
                  </a:lnTo>
                  <a:lnTo>
                    <a:pt x="742" y="301"/>
                  </a:lnTo>
                  <a:lnTo>
                    <a:pt x="753" y="294"/>
                  </a:lnTo>
                  <a:lnTo>
                    <a:pt x="764" y="286"/>
                  </a:lnTo>
                  <a:lnTo>
                    <a:pt x="776" y="278"/>
                  </a:lnTo>
                  <a:lnTo>
                    <a:pt x="788" y="270"/>
                  </a:lnTo>
                  <a:lnTo>
                    <a:pt x="801" y="262"/>
                  </a:lnTo>
                  <a:lnTo>
                    <a:pt x="813" y="254"/>
                  </a:lnTo>
                  <a:lnTo>
                    <a:pt x="825" y="245"/>
                  </a:lnTo>
                  <a:lnTo>
                    <a:pt x="839" y="236"/>
                  </a:lnTo>
                  <a:lnTo>
                    <a:pt x="852" y="227"/>
                  </a:lnTo>
                  <a:lnTo>
                    <a:pt x="866" y="218"/>
                  </a:lnTo>
                  <a:lnTo>
                    <a:pt x="879" y="209"/>
                  </a:lnTo>
                  <a:lnTo>
                    <a:pt x="893" y="200"/>
                  </a:lnTo>
                  <a:lnTo>
                    <a:pt x="906" y="192"/>
                  </a:lnTo>
                  <a:lnTo>
                    <a:pt x="919" y="182"/>
                  </a:lnTo>
                  <a:lnTo>
                    <a:pt x="931" y="174"/>
                  </a:lnTo>
                  <a:lnTo>
                    <a:pt x="945" y="166"/>
                  </a:lnTo>
                  <a:lnTo>
                    <a:pt x="958" y="157"/>
                  </a:lnTo>
                  <a:lnTo>
                    <a:pt x="972" y="149"/>
                  </a:lnTo>
                  <a:lnTo>
                    <a:pt x="985" y="141"/>
                  </a:lnTo>
                  <a:lnTo>
                    <a:pt x="999" y="132"/>
                  </a:lnTo>
                  <a:lnTo>
                    <a:pt x="1013" y="124"/>
                  </a:lnTo>
                  <a:lnTo>
                    <a:pt x="1027" y="115"/>
                  </a:lnTo>
                  <a:lnTo>
                    <a:pt x="1041" y="109"/>
                  </a:lnTo>
                  <a:lnTo>
                    <a:pt x="1056" y="100"/>
                  </a:lnTo>
                  <a:lnTo>
                    <a:pt x="1070" y="92"/>
                  </a:lnTo>
                  <a:lnTo>
                    <a:pt x="1085" y="86"/>
                  </a:lnTo>
                  <a:lnTo>
                    <a:pt x="1098" y="79"/>
                  </a:lnTo>
                  <a:lnTo>
                    <a:pt x="1113" y="72"/>
                  </a:lnTo>
                  <a:lnTo>
                    <a:pt x="1143" y="58"/>
                  </a:lnTo>
                  <a:lnTo>
                    <a:pt x="1176" y="45"/>
                  </a:lnTo>
                  <a:lnTo>
                    <a:pt x="1209" y="34"/>
                  </a:lnTo>
                  <a:lnTo>
                    <a:pt x="1245" y="23"/>
                  </a:lnTo>
                  <a:lnTo>
                    <a:pt x="1282" y="14"/>
                  </a:lnTo>
                  <a:lnTo>
                    <a:pt x="1320" y="7"/>
                  </a:lnTo>
                  <a:lnTo>
                    <a:pt x="1360" y="3"/>
                  </a:lnTo>
                  <a:lnTo>
                    <a:pt x="1403" y="0"/>
                  </a:lnTo>
                  <a:lnTo>
                    <a:pt x="1445" y="1"/>
                  </a:lnTo>
                  <a:lnTo>
                    <a:pt x="1491" y="6"/>
                  </a:lnTo>
                  <a:lnTo>
                    <a:pt x="1537" y="15"/>
                  </a:lnTo>
                  <a:lnTo>
                    <a:pt x="1587" y="27"/>
                  </a:lnTo>
                  <a:lnTo>
                    <a:pt x="1638" y="44"/>
                  </a:lnTo>
                  <a:lnTo>
                    <a:pt x="1690" y="65"/>
                  </a:lnTo>
                  <a:lnTo>
                    <a:pt x="1744" y="91"/>
                  </a:lnTo>
                  <a:lnTo>
                    <a:pt x="1799" y="124"/>
                  </a:lnTo>
                  <a:lnTo>
                    <a:pt x="1868" y="172"/>
                  </a:lnTo>
                  <a:lnTo>
                    <a:pt x="1926" y="225"/>
                  </a:lnTo>
                  <a:lnTo>
                    <a:pt x="1973" y="280"/>
                  </a:lnTo>
                  <a:lnTo>
                    <a:pt x="2011" y="339"/>
                  </a:lnTo>
                  <a:lnTo>
                    <a:pt x="2042" y="399"/>
                  </a:lnTo>
                  <a:lnTo>
                    <a:pt x="2065" y="459"/>
                  </a:lnTo>
                  <a:lnTo>
                    <a:pt x="2081" y="519"/>
                  </a:lnTo>
                  <a:lnTo>
                    <a:pt x="2093" y="575"/>
                  </a:lnTo>
                  <a:lnTo>
                    <a:pt x="2099" y="631"/>
                  </a:lnTo>
                  <a:lnTo>
                    <a:pt x="2101" y="681"/>
                  </a:lnTo>
                  <a:lnTo>
                    <a:pt x="2101" y="727"/>
                  </a:lnTo>
                  <a:lnTo>
                    <a:pt x="2099" y="767"/>
                  </a:lnTo>
                  <a:lnTo>
                    <a:pt x="2095" y="799"/>
                  </a:lnTo>
                  <a:lnTo>
                    <a:pt x="2092" y="824"/>
                  </a:lnTo>
                  <a:lnTo>
                    <a:pt x="2090" y="839"/>
                  </a:lnTo>
                  <a:lnTo>
                    <a:pt x="2088" y="845"/>
                  </a:lnTo>
                  <a:lnTo>
                    <a:pt x="2094" y="847"/>
                  </a:lnTo>
                  <a:lnTo>
                    <a:pt x="2110" y="855"/>
                  </a:lnTo>
                  <a:lnTo>
                    <a:pt x="2133" y="868"/>
                  </a:lnTo>
                  <a:lnTo>
                    <a:pt x="2161" y="884"/>
                  </a:lnTo>
                  <a:lnTo>
                    <a:pt x="2191" y="905"/>
                  </a:lnTo>
                  <a:lnTo>
                    <a:pt x="2219" y="929"/>
                  </a:lnTo>
                  <a:lnTo>
                    <a:pt x="2244" y="956"/>
                  </a:lnTo>
                  <a:lnTo>
                    <a:pt x="2261" y="984"/>
                  </a:lnTo>
                  <a:lnTo>
                    <a:pt x="2272" y="1010"/>
                  </a:lnTo>
                  <a:lnTo>
                    <a:pt x="2279" y="1037"/>
                  </a:lnTo>
                  <a:lnTo>
                    <a:pt x="2284" y="1066"/>
                  </a:lnTo>
                  <a:lnTo>
                    <a:pt x="2287" y="1095"/>
                  </a:lnTo>
                  <a:lnTo>
                    <a:pt x="2285" y="1125"/>
                  </a:lnTo>
                  <a:lnTo>
                    <a:pt x="2281" y="1154"/>
                  </a:lnTo>
                  <a:lnTo>
                    <a:pt x="2273" y="1183"/>
                  </a:lnTo>
                  <a:lnTo>
                    <a:pt x="2261" y="1210"/>
                  </a:lnTo>
                  <a:lnTo>
                    <a:pt x="2246" y="1237"/>
                  </a:lnTo>
                  <a:lnTo>
                    <a:pt x="2225" y="1261"/>
                  </a:lnTo>
                  <a:lnTo>
                    <a:pt x="2200" y="1283"/>
                  </a:lnTo>
                  <a:lnTo>
                    <a:pt x="2171" y="1301"/>
                  </a:lnTo>
                  <a:lnTo>
                    <a:pt x="2136" y="1316"/>
                  </a:lnTo>
                  <a:lnTo>
                    <a:pt x="2095" y="1328"/>
                  </a:lnTo>
                  <a:lnTo>
                    <a:pt x="2049" y="1336"/>
                  </a:lnTo>
                  <a:lnTo>
                    <a:pt x="1997" y="1338"/>
                  </a:lnTo>
                  <a:close/>
                </a:path>
              </a:pathLst>
            </a:custGeom>
            <a:solidFill>
              <a:srgbClr val="9966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721" name="Freeform 32">
              <a:extLst>
                <a:ext uri="{FF2B5EF4-FFF2-40B4-BE49-F238E27FC236}">
                  <a16:creationId xmlns:a16="http://schemas.microsoft.com/office/drawing/2014/main" id="{A9934122-FDAE-9376-93C1-2D0A463E6364}"/>
                </a:ext>
              </a:extLst>
            </p:cNvPr>
            <p:cNvSpPr>
              <a:spLocks/>
            </p:cNvSpPr>
            <p:nvPr/>
          </p:nvSpPr>
          <p:spPr bwMode="auto">
            <a:xfrm>
              <a:off x="5097" y="2073"/>
              <a:ext cx="45" cy="44"/>
            </a:xfrm>
            <a:custGeom>
              <a:avLst/>
              <a:gdLst>
                <a:gd name="T0" fmla="*/ 6 w 89"/>
                <a:gd name="T1" fmla="*/ 0 h 89"/>
                <a:gd name="T2" fmla="*/ 5 w 89"/>
                <a:gd name="T3" fmla="*/ 0 h 89"/>
                <a:gd name="T4" fmla="*/ 4 w 89"/>
                <a:gd name="T5" fmla="*/ 0 h 89"/>
                <a:gd name="T6" fmla="*/ 3 w 89"/>
                <a:gd name="T7" fmla="*/ 0 h 89"/>
                <a:gd name="T8" fmla="*/ 2 w 89"/>
                <a:gd name="T9" fmla="*/ 1 h 89"/>
                <a:gd name="T10" fmla="*/ 2 w 89"/>
                <a:gd name="T11" fmla="*/ 2 h 89"/>
                <a:gd name="T12" fmla="*/ 1 w 89"/>
                <a:gd name="T13" fmla="*/ 3 h 89"/>
                <a:gd name="T14" fmla="*/ 1 w 89"/>
                <a:gd name="T15" fmla="*/ 4 h 89"/>
                <a:gd name="T16" fmla="*/ 0 w 89"/>
                <a:gd name="T17" fmla="*/ 5 h 89"/>
                <a:gd name="T18" fmla="*/ 1 w 89"/>
                <a:gd name="T19" fmla="*/ 6 h 89"/>
                <a:gd name="T20" fmla="*/ 1 w 89"/>
                <a:gd name="T21" fmla="*/ 7 h 89"/>
                <a:gd name="T22" fmla="*/ 2 w 89"/>
                <a:gd name="T23" fmla="*/ 8 h 89"/>
                <a:gd name="T24" fmla="*/ 2 w 89"/>
                <a:gd name="T25" fmla="*/ 9 h 89"/>
                <a:gd name="T26" fmla="*/ 3 w 89"/>
                <a:gd name="T27" fmla="*/ 10 h 89"/>
                <a:gd name="T28" fmla="*/ 4 w 89"/>
                <a:gd name="T29" fmla="*/ 10 h 89"/>
                <a:gd name="T30" fmla="*/ 5 w 89"/>
                <a:gd name="T31" fmla="*/ 11 h 89"/>
                <a:gd name="T32" fmla="*/ 6 w 89"/>
                <a:gd name="T33" fmla="*/ 11 h 89"/>
                <a:gd name="T34" fmla="*/ 7 w 89"/>
                <a:gd name="T35" fmla="*/ 11 h 89"/>
                <a:gd name="T36" fmla="*/ 8 w 89"/>
                <a:gd name="T37" fmla="*/ 10 h 89"/>
                <a:gd name="T38" fmla="*/ 9 w 89"/>
                <a:gd name="T39" fmla="*/ 10 h 89"/>
                <a:gd name="T40" fmla="*/ 10 w 89"/>
                <a:gd name="T41" fmla="*/ 9 h 89"/>
                <a:gd name="T42" fmla="*/ 11 w 89"/>
                <a:gd name="T43" fmla="*/ 8 h 89"/>
                <a:gd name="T44" fmla="*/ 11 w 89"/>
                <a:gd name="T45" fmla="*/ 7 h 89"/>
                <a:gd name="T46" fmla="*/ 11 w 89"/>
                <a:gd name="T47" fmla="*/ 6 h 89"/>
                <a:gd name="T48" fmla="*/ 12 w 89"/>
                <a:gd name="T49" fmla="*/ 5 h 89"/>
                <a:gd name="T50" fmla="*/ 11 w 89"/>
                <a:gd name="T51" fmla="*/ 4 h 89"/>
                <a:gd name="T52" fmla="*/ 11 w 89"/>
                <a:gd name="T53" fmla="*/ 3 h 89"/>
                <a:gd name="T54" fmla="*/ 11 w 89"/>
                <a:gd name="T55" fmla="*/ 2 h 89"/>
                <a:gd name="T56" fmla="*/ 10 w 89"/>
                <a:gd name="T57" fmla="*/ 1 h 89"/>
                <a:gd name="T58" fmla="*/ 9 w 89"/>
                <a:gd name="T59" fmla="*/ 0 h 89"/>
                <a:gd name="T60" fmla="*/ 8 w 89"/>
                <a:gd name="T61" fmla="*/ 0 h 89"/>
                <a:gd name="T62" fmla="*/ 7 w 89"/>
                <a:gd name="T63" fmla="*/ 0 h 89"/>
                <a:gd name="T64" fmla="*/ 6 w 89"/>
                <a:gd name="T65" fmla="*/ 0 h 8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89" h="89">
                  <a:moveTo>
                    <a:pt x="45" y="0"/>
                  </a:moveTo>
                  <a:lnTo>
                    <a:pt x="36" y="1"/>
                  </a:lnTo>
                  <a:lnTo>
                    <a:pt x="28" y="4"/>
                  </a:lnTo>
                  <a:lnTo>
                    <a:pt x="20" y="7"/>
                  </a:lnTo>
                  <a:lnTo>
                    <a:pt x="13" y="13"/>
                  </a:lnTo>
                  <a:lnTo>
                    <a:pt x="9" y="20"/>
                  </a:lnTo>
                  <a:lnTo>
                    <a:pt x="4" y="27"/>
                  </a:lnTo>
                  <a:lnTo>
                    <a:pt x="2" y="35"/>
                  </a:lnTo>
                  <a:lnTo>
                    <a:pt x="0" y="44"/>
                  </a:lnTo>
                  <a:lnTo>
                    <a:pt x="2" y="53"/>
                  </a:lnTo>
                  <a:lnTo>
                    <a:pt x="4" y="61"/>
                  </a:lnTo>
                  <a:lnTo>
                    <a:pt x="9" y="69"/>
                  </a:lnTo>
                  <a:lnTo>
                    <a:pt x="13" y="75"/>
                  </a:lnTo>
                  <a:lnTo>
                    <a:pt x="20" y="81"/>
                  </a:lnTo>
                  <a:lnTo>
                    <a:pt x="28" y="85"/>
                  </a:lnTo>
                  <a:lnTo>
                    <a:pt x="36" y="88"/>
                  </a:lnTo>
                  <a:lnTo>
                    <a:pt x="45" y="89"/>
                  </a:lnTo>
                  <a:lnTo>
                    <a:pt x="55" y="88"/>
                  </a:lnTo>
                  <a:lnTo>
                    <a:pt x="63" y="85"/>
                  </a:lnTo>
                  <a:lnTo>
                    <a:pt x="70" y="81"/>
                  </a:lnTo>
                  <a:lnTo>
                    <a:pt x="77" y="75"/>
                  </a:lnTo>
                  <a:lnTo>
                    <a:pt x="82" y="69"/>
                  </a:lnTo>
                  <a:lnTo>
                    <a:pt x="86" y="61"/>
                  </a:lnTo>
                  <a:lnTo>
                    <a:pt x="88" y="53"/>
                  </a:lnTo>
                  <a:lnTo>
                    <a:pt x="89" y="44"/>
                  </a:lnTo>
                  <a:lnTo>
                    <a:pt x="88" y="35"/>
                  </a:lnTo>
                  <a:lnTo>
                    <a:pt x="86" y="27"/>
                  </a:lnTo>
                  <a:lnTo>
                    <a:pt x="82" y="20"/>
                  </a:lnTo>
                  <a:lnTo>
                    <a:pt x="77" y="13"/>
                  </a:lnTo>
                  <a:lnTo>
                    <a:pt x="70" y="7"/>
                  </a:lnTo>
                  <a:lnTo>
                    <a:pt x="63" y="4"/>
                  </a:lnTo>
                  <a:lnTo>
                    <a:pt x="55" y="1"/>
                  </a:lnTo>
                  <a:lnTo>
                    <a:pt x="45"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28685" name="Group 33">
            <a:extLst>
              <a:ext uri="{FF2B5EF4-FFF2-40B4-BE49-F238E27FC236}">
                <a16:creationId xmlns:a16="http://schemas.microsoft.com/office/drawing/2014/main" id="{E6397468-594B-F51D-3C24-D89696D8BDF8}"/>
              </a:ext>
            </a:extLst>
          </p:cNvPr>
          <p:cNvGrpSpPr>
            <a:grpSpLocks/>
          </p:cNvGrpSpPr>
          <p:nvPr/>
        </p:nvGrpSpPr>
        <p:grpSpPr bwMode="auto">
          <a:xfrm>
            <a:off x="1308100" y="1268413"/>
            <a:ext cx="711200" cy="449262"/>
            <a:chOff x="4971" y="1801"/>
            <a:chExt cx="1143" cy="720"/>
          </a:xfrm>
        </p:grpSpPr>
        <p:sp>
          <p:nvSpPr>
            <p:cNvPr id="28718" name="Freeform 34">
              <a:extLst>
                <a:ext uri="{FF2B5EF4-FFF2-40B4-BE49-F238E27FC236}">
                  <a16:creationId xmlns:a16="http://schemas.microsoft.com/office/drawing/2014/main" id="{1066F7DC-FBB8-4FEF-B416-79A1B952AC9B}"/>
                </a:ext>
              </a:extLst>
            </p:cNvPr>
            <p:cNvSpPr>
              <a:spLocks/>
            </p:cNvSpPr>
            <p:nvPr/>
          </p:nvSpPr>
          <p:spPr bwMode="auto">
            <a:xfrm>
              <a:off x="4971" y="1801"/>
              <a:ext cx="1143" cy="720"/>
            </a:xfrm>
            <a:custGeom>
              <a:avLst/>
              <a:gdLst>
                <a:gd name="T0" fmla="*/ 214 w 2287"/>
                <a:gd name="T1" fmla="*/ 159 h 1440"/>
                <a:gd name="T2" fmla="*/ 184 w 2287"/>
                <a:gd name="T3" fmla="*/ 145 h 1440"/>
                <a:gd name="T4" fmla="*/ 166 w 2287"/>
                <a:gd name="T5" fmla="*/ 142 h 1440"/>
                <a:gd name="T6" fmla="*/ 156 w 2287"/>
                <a:gd name="T7" fmla="*/ 148 h 1440"/>
                <a:gd name="T8" fmla="*/ 160 w 2287"/>
                <a:gd name="T9" fmla="*/ 168 h 1440"/>
                <a:gd name="T10" fmla="*/ 175 w 2287"/>
                <a:gd name="T11" fmla="*/ 161 h 1440"/>
                <a:gd name="T12" fmla="*/ 167 w 2287"/>
                <a:gd name="T13" fmla="*/ 154 h 1440"/>
                <a:gd name="T14" fmla="*/ 172 w 2287"/>
                <a:gd name="T15" fmla="*/ 149 h 1440"/>
                <a:gd name="T16" fmla="*/ 185 w 2287"/>
                <a:gd name="T17" fmla="*/ 166 h 1440"/>
                <a:gd name="T18" fmla="*/ 174 w 2287"/>
                <a:gd name="T19" fmla="*/ 180 h 1440"/>
                <a:gd name="T20" fmla="*/ 153 w 2287"/>
                <a:gd name="T21" fmla="*/ 174 h 1440"/>
                <a:gd name="T22" fmla="*/ 145 w 2287"/>
                <a:gd name="T23" fmla="*/ 149 h 1440"/>
                <a:gd name="T24" fmla="*/ 163 w 2287"/>
                <a:gd name="T25" fmla="*/ 132 h 1440"/>
                <a:gd name="T26" fmla="*/ 197 w 2287"/>
                <a:gd name="T27" fmla="*/ 140 h 1440"/>
                <a:gd name="T28" fmla="*/ 240 w 2287"/>
                <a:gd name="T29" fmla="*/ 153 h 1440"/>
                <a:gd name="T30" fmla="*/ 266 w 2287"/>
                <a:gd name="T31" fmla="*/ 141 h 1440"/>
                <a:gd name="T32" fmla="*/ 255 w 2287"/>
                <a:gd name="T33" fmla="*/ 124 h 1440"/>
                <a:gd name="T34" fmla="*/ 231 w 2287"/>
                <a:gd name="T35" fmla="*/ 124 h 1440"/>
                <a:gd name="T36" fmla="*/ 181 w 2287"/>
                <a:gd name="T37" fmla="*/ 124 h 1440"/>
                <a:gd name="T38" fmla="*/ 130 w 2287"/>
                <a:gd name="T39" fmla="*/ 124 h 1440"/>
                <a:gd name="T40" fmla="*/ 103 w 2287"/>
                <a:gd name="T41" fmla="*/ 124 h 1440"/>
                <a:gd name="T42" fmla="*/ 101 w 2287"/>
                <a:gd name="T43" fmla="*/ 119 h 1440"/>
                <a:gd name="T44" fmla="*/ 117 w 2287"/>
                <a:gd name="T45" fmla="*/ 113 h 1440"/>
                <a:gd name="T46" fmla="*/ 147 w 2287"/>
                <a:gd name="T47" fmla="*/ 113 h 1440"/>
                <a:gd name="T48" fmla="*/ 170 w 2287"/>
                <a:gd name="T49" fmla="*/ 113 h 1440"/>
                <a:gd name="T50" fmla="*/ 159 w 2287"/>
                <a:gd name="T51" fmla="*/ 103 h 1440"/>
                <a:gd name="T52" fmla="*/ 143 w 2287"/>
                <a:gd name="T53" fmla="*/ 73 h 1440"/>
                <a:gd name="T54" fmla="*/ 160 w 2287"/>
                <a:gd name="T55" fmla="*/ 42 h 1440"/>
                <a:gd name="T56" fmla="*/ 151 w 2287"/>
                <a:gd name="T57" fmla="*/ 42 h 1440"/>
                <a:gd name="T58" fmla="*/ 135 w 2287"/>
                <a:gd name="T59" fmla="*/ 60 h 1440"/>
                <a:gd name="T60" fmla="*/ 147 w 2287"/>
                <a:gd name="T61" fmla="*/ 106 h 1440"/>
                <a:gd name="T62" fmla="*/ 133 w 2287"/>
                <a:gd name="T63" fmla="*/ 107 h 1440"/>
                <a:gd name="T64" fmla="*/ 107 w 2287"/>
                <a:gd name="T65" fmla="*/ 107 h 1440"/>
                <a:gd name="T66" fmla="*/ 90 w 2287"/>
                <a:gd name="T67" fmla="*/ 123 h 1440"/>
                <a:gd name="T68" fmla="*/ 23 w 2287"/>
                <a:gd name="T69" fmla="*/ 121 h 1440"/>
                <a:gd name="T70" fmla="*/ 39 w 2287"/>
                <a:gd name="T71" fmla="*/ 115 h 1440"/>
                <a:gd name="T72" fmla="*/ 56 w 2287"/>
                <a:gd name="T73" fmla="*/ 111 h 1440"/>
                <a:gd name="T74" fmla="*/ 41 w 2287"/>
                <a:gd name="T75" fmla="*/ 108 h 1440"/>
                <a:gd name="T76" fmla="*/ 6 w 2287"/>
                <a:gd name="T77" fmla="*/ 106 h 1440"/>
                <a:gd name="T78" fmla="*/ 7 w 2287"/>
                <a:gd name="T79" fmla="*/ 86 h 1440"/>
                <a:gd name="T80" fmla="*/ 29 w 2287"/>
                <a:gd name="T81" fmla="*/ 57 h 1440"/>
                <a:gd name="T82" fmla="*/ 37 w 2287"/>
                <a:gd name="T83" fmla="*/ 43 h 1440"/>
                <a:gd name="T84" fmla="*/ 46 w 2287"/>
                <a:gd name="T85" fmla="*/ 47 h 1440"/>
                <a:gd name="T86" fmla="*/ 62 w 2287"/>
                <a:gd name="T87" fmla="*/ 39 h 1440"/>
                <a:gd name="T88" fmla="*/ 59 w 2287"/>
                <a:gd name="T89" fmla="*/ 69 h 1440"/>
                <a:gd name="T90" fmla="*/ 72 w 2287"/>
                <a:gd name="T91" fmla="*/ 62 h 1440"/>
                <a:gd name="T92" fmla="*/ 69 w 2287"/>
                <a:gd name="T93" fmla="*/ 48 h 1440"/>
                <a:gd name="T94" fmla="*/ 90 w 2287"/>
                <a:gd name="T95" fmla="*/ 40 h 1440"/>
                <a:gd name="T96" fmla="*/ 101 w 2287"/>
                <a:gd name="T97" fmla="*/ 32 h 1440"/>
                <a:gd name="T98" fmla="*/ 114 w 2287"/>
                <a:gd name="T99" fmla="*/ 23 h 1440"/>
                <a:gd name="T100" fmla="*/ 128 w 2287"/>
                <a:gd name="T101" fmla="*/ 15 h 1440"/>
                <a:gd name="T102" fmla="*/ 147 w 2287"/>
                <a:gd name="T103" fmla="*/ 6 h 1440"/>
                <a:gd name="T104" fmla="*/ 186 w 2287"/>
                <a:gd name="T105" fmla="*/ 1 h 1440"/>
                <a:gd name="T106" fmla="*/ 240 w 2287"/>
                <a:gd name="T107" fmla="*/ 29 h 1440"/>
                <a:gd name="T108" fmla="*/ 262 w 2287"/>
                <a:gd name="T109" fmla="*/ 86 h 1440"/>
                <a:gd name="T110" fmla="*/ 263 w 2287"/>
                <a:gd name="T111" fmla="*/ 107 h 1440"/>
                <a:gd name="T112" fmla="*/ 284 w 2287"/>
                <a:gd name="T113" fmla="*/ 130 h 1440"/>
                <a:gd name="T114" fmla="*/ 278 w 2287"/>
                <a:gd name="T115" fmla="*/ 158 h 144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287" h="1440">
                  <a:moveTo>
                    <a:pt x="1997" y="1338"/>
                  </a:moveTo>
                  <a:lnTo>
                    <a:pt x="1960" y="1336"/>
                  </a:lnTo>
                  <a:lnTo>
                    <a:pt x="1921" y="1331"/>
                  </a:lnTo>
                  <a:lnTo>
                    <a:pt x="1881" y="1322"/>
                  </a:lnTo>
                  <a:lnTo>
                    <a:pt x="1841" y="1312"/>
                  </a:lnTo>
                  <a:lnTo>
                    <a:pt x="1799" y="1299"/>
                  </a:lnTo>
                  <a:lnTo>
                    <a:pt x="1759" y="1284"/>
                  </a:lnTo>
                  <a:lnTo>
                    <a:pt x="1718" y="1268"/>
                  </a:lnTo>
                  <a:lnTo>
                    <a:pt x="1679" y="1252"/>
                  </a:lnTo>
                  <a:lnTo>
                    <a:pt x="1641" y="1234"/>
                  </a:lnTo>
                  <a:lnTo>
                    <a:pt x="1607" y="1218"/>
                  </a:lnTo>
                  <a:lnTo>
                    <a:pt x="1573" y="1201"/>
                  </a:lnTo>
                  <a:lnTo>
                    <a:pt x="1542" y="1186"/>
                  </a:lnTo>
                  <a:lnTo>
                    <a:pt x="1516" y="1173"/>
                  </a:lnTo>
                  <a:lnTo>
                    <a:pt x="1493" y="1161"/>
                  </a:lnTo>
                  <a:lnTo>
                    <a:pt x="1473" y="1153"/>
                  </a:lnTo>
                  <a:lnTo>
                    <a:pt x="1458" y="1146"/>
                  </a:lnTo>
                  <a:lnTo>
                    <a:pt x="1437" y="1138"/>
                  </a:lnTo>
                  <a:lnTo>
                    <a:pt x="1416" y="1133"/>
                  </a:lnTo>
                  <a:lnTo>
                    <a:pt x="1398" y="1128"/>
                  </a:lnTo>
                  <a:lnTo>
                    <a:pt x="1380" y="1126"/>
                  </a:lnTo>
                  <a:lnTo>
                    <a:pt x="1362" y="1126"/>
                  </a:lnTo>
                  <a:lnTo>
                    <a:pt x="1346" y="1127"/>
                  </a:lnTo>
                  <a:lnTo>
                    <a:pt x="1331" y="1130"/>
                  </a:lnTo>
                  <a:lnTo>
                    <a:pt x="1317" y="1133"/>
                  </a:lnTo>
                  <a:lnTo>
                    <a:pt x="1305" y="1138"/>
                  </a:lnTo>
                  <a:lnTo>
                    <a:pt x="1293" y="1143"/>
                  </a:lnTo>
                  <a:lnTo>
                    <a:pt x="1283" y="1150"/>
                  </a:lnTo>
                  <a:lnTo>
                    <a:pt x="1274" y="1157"/>
                  </a:lnTo>
                  <a:lnTo>
                    <a:pt x="1265" y="1165"/>
                  </a:lnTo>
                  <a:lnTo>
                    <a:pt x="1259" y="1173"/>
                  </a:lnTo>
                  <a:lnTo>
                    <a:pt x="1253" y="1181"/>
                  </a:lnTo>
                  <a:lnTo>
                    <a:pt x="1248" y="1191"/>
                  </a:lnTo>
                  <a:lnTo>
                    <a:pt x="1241" y="1211"/>
                  </a:lnTo>
                  <a:lnTo>
                    <a:pt x="1240" y="1234"/>
                  </a:lnTo>
                  <a:lnTo>
                    <a:pt x="1242" y="1259"/>
                  </a:lnTo>
                  <a:lnTo>
                    <a:pt x="1248" y="1282"/>
                  </a:lnTo>
                  <a:lnTo>
                    <a:pt x="1257" y="1305"/>
                  </a:lnTo>
                  <a:lnTo>
                    <a:pt x="1270" y="1324"/>
                  </a:lnTo>
                  <a:lnTo>
                    <a:pt x="1285" y="1339"/>
                  </a:lnTo>
                  <a:lnTo>
                    <a:pt x="1304" y="1348"/>
                  </a:lnTo>
                  <a:lnTo>
                    <a:pt x="1327" y="1353"/>
                  </a:lnTo>
                  <a:lnTo>
                    <a:pt x="1348" y="1352"/>
                  </a:lnTo>
                  <a:lnTo>
                    <a:pt x="1368" y="1346"/>
                  </a:lnTo>
                  <a:lnTo>
                    <a:pt x="1384" y="1336"/>
                  </a:lnTo>
                  <a:lnTo>
                    <a:pt x="1396" y="1322"/>
                  </a:lnTo>
                  <a:lnTo>
                    <a:pt x="1403" y="1306"/>
                  </a:lnTo>
                  <a:lnTo>
                    <a:pt x="1403" y="1287"/>
                  </a:lnTo>
                  <a:lnTo>
                    <a:pt x="1396" y="1267"/>
                  </a:lnTo>
                  <a:lnTo>
                    <a:pt x="1388" y="1255"/>
                  </a:lnTo>
                  <a:lnTo>
                    <a:pt x="1380" y="1248"/>
                  </a:lnTo>
                  <a:lnTo>
                    <a:pt x="1370" y="1244"/>
                  </a:lnTo>
                  <a:lnTo>
                    <a:pt x="1361" y="1241"/>
                  </a:lnTo>
                  <a:lnTo>
                    <a:pt x="1353" y="1238"/>
                  </a:lnTo>
                  <a:lnTo>
                    <a:pt x="1345" y="1234"/>
                  </a:lnTo>
                  <a:lnTo>
                    <a:pt x="1340" y="1229"/>
                  </a:lnTo>
                  <a:lnTo>
                    <a:pt x="1337" y="1218"/>
                  </a:lnTo>
                  <a:lnTo>
                    <a:pt x="1337" y="1208"/>
                  </a:lnTo>
                  <a:lnTo>
                    <a:pt x="1338" y="1199"/>
                  </a:lnTo>
                  <a:lnTo>
                    <a:pt x="1343" y="1193"/>
                  </a:lnTo>
                  <a:lnTo>
                    <a:pt x="1350" y="1188"/>
                  </a:lnTo>
                  <a:lnTo>
                    <a:pt x="1359" y="1186"/>
                  </a:lnTo>
                  <a:lnTo>
                    <a:pt x="1370" y="1187"/>
                  </a:lnTo>
                  <a:lnTo>
                    <a:pt x="1383" y="1191"/>
                  </a:lnTo>
                  <a:lnTo>
                    <a:pt x="1398" y="1196"/>
                  </a:lnTo>
                  <a:lnTo>
                    <a:pt x="1420" y="1208"/>
                  </a:lnTo>
                  <a:lnTo>
                    <a:pt x="1438" y="1223"/>
                  </a:lnTo>
                  <a:lnTo>
                    <a:pt x="1455" y="1239"/>
                  </a:lnTo>
                  <a:lnTo>
                    <a:pt x="1467" y="1259"/>
                  </a:lnTo>
                  <a:lnTo>
                    <a:pt x="1475" y="1279"/>
                  </a:lnTo>
                  <a:lnTo>
                    <a:pt x="1481" y="1301"/>
                  </a:lnTo>
                  <a:lnTo>
                    <a:pt x="1481" y="1325"/>
                  </a:lnTo>
                  <a:lnTo>
                    <a:pt x="1476" y="1352"/>
                  </a:lnTo>
                  <a:lnTo>
                    <a:pt x="1472" y="1367"/>
                  </a:lnTo>
                  <a:lnTo>
                    <a:pt x="1464" y="1381"/>
                  </a:lnTo>
                  <a:lnTo>
                    <a:pt x="1453" y="1393"/>
                  </a:lnTo>
                  <a:lnTo>
                    <a:pt x="1441" y="1405"/>
                  </a:lnTo>
                  <a:lnTo>
                    <a:pt x="1426" y="1416"/>
                  </a:lnTo>
                  <a:lnTo>
                    <a:pt x="1410" y="1425"/>
                  </a:lnTo>
                  <a:lnTo>
                    <a:pt x="1392" y="1433"/>
                  </a:lnTo>
                  <a:lnTo>
                    <a:pt x="1373" y="1437"/>
                  </a:lnTo>
                  <a:lnTo>
                    <a:pt x="1353" y="1440"/>
                  </a:lnTo>
                  <a:lnTo>
                    <a:pt x="1331" y="1440"/>
                  </a:lnTo>
                  <a:lnTo>
                    <a:pt x="1310" y="1436"/>
                  </a:lnTo>
                  <a:lnTo>
                    <a:pt x="1289" y="1429"/>
                  </a:lnTo>
                  <a:lnTo>
                    <a:pt x="1267" y="1419"/>
                  </a:lnTo>
                  <a:lnTo>
                    <a:pt x="1245" y="1405"/>
                  </a:lnTo>
                  <a:lnTo>
                    <a:pt x="1224" y="1387"/>
                  </a:lnTo>
                  <a:lnTo>
                    <a:pt x="1203" y="1365"/>
                  </a:lnTo>
                  <a:lnTo>
                    <a:pt x="1187" y="1342"/>
                  </a:lnTo>
                  <a:lnTo>
                    <a:pt x="1173" y="1317"/>
                  </a:lnTo>
                  <a:lnTo>
                    <a:pt x="1164" y="1292"/>
                  </a:lnTo>
                  <a:lnTo>
                    <a:pt x="1158" y="1266"/>
                  </a:lnTo>
                  <a:lnTo>
                    <a:pt x="1156" y="1240"/>
                  </a:lnTo>
                  <a:lnTo>
                    <a:pt x="1157" y="1215"/>
                  </a:lnTo>
                  <a:lnTo>
                    <a:pt x="1162" y="1189"/>
                  </a:lnTo>
                  <a:lnTo>
                    <a:pt x="1170" y="1165"/>
                  </a:lnTo>
                  <a:lnTo>
                    <a:pt x="1180" y="1142"/>
                  </a:lnTo>
                  <a:lnTo>
                    <a:pt x="1194" y="1120"/>
                  </a:lnTo>
                  <a:lnTo>
                    <a:pt x="1211" y="1101"/>
                  </a:lnTo>
                  <a:lnTo>
                    <a:pt x="1231" y="1083"/>
                  </a:lnTo>
                  <a:lnTo>
                    <a:pt x="1254" y="1070"/>
                  </a:lnTo>
                  <a:lnTo>
                    <a:pt x="1279" y="1058"/>
                  </a:lnTo>
                  <a:lnTo>
                    <a:pt x="1307" y="1050"/>
                  </a:lnTo>
                  <a:lnTo>
                    <a:pt x="1337" y="1045"/>
                  </a:lnTo>
                  <a:lnTo>
                    <a:pt x="1365" y="1045"/>
                  </a:lnTo>
                  <a:lnTo>
                    <a:pt x="1395" y="1050"/>
                  </a:lnTo>
                  <a:lnTo>
                    <a:pt x="1427" y="1058"/>
                  </a:lnTo>
                  <a:lnTo>
                    <a:pt x="1461" y="1070"/>
                  </a:lnTo>
                  <a:lnTo>
                    <a:pt x="1498" y="1082"/>
                  </a:lnTo>
                  <a:lnTo>
                    <a:pt x="1536" y="1097"/>
                  </a:lnTo>
                  <a:lnTo>
                    <a:pt x="1577" y="1113"/>
                  </a:lnTo>
                  <a:lnTo>
                    <a:pt x="1618" y="1130"/>
                  </a:lnTo>
                  <a:lnTo>
                    <a:pt x="1661" y="1147"/>
                  </a:lnTo>
                  <a:lnTo>
                    <a:pt x="1703" y="1163"/>
                  </a:lnTo>
                  <a:lnTo>
                    <a:pt x="1747" y="1179"/>
                  </a:lnTo>
                  <a:lnTo>
                    <a:pt x="1791" y="1193"/>
                  </a:lnTo>
                  <a:lnTo>
                    <a:pt x="1835" y="1204"/>
                  </a:lnTo>
                  <a:lnTo>
                    <a:pt x="1879" y="1214"/>
                  </a:lnTo>
                  <a:lnTo>
                    <a:pt x="1922" y="1219"/>
                  </a:lnTo>
                  <a:lnTo>
                    <a:pt x="1965" y="1222"/>
                  </a:lnTo>
                  <a:lnTo>
                    <a:pt x="2008" y="1219"/>
                  </a:lnTo>
                  <a:lnTo>
                    <a:pt x="2042" y="1211"/>
                  </a:lnTo>
                  <a:lnTo>
                    <a:pt x="2072" y="1200"/>
                  </a:lnTo>
                  <a:lnTo>
                    <a:pt x="2095" y="1185"/>
                  </a:lnTo>
                  <a:lnTo>
                    <a:pt x="2114" y="1168"/>
                  </a:lnTo>
                  <a:lnTo>
                    <a:pt x="2126" y="1148"/>
                  </a:lnTo>
                  <a:lnTo>
                    <a:pt x="2133" y="1127"/>
                  </a:lnTo>
                  <a:lnTo>
                    <a:pt x="2137" y="1105"/>
                  </a:lnTo>
                  <a:lnTo>
                    <a:pt x="2134" y="1083"/>
                  </a:lnTo>
                  <a:lnTo>
                    <a:pt x="2128" y="1063"/>
                  </a:lnTo>
                  <a:lnTo>
                    <a:pt x="2117" y="1043"/>
                  </a:lnTo>
                  <a:lnTo>
                    <a:pt x="2103" y="1026"/>
                  </a:lnTo>
                  <a:lnTo>
                    <a:pt x="2086" y="1011"/>
                  </a:lnTo>
                  <a:lnTo>
                    <a:pt x="2065" y="999"/>
                  </a:lnTo>
                  <a:lnTo>
                    <a:pt x="2041" y="991"/>
                  </a:lnTo>
                  <a:lnTo>
                    <a:pt x="2015" y="989"/>
                  </a:lnTo>
                  <a:lnTo>
                    <a:pt x="2007" y="989"/>
                  </a:lnTo>
                  <a:lnTo>
                    <a:pt x="1993" y="989"/>
                  </a:lnTo>
                  <a:lnTo>
                    <a:pt x="1973" y="989"/>
                  </a:lnTo>
                  <a:lnTo>
                    <a:pt x="1949" y="989"/>
                  </a:lnTo>
                  <a:lnTo>
                    <a:pt x="1920" y="989"/>
                  </a:lnTo>
                  <a:lnTo>
                    <a:pt x="1886" y="989"/>
                  </a:lnTo>
                  <a:lnTo>
                    <a:pt x="1849" y="989"/>
                  </a:lnTo>
                  <a:lnTo>
                    <a:pt x="1807" y="989"/>
                  </a:lnTo>
                  <a:lnTo>
                    <a:pt x="1763" y="990"/>
                  </a:lnTo>
                  <a:lnTo>
                    <a:pt x="1716" y="990"/>
                  </a:lnTo>
                  <a:lnTo>
                    <a:pt x="1667" y="990"/>
                  </a:lnTo>
                  <a:lnTo>
                    <a:pt x="1615" y="990"/>
                  </a:lnTo>
                  <a:lnTo>
                    <a:pt x="1563" y="990"/>
                  </a:lnTo>
                  <a:lnTo>
                    <a:pt x="1509" y="990"/>
                  </a:lnTo>
                  <a:lnTo>
                    <a:pt x="1453" y="990"/>
                  </a:lnTo>
                  <a:lnTo>
                    <a:pt x="1399" y="990"/>
                  </a:lnTo>
                  <a:lnTo>
                    <a:pt x="1344" y="991"/>
                  </a:lnTo>
                  <a:lnTo>
                    <a:pt x="1290" y="991"/>
                  </a:lnTo>
                  <a:lnTo>
                    <a:pt x="1237" y="991"/>
                  </a:lnTo>
                  <a:lnTo>
                    <a:pt x="1185" y="991"/>
                  </a:lnTo>
                  <a:lnTo>
                    <a:pt x="1135" y="991"/>
                  </a:lnTo>
                  <a:lnTo>
                    <a:pt x="1088" y="991"/>
                  </a:lnTo>
                  <a:lnTo>
                    <a:pt x="1042" y="991"/>
                  </a:lnTo>
                  <a:lnTo>
                    <a:pt x="1000" y="992"/>
                  </a:lnTo>
                  <a:lnTo>
                    <a:pt x="961" y="992"/>
                  </a:lnTo>
                  <a:lnTo>
                    <a:pt x="927" y="992"/>
                  </a:lnTo>
                  <a:lnTo>
                    <a:pt x="896" y="992"/>
                  </a:lnTo>
                  <a:lnTo>
                    <a:pt x="870" y="992"/>
                  </a:lnTo>
                  <a:lnTo>
                    <a:pt x="849" y="992"/>
                  </a:lnTo>
                  <a:lnTo>
                    <a:pt x="833" y="992"/>
                  </a:lnTo>
                  <a:lnTo>
                    <a:pt x="824" y="992"/>
                  </a:lnTo>
                  <a:lnTo>
                    <a:pt x="821" y="992"/>
                  </a:lnTo>
                  <a:lnTo>
                    <a:pt x="819" y="991"/>
                  </a:lnTo>
                  <a:lnTo>
                    <a:pt x="818" y="988"/>
                  </a:lnTo>
                  <a:lnTo>
                    <a:pt x="816" y="983"/>
                  </a:lnTo>
                  <a:lnTo>
                    <a:pt x="814" y="976"/>
                  </a:lnTo>
                  <a:lnTo>
                    <a:pt x="811" y="968"/>
                  </a:lnTo>
                  <a:lnTo>
                    <a:pt x="810" y="960"/>
                  </a:lnTo>
                  <a:lnTo>
                    <a:pt x="811" y="951"/>
                  </a:lnTo>
                  <a:lnTo>
                    <a:pt x="814" y="942"/>
                  </a:lnTo>
                  <a:lnTo>
                    <a:pt x="819" y="932"/>
                  </a:lnTo>
                  <a:lnTo>
                    <a:pt x="829" y="923"/>
                  </a:lnTo>
                  <a:lnTo>
                    <a:pt x="840" y="915"/>
                  </a:lnTo>
                  <a:lnTo>
                    <a:pt x="858" y="908"/>
                  </a:lnTo>
                  <a:lnTo>
                    <a:pt x="879" y="904"/>
                  </a:lnTo>
                  <a:lnTo>
                    <a:pt x="906" y="899"/>
                  </a:lnTo>
                  <a:lnTo>
                    <a:pt x="939" y="898"/>
                  </a:lnTo>
                  <a:lnTo>
                    <a:pt x="979" y="898"/>
                  </a:lnTo>
                  <a:lnTo>
                    <a:pt x="1000" y="899"/>
                  </a:lnTo>
                  <a:lnTo>
                    <a:pt x="1027" y="899"/>
                  </a:lnTo>
                  <a:lnTo>
                    <a:pt x="1055" y="899"/>
                  </a:lnTo>
                  <a:lnTo>
                    <a:pt x="1086" y="899"/>
                  </a:lnTo>
                  <a:lnTo>
                    <a:pt x="1118" y="900"/>
                  </a:lnTo>
                  <a:lnTo>
                    <a:pt x="1150" y="900"/>
                  </a:lnTo>
                  <a:lnTo>
                    <a:pt x="1183" y="900"/>
                  </a:lnTo>
                  <a:lnTo>
                    <a:pt x="1215" y="900"/>
                  </a:lnTo>
                  <a:lnTo>
                    <a:pt x="1246" y="900"/>
                  </a:lnTo>
                  <a:lnTo>
                    <a:pt x="1275" y="899"/>
                  </a:lnTo>
                  <a:lnTo>
                    <a:pt x="1301" y="899"/>
                  </a:lnTo>
                  <a:lnTo>
                    <a:pt x="1324" y="899"/>
                  </a:lnTo>
                  <a:lnTo>
                    <a:pt x="1344" y="899"/>
                  </a:lnTo>
                  <a:lnTo>
                    <a:pt x="1358" y="899"/>
                  </a:lnTo>
                  <a:lnTo>
                    <a:pt x="1367" y="899"/>
                  </a:lnTo>
                  <a:lnTo>
                    <a:pt x="1370" y="899"/>
                  </a:lnTo>
                  <a:lnTo>
                    <a:pt x="1368" y="898"/>
                  </a:lnTo>
                  <a:lnTo>
                    <a:pt x="1360" y="892"/>
                  </a:lnTo>
                  <a:lnTo>
                    <a:pt x="1348" y="884"/>
                  </a:lnTo>
                  <a:lnTo>
                    <a:pt x="1335" y="873"/>
                  </a:lnTo>
                  <a:lnTo>
                    <a:pt x="1317" y="859"/>
                  </a:lnTo>
                  <a:lnTo>
                    <a:pt x="1298" y="841"/>
                  </a:lnTo>
                  <a:lnTo>
                    <a:pt x="1277" y="822"/>
                  </a:lnTo>
                  <a:lnTo>
                    <a:pt x="1255" y="799"/>
                  </a:lnTo>
                  <a:lnTo>
                    <a:pt x="1233" y="775"/>
                  </a:lnTo>
                  <a:lnTo>
                    <a:pt x="1214" y="747"/>
                  </a:lnTo>
                  <a:lnTo>
                    <a:pt x="1194" y="717"/>
                  </a:lnTo>
                  <a:lnTo>
                    <a:pt x="1177" y="686"/>
                  </a:lnTo>
                  <a:lnTo>
                    <a:pt x="1163" y="651"/>
                  </a:lnTo>
                  <a:lnTo>
                    <a:pt x="1151" y="617"/>
                  </a:lnTo>
                  <a:lnTo>
                    <a:pt x="1146" y="579"/>
                  </a:lnTo>
                  <a:lnTo>
                    <a:pt x="1143" y="540"/>
                  </a:lnTo>
                  <a:lnTo>
                    <a:pt x="1151" y="489"/>
                  </a:lnTo>
                  <a:lnTo>
                    <a:pt x="1170" y="447"/>
                  </a:lnTo>
                  <a:lnTo>
                    <a:pt x="1194" y="413"/>
                  </a:lnTo>
                  <a:lnTo>
                    <a:pt x="1223" y="384"/>
                  </a:lnTo>
                  <a:lnTo>
                    <a:pt x="1251" y="362"/>
                  </a:lnTo>
                  <a:lnTo>
                    <a:pt x="1274" y="345"/>
                  </a:lnTo>
                  <a:lnTo>
                    <a:pt x="1287" y="330"/>
                  </a:lnTo>
                  <a:lnTo>
                    <a:pt x="1290" y="318"/>
                  </a:lnTo>
                  <a:lnTo>
                    <a:pt x="1285" y="314"/>
                  </a:lnTo>
                  <a:lnTo>
                    <a:pt x="1277" y="311"/>
                  </a:lnTo>
                  <a:lnTo>
                    <a:pt x="1267" y="311"/>
                  </a:lnTo>
                  <a:lnTo>
                    <a:pt x="1255" y="313"/>
                  </a:lnTo>
                  <a:lnTo>
                    <a:pt x="1240" y="317"/>
                  </a:lnTo>
                  <a:lnTo>
                    <a:pt x="1225" y="323"/>
                  </a:lnTo>
                  <a:lnTo>
                    <a:pt x="1208" y="331"/>
                  </a:lnTo>
                  <a:lnTo>
                    <a:pt x="1191" y="341"/>
                  </a:lnTo>
                  <a:lnTo>
                    <a:pt x="1172" y="354"/>
                  </a:lnTo>
                  <a:lnTo>
                    <a:pt x="1155" y="369"/>
                  </a:lnTo>
                  <a:lnTo>
                    <a:pt x="1138" y="386"/>
                  </a:lnTo>
                  <a:lnTo>
                    <a:pt x="1121" y="406"/>
                  </a:lnTo>
                  <a:lnTo>
                    <a:pt x="1106" y="429"/>
                  </a:lnTo>
                  <a:lnTo>
                    <a:pt x="1094" y="453"/>
                  </a:lnTo>
                  <a:lnTo>
                    <a:pt x="1082" y="480"/>
                  </a:lnTo>
                  <a:lnTo>
                    <a:pt x="1073" y="508"/>
                  </a:lnTo>
                  <a:lnTo>
                    <a:pt x="1067" y="566"/>
                  </a:lnTo>
                  <a:lnTo>
                    <a:pt x="1074" y="626"/>
                  </a:lnTo>
                  <a:lnTo>
                    <a:pt x="1091" y="684"/>
                  </a:lnTo>
                  <a:lnTo>
                    <a:pt x="1115" y="737"/>
                  </a:lnTo>
                  <a:lnTo>
                    <a:pt x="1140" y="783"/>
                  </a:lnTo>
                  <a:lnTo>
                    <a:pt x="1162" y="820"/>
                  </a:lnTo>
                  <a:lnTo>
                    <a:pt x="1178" y="844"/>
                  </a:lnTo>
                  <a:lnTo>
                    <a:pt x="1185" y="852"/>
                  </a:lnTo>
                  <a:lnTo>
                    <a:pt x="1181" y="852"/>
                  </a:lnTo>
                  <a:lnTo>
                    <a:pt x="1173" y="852"/>
                  </a:lnTo>
                  <a:lnTo>
                    <a:pt x="1159" y="852"/>
                  </a:lnTo>
                  <a:lnTo>
                    <a:pt x="1142" y="852"/>
                  </a:lnTo>
                  <a:lnTo>
                    <a:pt x="1120" y="852"/>
                  </a:lnTo>
                  <a:lnTo>
                    <a:pt x="1096" y="853"/>
                  </a:lnTo>
                  <a:lnTo>
                    <a:pt x="1070" y="853"/>
                  </a:lnTo>
                  <a:lnTo>
                    <a:pt x="1042" y="853"/>
                  </a:lnTo>
                  <a:lnTo>
                    <a:pt x="1013" y="853"/>
                  </a:lnTo>
                  <a:lnTo>
                    <a:pt x="984" y="853"/>
                  </a:lnTo>
                  <a:lnTo>
                    <a:pt x="955" y="854"/>
                  </a:lnTo>
                  <a:lnTo>
                    <a:pt x="929" y="854"/>
                  </a:lnTo>
                  <a:lnTo>
                    <a:pt x="904" y="854"/>
                  </a:lnTo>
                  <a:lnTo>
                    <a:pt x="882" y="854"/>
                  </a:lnTo>
                  <a:lnTo>
                    <a:pt x="863" y="854"/>
                  </a:lnTo>
                  <a:lnTo>
                    <a:pt x="848" y="854"/>
                  </a:lnTo>
                  <a:lnTo>
                    <a:pt x="792" y="860"/>
                  </a:lnTo>
                  <a:lnTo>
                    <a:pt x="754" y="875"/>
                  </a:lnTo>
                  <a:lnTo>
                    <a:pt x="731" y="896"/>
                  </a:lnTo>
                  <a:lnTo>
                    <a:pt x="720" y="919"/>
                  </a:lnTo>
                  <a:lnTo>
                    <a:pt x="718" y="943"/>
                  </a:lnTo>
                  <a:lnTo>
                    <a:pt x="720" y="964"/>
                  </a:lnTo>
                  <a:lnTo>
                    <a:pt x="725" y="979"/>
                  </a:lnTo>
                  <a:lnTo>
                    <a:pt x="727" y="984"/>
                  </a:lnTo>
                  <a:lnTo>
                    <a:pt x="186" y="984"/>
                  </a:lnTo>
                  <a:lnTo>
                    <a:pt x="186" y="983"/>
                  </a:lnTo>
                  <a:lnTo>
                    <a:pt x="186" y="982"/>
                  </a:lnTo>
                  <a:lnTo>
                    <a:pt x="186" y="979"/>
                  </a:lnTo>
                  <a:lnTo>
                    <a:pt x="186" y="974"/>
                  </a:lnTo>
                  <a:lnTo>
                    <a:pt x="188" y="968"/>
                  </a:lnTo>
                  <a:lnTo>
                    <a:pt x="191" y="964"/>
                  </a:lnTo>
                  <a:lnTo>
                    <a:pt x="196" y="957"/>
                  </a:lnTo>
                  <a:lnTo>
                    <a:pt x="204" y="951"/>
                  </a:lnTo>
                  <a:lnTo>
                    <a:pt x="213" y="944"/>
                  </a:lnTo>
                  <a:lnTo>
                    <a:pt x="226" y="938"/>
                  </a:lnTo>
                  <a:lnTo>
                    <a:pt x="242" y="932"/>
                  </a:lnTo>
                  <a:lnTo>
                    <a:pt x="262" y="927"/>
                  </a:lnTo>
                  <a:lnTo>
                    <a:pt x="286" y="922"/>
                  </a:lnTo>
                  <a:lnTo>
                    <a:pt x="314" y="919"/>
                  </a:lnTo>
                  <a:lnTo>
                    <a:pt x="347" y="916"/>
                  </a:lnTo>
                  <a:lnTo>
                    <a:pt x="385" y="915"/>
                  </a:lnTo>
                  <a:lnTo>
                    <a:pt x="398" y="914"/>
                  </a:lnTo>
                  <a:lnTo>
                    <a:pt x="412" y="911"/>
                  </a:lnTo>
                  <a:lnTo>
                    <a:pt x="424" y="906"/>
                  </a:lnTo>
                  <a:lnTo>
                    <a:pt x="436" y="899"/>
                  </a:lnTo>
                  <a:lnTo>
                    <a:pt x="445" y="892"/>
                  </a:lnTo>
                  <a:lnTo>
                    <a:pt x="452" y="883"/>
                  </a:lnTo>
                  <a:lnTo>
                    <a:pt x="454" y="874"/>
                  </a:lnTo>
                  <a:lnTo>
                    <a:pt x="452" y="863"/>
                  </a:lnTo>
                  <a:lnTo>
                    <a:pt x="446" y="859"/>
                  </a:lnTo>
                  <a:lnTo>
                    <a:pt x="432" y="858"/>
                  </a:lnTo>
                  <a:lnTo>
                    <a:pt x="414" y="856"/>
                  </a:lnTo>
                  <a:lnTo>
                    <a:pt x="390" y="858"/>
                  </a:lnTo>
                  <a:lnTo>
                    <a:pt x="362" y="859"/>
                  </a:lnTo>
                  <a:lnTo>
                    <a:pt x="331" y="860"/>
                  </a:lnTo>
                  <a:lnTo>
                    <a:pt x="296" y="862"/>
                  </a:lnTo>
                  <a:lnTo>
                    <a:pt x="261" y="865"/>
                  </a:lnTo>
                  <a:lnTo>
                    <a:pt x="224" y="866"/>
                  </a:lnTo>
                  <a:lnTo>
                    <a:pt x="187" y="866"/>
                  </a:lnTo>
                  <a:lnTo>
                    <a:pt x="150" y="865"/>
                  </a:lnTo>
                  <a:lnTo>
                    <a:pt x="115" y="861"/>
                  </a:lnTo>
                  <a:lnTo>
                    <a:pt x="82" y="855"/>
                  </a:lnTo>
                  <a:lnTo>
                    <a:pt x="53" y="848"/>
                  </a:lnTo>
                  <a:lnTo>
                    <a:pt x="27" y="838"/>
                  </a:lnTo>
                  <a:lnTo>
                    <a:pt x="6" y="824"/>
                  </a:lnTo>
                  <a:lnTo>
                    <a:pt x="0" y="813"/>
                  </a:lnTo>
                  <a:lnTo>
                    <a:pt x="1" y="795"/>
                  </a:lnTo>
                  <a:lnTo>
                    <a:pt x="9" y="772"/>
                  </a:lnTo>
                  <a:lnTo>
                    <a:pt x="22" y="745"/>
                  </a:lnTo>
                  <a:lnTo>
                    <a:pt x="39" y="715"/>
                  </a:lnTo>
                  <a:lnTo>
                    <a:pt x="61" y="682"/>
                  </a:lnTo>
                  <a:lnTo>
                    <a:pt x="84" y="649"/>
                  </a:lnTo>
                  <a:lnTo>
                    <a:pt x="110" y="614"/>
                  </a:lnTo>
                  <a:lnTo>
                    <a:pt x="135" y="580"/>
                  </a:lnTo>
                  <a:lnTo>
                    <a:pt x="160" y="548"/>
                  </a:lnTo>
                  <a:lnTo>
                    <a:pt x="184" y="518"/>
                  </a:lnTo>
                  <a:lnTo>
                    <a:pt x="205" y="491"/>
                  </a:lnTo>
                  <a:lnTo>
                    <a:pt x="224" y="469"/>
                  </a:lnTo>
                  <a:lnTo>
                    <a:pt x="239" y="452"/>
                  </a:lnTo>
                  <a:lnTo>
                    <a:pt x="248" y="440"/>
                  </a:lnTo>
                  <a:lnTo>
                    <a:pt x="251" y="437"/>
                  </a:lnTo>
                  <a:lnTo>
                    <a:pt x="252" y="423"/>
                  </a:lnTo>
                  <a:lnTo>
                    <a:pt x="256" y="390"/>
                  </a:lnTo>
                  <a:lnTo>
                    <a:pt x="264" y="356"/>
                  </a:lnTo>
                  <a:lnTo>
                    <a:pt x="278" y="337"/>
                  </a:lnTo>
                  <a:lnTo>
                    <a:pt x="287" y="337"/>
                  </a:lnTo>
                  <a:lnTo>
                    <a:pt x="296" y="344"/>
                  </a:lnTo>
                  <a:lnTo>
                    <a:pt x="306" y="355"/>
                  </a:lnTo>
                  <a:lnTo>
                    <a:pt x="316" y="368"/>
                  </a:lnTo>
                  <a:lnTo>
                    <a:pt x="325" y="381"/>
                  </a:lnTo>
                  <a:lnTo>
                    <a:pt x="334" y="392"/>
                  </a:lnTo>
                  <a:lnTo>
                    <a:pt x="344" y="400"/>
                  </a:lnTo>
                  <a:lnTo>
                    <a:pt x="352" y="401"/>
                  </a:lnTo>
                  <a:lnTo>
                    <a:pt x="359" y="394"/>
                  </a:lnTo>
                  <a:lnTo>
                    <a:pt x="372" y="376"/>
                  </a:lnTo>
                  <a:lnTo>
                    <a:pt x="391" y="353"/>
                  </a:lnTo>
                  <a:lnTo>
                    <a:pt x="412" y="326"/>
                  </a:lnTo>
                  <a:lnTo>
                    <a:pt x="433" y="301"/>
                  </a:lnTo>
                  <a:lnTo>
                    <a:pt x="456" y="280"/>
                  </a:lnTo>
                  <a:lnTo>
                    <a:pt x="477" y="268"/>
                  </a:lnTo>
                  <a:lnTo>
                    <a:pt x="495" y="266"/>
                  </a:lnTo>
                  <a:lnTo>
                    <a:pt x="503" y="280"/>
                  </a:lnTo>
                  <a:lnTo>
                    <a:pt x="499" y="309"/>
                  </a:lnTo>
                  <a:lnTo>
                    <a:pt x="488" y="347"/>
                  </a:lnTo>
                  <a:lnTo>
                    <a:pt x="473" y="390"/>
                  </a:lnTo>
                  <a:lnTo>
                    <a:pt x="458" y="434"/>
                  </a:lnTo>
                  <a:lnTo>
                    <a:pt x="445" y="474"/>
                  </a:lnTo>
                  <a:lnTo>
                    <a:pt x="440" y="506"/>
                  </a:lnTo>
                  <a:lnTo>
                    <a:pt x="446" y="527"/>
                  </a:lnTo>
                  <a:lnTo>
                    <a:pt x="460" y="538"/>
                  </a:lnTo>
                  <a:lnTo>
                    <a:pt x="476" y="546"/>
                  </a:lnTo>
                  <a:lnTo>
                    <a:pt x="495" y="552"/>
                  </a:lnTo>
                  <a:lnTo>
                    <a:pt x="513" y="553"/>
                  </a:lnTo>
                  <a:lnTo>
                    <a:pt x="531" y="552"/>
                  </a:lnTo>
                  <a:lnTo>
                    <a:pt x="548" y="549"/>
                  </a:lnTo>
                  <a:lnTo>
                    <a:pt x="561" y="541"/>
                  </a:lnTo>
                  <a:lnTo>
                    <a:pt x="573" y="530"/>
                  </a:lnTo>
                  <a:lnTo>
                    <a:pt x="579" y="515"/>
                  </a:lnTo>
                  <a:lnTo>
                    <a:pt x="579" y="493"/>
                  </a:lnTo>
                  <a:lnTo>
                    <a:pt x="574" y="469"/>
                  </a:lnTo>
                  <a:lnTo>
                    <a:pt x="568" y="444"/>
                  </a:lnTo>
                  <a:lnTo>
                    <a:pt x="560" y="421"/>
                  </a:lnTo>
                  <a:lnTo>
                    <a:pt x="553" y="400"/>
                  </a:lnTo>
                  <a:lnTo>
                    <a:pt x="548" y="386"/>
                  </a:lnTo>
                  <a:lnTo>
                    <a:pt x="545" y="382"/>
                  </a:lnTo>
                  <a:lnTo>
                    <a:pt x="549" y="382"/>
                  </a:lnTo>
                  <a:lnTo>
                    <a:pt x="558" y="379"/>
                  </a:lnTo>
                  <a:lnTo>
                    <a:pt x="573" y="376"/>
                  </a:lnTo>
                  <a:lnTo>
                    <a:pt x="591" y="371"/>
                  </a:lnTo>
                  <a:lnTo>
                    <a:pt x="614" y="364"/>
                  </a:lnTo>
                  <a:lnTo>
                    <a:pt x="641" y="354"/>
                  </a:lnTo>
                  <a:lnTo>
                    <a:pt x="670" y="342"/>
                  </a:lnTo>
                  <a:lnTo>
                    <a:pt x="700" y="326"/>
                  </a:lnTo>
                  <a:lnTo>
                    <a:pt x="710" y="321"/>
                  </a:lnTo>
                  <a:lnTo>
                    <a:pt x="720" y="315"/>
                  </a:lnTo>
                  <a:lnTo>
                    <a:pt x="731" y="308"/>
                  </a:lnTo>
                  <a:lnTo>
                    <a:pt x="742" y="301"/>
                  </a:lnTo>
                  <a:lnTo>
                    <a:pt x="753" y="294"/>
                  </a:lnTo>
                  <a:lnTo>
                    <a:pt x="764" y="286"/>
                  </a:lnTo>
                  <a:lnTo>
                    <a:pt x="776" y="278"/>
                  </a:lnTo>
                  <a:lnTo>
                    <a:pt x="788" y="270"/>
                  </a:lnTo>
                  <a:lnTo>
                    <a:pt x="801" y="262"/>
                  </a:lnTo>
                  <a:lnTo>
                    <a:pt x="813" y="254"/>
                  </a:lnTo>
                  <a:lnTo>
                    <a:pt x="825" y="245"/>
                  </a:lnTo>
                  <a:lnTo>
                    <a:pt x="839" y="236"/>
                  </a:lnTo>
                  <a:lnTo>
                    <a:pt x="852" y="227"/>
                  </a:lnTo>
                  <a:lnTo>
                    <a:pt x="866" y="218"/>
                  </a:lnTo>
                  <a:lnTo>
                    <a:pt x="879" y="209"/>
                  </a:lnTo>
                  <a:lnTo>
                    <a:pt x="893" y="200"/>
                  </a:lnTo>
                  <a:lnTo>
                    <a:pt x="906" y="192"/>
                  </a:lnTo>
                  <a:lnTo>
                    <a:pt x="919" y="182"/>
                  </a:lnTo>
                  <a:lnTo>
                    <a:pt x="931" y="174"/>
                  </a:lnTo>
                  <a:lnTo>
                    <a:pt x="945" y="166"/>
                  </a:lnTo>
                  <a:lnTo>
                    <a:pt x="958" y="157"/>
                  </a:lnTo>
                  <a:lnTo>
                    <a:pt x="972" y="149"/>
                  </a:lnTo>
                  <a:lnTo>
                    <a:pt x="985" y="141"/>
                  </a:lnTo>
                  <a:lnTo>
                    <a:pt x="999" y="132"/>
                  </a:lnTo>
                  <a:lnTo>
                    <a:pt x="1013" y="124"/>
                  </a:lnTo>
                  <a:lnTo>
                    <a:pt x="1027" y="115"/>
                  </a:lnTo>
                  <a:lnTo>
                    <a:pt x="1041" y="109"/>
                  </a:lnTo>
                  <a:lnTo>
                    <a:pt x="1056" y="100"/>
                  </a:lnTo>
                  <a:lnTo>
                    <a:pt x="1070" y="92"/>
                  </a:lnTo>
                  <a:lnTo>
                    <a:pt x="1085" y="86"/>
                  </a:lnTo>
                  <a:lnTo>
                    <a:pt x="1098" y="79"/>
                  </a:lnTo>
                  <a:lnTo>
                    <a:pt x="1113" y="72"/>
                  </a:lnTo>
                  <a:lnTo>
                    <a:pt x="1143" y="58"/>
                  </a:lnTo>
                  <a:lnTo>
                    <a:pt x="1176" y="45"/>
                  </a:lnTo>
                  <a:lnTo>
                    <a:pt x="1209" y="34"/>
                  </a:lnTo>
                  <a:lnTo>
                    <a:pt x="1245" y="23"/>
                  </a:lnTo>
                  <a:lnTo>
                    <a:pt x="1282" y="14"/>
                  </a:lnTo>
                  <a:lnTo>
                    <a:pt x="1320" y="7"/>
                  </a:lnTo>
                  <a:lnTo>
                    <a:pt x="1360" y="3"/>
                  </a:lnTo>
                  <a:lnTo>
                    <a:pt x="1403" y="0"/>
                  </a:lnTo>
                  <a:lnTo>
                    <a:pt x="1445" y="1"/>
                  </a:lnTo>
                  <a:lnTo>
                    <a:pt x="1491" y="6"/>
                  </a:lnTo>
                  <a:lnTo>
                    <a:pt x="1537" y="15"/>
                  </a:lnTo>
                  <a:lnTo>
                    <a:pt x="1587" y="27"/>
                  </a:lnTo>
                  <a:lnTo>
                    <a:pt x="1638" y="44"/>
                  </a:lnTo>
                  <a:lnTo>
                    <a:pt x="1690" y="65"/>
                  </a:lnTo>
                  <a:lnTo>
                    <a:pt x="1744" y="91"/>
                  </a:lnTo>
                  <a:lnTo>
                    <a:pt x="1799" y="124"/>
                  </a:lnTo>
                  <a:lnTo>
                    <a:pt x="1868" y="172"/>
                  </a:lnTo>
                  <a:lnTo>
                    <a:pt x="1926" y="225"/>
                  </a:lnTo>
                  <a:lnTo>
                    <a:pt x="1973" y="280"/>
                  </a:lnTo>
                  <a:lnTo>
                    <a:pt x="2011" y="339"/>
                  </a:lnTo>
                  <a:lnTo>
                    <a:pt x="2042" y="399"/>
                  </a:lnTo>
                  <a:lnTo>
                    <a:pt x="2065" y="459"/>
                  </a:lnTo>
                  <a:lnTo>
                    <a:pt x="2081" y="519"/>
                  </a:lnTo>
                  <a:lnTo>
                    <a:pt x="2093" y="575"/>
                  </a:lnTo>
                  <a:lnTo>
                    <a:pt x="2099" y="631"/>
                  </a:lnTo>
                  <a:lnTo>
                    <a:pt x="2101" y="681"/>
                  </a:lnTo>
                  <a:lnTo>
                    <a:pt x="2101" y="727"/>
                  </a:lnTo>
                  <a:lnTo>
                    <a:pt x="2099" y="767"/>
                  </a:lnTo>
                  <a:lnTo>
                    <a:pt x="2095" y="799"/>
                  </a:lnTo>
                  <a:lnTo>
                    <a:pt x="2092" y="824"/>
                  </a:lnTo>
                  <a:lnTo>
                    <a:pt x="2090" y="839"/>
                  </a:lnTo>
                  <a:lnTo>
                    <a:pt x="2088" y="845"/>
                  </a:lnTo>
                  <a:lnTo>
                    <a:pt x="2094" y="847"/>
                  </a:lnTo>
                  <a:lnTo>
                    <a:pt x="2110" y="855"/>
                  </a:lnTo>
                  <a:lnTo>
                    <a:pt x="2133" y="868"/>
                  </a:lnTo>
                  <a:lnTo>
                    <a:pt x="2161" y="884"/>
                  </a:lnTo>
                  <a:lnTo>
                    <a:pt x="2191" y="905"/>
                  </a:lnTo>
                  <a:lnTo>
                    <a:pt x="2219" y="929"/>
                  </a:lnTo>
                  <a:lnTo>
                    <a:pt x="2244" y="956"/>
                  </a:lnTo>
                  <a:lnTo>
                    <a:pt x="2261" y="984"/>
                  </a:lnTo>
                  <a:lnTo>
                    <a:pt x="2272" y="1010"/>
                  </a:lnTo>
                  <a:lnTo>
                    <a:pt x="2279" y="1037"/>
                  </a:lnTo>
                  <a:lnTo>
                    <a:pt x="2284" y="1066"/>
                  </a:lnTo>
                  <a:lnTo>
                    <a:pt x="2287" y="1095"/>
                  </a:lnTo>
                  <a:lnTo>
                    <a:pt x="2285" y="1125"/>
                  </a:lnTo>
                  <a:lnTo>
                    <a:pt x="2281" y="1154"/>
                  </a:lnTo>
                  <a:lnTo>
                    <a:pt x="2273" y="1183"/>
                  </a:lnTo>
                  <a:lnTo>
                    <a:pt x="2261" y="1210"/>
                  </a:lnTo>
                  <a:lnTo>
                    <a:pt x="2246" y="1237"/>
                  </a:lnTo>
                  <a:lnTo>
                    <a:pt x="2225" y="1261"/>
                  </a:lnTo>
                  <a:lnTo>
                    <a:pt x="2200" y="1283"/>
                  </a:lnTo>
                  <a:lnTo>
                    <a:pt x="2171" y="1301"/>
                  </a:lnTo>
                  <a:lnTo>
                    <a:pt x="2136" y="1316"/>
                  </a:lnTo>
                  <a:lnTo>
                    <a:pt x="2095" y="1328"/>
                  </a:lnTo>
                  <a:lnTo>
                    <a:pt x="2049" y="1336"/>
                  </a:lnTo>
                  <a:lnTo>
                    <a:pt x="1997" y="1338"/>
                  </a:lnTo>
                  <a:close/>
                </a:path>
              </a:pathLst>
            </a:cu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719" name="Freeform 35">
              <a:extLst>
                <a:ext uri="{FF2B5EF4-FFF2-40B4-BE49-F238E27FC236}">
                  <a16:creationId xmlns:a16="http://schemas.microsoft.com/office/drawing/2014/main" id="{41111266-839A-137D-D5D9-02131C119609}"/>
                </a:ext>
              </a:extLst>
            </p:cNvPr>
            <p:cNvSpPr>
              <a:spLocks/>
            </p:cNvSpPr>
            <p:nvPr/>
          </p:nvSpPr>
          <p:spPr bwMode="auto">
            <a:xfrm>
              <a:off x="5097" y="2073"/>
              <a:ext cx="45" cy="44"/>
            </a:xfrm>
            <a:custGeom>
              <a:avLst/>
              <a:gdLst>
                <a:gd name="T0" fmla="*/ 6 w 89"/>
                <a:gd name="T1" fmla="*/ 0 h 89"/>
                <a:gd name="T2" fmla="*/ 5 w 89"/>
                <a:gd name="T3" fmla="*/ 0 h 89"/>
                <a:gd name="T4" fmla="*/ 4 w 89"/>
                <a:gd name="T5" fmla="*/ 0 h 89"/>
                <a:gd name="T6" fmla="*/ 3 w 89"/>
                <a:gd name="T7" fmla="*/ 0 h 89"/>
                <a:gd name="T8" fmla="*/ 2 w 89"/>
                <a:gd name="T9" fmla="*/ 1 h 89"/>
                <a:gd name="T10" fmla="*/ 2 w 89"/>
                <a:gd name="T11" fmla="*/ 2 h 89"/>
                <a:gd name="T12" fmla="*/ 1 w 89"/>
                <a:gd name="T13" fmla="*/ 3 h 89"/>
                <a:gd name="T14" fmla="*/ 1 w 89"/>
                <a:gd name="T15" fmla="*/ 4 h 89"/>
                <a:gd name="T16" fmla="*/ 0 w 89"/>
                <a:gd name="T17" fmla="*/ 5 h 89"/>
                <a:gd name="T18" fmla="*/ 1 w 89"/>
                <a:gd name="T19" fmla="*/ 6 h 89"/>
                <a:gd name="T20" fmla="*/ 1 w 89"/>
                <a:gd name="T21" fmla="*/ 7 h 89"/>
                <a:gd name="T22" fmla="*/ 2 w 89"/>
                <a:gd name="T23" fmla="*/ 8 h 89"/>
                <a:gd name="T24" fmla="*/ 2 w 89"/>
                <a:gd name="T25" fmla="*/ 9 h 89"/>
                <a:gd name="T26" fmla="*/ 3 w 89"/>
                <a:gd name="T27" fmla="*/ 10 h 89"/>
                <a:gd name="T28" fmla="*/ 4 w 89"/>
                <a:gd name="T29" fmla="*/ 10 h 89"/>
                <a:gd name="T30" fmla="*/ 5 w 89"/>
                <a:gd name="T31" fmla="*/ 11 h 89"/>
                <a:gd name="T32" fmla="*/ 6 w 89"/>
                <a:gd name="T33" fmla="*/ 11 h 89"/>
                <a:gd name="T34" fmla="*/ 7 w 89"/>
                <a:gd name="T35" fmla="*/ 11 h 89"/>
                <a:gd name="T36" fmla="*/ 8 w 89"/>
                <a:gd name="T37" fmla="*/ 10 h 89"/>
                <a:gd name="T38" fmla="*/ 9 w 89"/>
                <a:gd name="T39" fmla="*/ 10 h 89"/>
                <a:gd name="T40" fmla="*/ 10 w 89"/>
                <a:gd name="T41" fmla="*/ 9 h 89"/>
                <a:gd name="T42" fmla="*/ 11 w 89"/>
                <a:gd name="T43" fmla="*/ 8 h 89"/>
                <a:gd name="T44" fmla="*/ 11 w 89"/>
                <a:gd name="T45" fmla="*/ 7 h 89"/>
                <a:gd name="T46" fmla="*/ 11 w 89"/>
                <a:gd name="T47" fmla="*/ 6 h 89"/>
                <a:gd name="T48" fmla="*/ 12 w 89"/>
                <a:gd name="T49" fmla="*/ 5 h 89"/>
                <a:gd name="T50" fmla="*/ 11 w 89"/>
                <a:gd name="T51" fmla="*/ 4 h 89"/>
                <a:gd name="T52" fmla="*/ 11 w 89"/>
                <a:gd name="T53" fmla="*/ 3 h 89"/>
                <a:gd name="T54" fmla="*/ 11 w 89"/>
                <a:gd name="T55" fmla="*/ 2 h 89"/>
                <a:gd name="T56" fmla="*/ 10 w 89"/>
                <a:gd name="T57" fmla="*/ 1 h 89"/>
                <a:gd name="T58" fmla="*/ 9 w 89"/>
                <a:gd name="T59" fmla="*/ 0 h 89"/>
                <a:gd name="T60" fmla="*/ 8 w 89"/>
                <a:gd name="T61" fmla="*/ 0 h 89"/>
                <a:gd name="T62" fmla="*/ 7 w 89"/>
                <a:gd name="T63" fmla="*/ 0 h 89"/>
                <a:gd name="T64" fmla="*/ 6 w 89"/>
                <a:gd name="T65" fmla="*/ 0 h 8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89" h="89">
                  <a:moveTo>
                    <a:pt x="45" y="0"/>
                  </a:moveTo>
                  <a:lnTo>
                    <a:pt x="36" y="1"/>
                  </a:lnTo>
                  <a:lnTo>
                    <a:pt x="28" y="4"/>
                  </a:lnTo>
                  <a:lnTo>
                    <a:pt x="20" y="7"/>
                  </a:lnTo>
                  <a:lnTo>
                    <a:pt x="13" y="13"/>
                  </a:lnTo>
                  <a:lnTo>
                    <a:pt x="9" y="20"/>
                  </a:lnTo>
                  <a:lnTo>
                    <a:pt x="4" y="27"/>
                  </a:lnTo>
                  <a:lnTo>
                    <a:pt x="2" y="35"/>
                  </a:lnTo>
                  <a:lnTo>
                    <a:pt x="0" y="44"/>
                  </a:lnTo>
                  <a:lnTo>
                    <a:pt x="2" y="53"/>
                  </a:lnTo>
                  <a:lnTo>
                    <a:pt x="4" y="61"/>
                  </a:lnTo>
                  <a:lnTo>
                    <a:pt x="9" y="69"/>
                  </a:lnTo>
                  <a:lnTo>
                    <a:pt x="13" y="75"/>
                  </a:lnTo>
                  <a:lnTo>
                    <a:pt x="20" y="81"/>
                  </a:lnTo>
                  <a:lnTo>
                    <a:pt x="28" y="85"/>
                  </a:lnTo>
                  <a:lnTo>
                    <a:pt x="36" y="88"/>
                  </a:lnTo>
                  <a:lnTo>
                    <a:pt x="45" y="89"/>
                  </a:lnTo>
                  <a:lnTo>
                    <a:pt x="55" y="88"/>
                  </a:lnTo>
                  <a:lnTo>
                    <a:pt x="63" y="85"/>
                  </a:lnTo>
                  <a:lnTo>
                    <a:pt x="70" y="81"/>
                  </a:lnTo>
                  <a:lnTo>
                    <a:pt x="77" y="75"/>
                  </a:lnTo>
                  <a:lnTo>
                    <a:pt x="82" y="69"/>
                  </a:lnTo>
                  <a:lnTo>
                    <a:pt x="86" y="61"/>
                  </a:lnTo>
                  <a:lnTo>
                    <a:pt x="88" y="53"/>
                  </a:lnTo>
                  <a:lnTo>
                    <a:pt x="89" y="44"/>
                  </a:lnTo>
                  <a:lnTo>
                    <a:pt x="88" y="35"/>
                  </a:lnTo>
                  <a:lnTo>
                    <a:pt x="86" y="27"/>
                  </a:lnTo>
                  <a:lnTo>
                    <a:pt x="82" y="20"/>
                  </a:lnTo>
                  <a:lnTo>
                    <a:pt x="77" y="13"/>
                  </a:lnTo>
                  <a:lnTo>
                    <a:pt x="70" y="7"/>
                  </a:lnTo>
                  <a:lnTo>
                    <a:pt x="63" y="4"/>
                  </a:lnTo>
                  <a:lnTo>
                    <a:pt x="55" y="1"/>
                  </a:lnTo>
                  <a:lnTo>
                    <a:pt x="45"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28686" name="Group 36">
            <a:extLst>
              <a:ext uri="{FF2B5EF4-FFF2-40B4-BE49-F238E27FC236}">
                <a16:creationId xmlns:a16="http://schemas.microsoft.com/office/drawing/2014/main" id="{49772971-9354-077B-D8A3-E9EEEF33240F}"/>
              </a:ext>
            </a:extLst>
          </p:cNvPr>
          <p:cNvGrpSpPr>
            <a:grpSpLocks/>
          </p:cNvGrpSpPr>
          <p:nvPr/>
        </p:nvGrpSpPr>
        <p:grpSpPr bwMode="auto">
          <a:xfrm>
            <a:off x="3033713" y="1255713"/>
            <a:ext cx="711200" cy="449262"/>
            <a:chOff x="4971" y="1801"/>
            <a:chExt cx="1143" cy="720"/>
          </a:xfrm>
        </p:grpSpPr>
        <p:sp>
          <p:nvSpPr>
            <p:cNvPr id="28716" name="Freeform 37">
              <a:extLst>
                <a:ext uri="{FF2B5EF4-FFF2-40B4-BE49-F238E27FC236}">
                  <a16:creationId xmlns:a16="http://schemas.microsoft.com/office/drawing/2014/main" id="{AA4D4222-0DA9-2970-0C82-2A900A5683C8}"/>
                </a:ext>
              </a:extLst>
            </p:cNvPr>
            <p:cNvSpPr>
              <a:spLocks/>
            </p:cNvSpPr>
            <p:nvPr/>
          </p:nvSpPr>
          <p:spPr bwMode="auto">
            <a:xfrm>
              <a:off x="4971" y="1801"/>
              <a:ext cx="1143" cy="720"/>
            </a:xfrm>
            <a:custGeom>
              <a:avLst/>
              <a:gdLst>
                <a:gd name="T0" fmla="*/ 214 w 2287"/>
                <a:gd name="T1" fmla="*/ 159 h 1440"/>
                <a:gd name="T2" fmla="*/ 184 w 2287"/>
                <a:gd name="T3" fmla="*/ 145 h 1440"/>
                <a:gd name="T4" fmla="*/ 166 w 2287"/>
                <a:gd name="T5" fmla="*/ 142 h 1440"/>
                <a:gd name="T6" fmla="*/ 156 w 2287"/>
                <a:gd name="T7" fmla="*/ 148 h 1440"/>
                <a:gd name="T8" fmla="*/ 160 w 2287"/>
                <a:gd name="T9" fmla="*/ 168 h 1440"/>
                <a:gd name="T10" fmla="*/ 175 w 2287"/>
                <a:gd name="T11" fmla="*/ 161 h 1440"/>
                <a:gd name="T12" fmla="*/ 167 w 2287"/>
                <a:gd name="T13" fmla="*/ 154 h 1440"/>
                <a:gd name="T14" fmla="*/ 172 w 2287"/>
                <a:gd name="T15" fmla="*/ 149 h 1440"/>
                <a:gd name="T16" fmla="*/ 185 w 2287"/>
                <a:gd name="T17" fmla="*/ 166 h 1440"/>
                <a:gd name="T18" fmla="*/ 174 w 2287"/>
                <a:gd name="T19" fmla="*/ 180 h 1440"/>
                <a:gd name="T20" fmla="*/ 153 w 2287"/>
                <a:gd name="T21" fmla="*/ 174 h 1440"/>
                <a:gd name="T22" fmla="*/ 145 w 2287"/>
                <a:gd name="T23" fmla="*/ 149 h 1440"/>
                <a:gd name="T24" fmla="*/ 163 w 2287"/>
                <a:gd name="T25" fmla="*/ 132 h 1440"/>
                <a:gd name="T26" fmla="*/ 197 w 2287"/>
                <a:gd name="T27" fmla="*/ 140 h 1440"/>
                <a:gd name="T28" fmla="*/ 240 w 2287"/>
                <a:gd name="T29" fmla="*/ 153 h 1440"/>
                <a:gd name="T30" fmla="*/ 266 w 2287"/>
                <a:gd name="T31" fmla="*/ 141 h 1440"/>
                <a:gd name="T32" fmla="*/ 255 w 2287"/>
                <a:gd name="T33" fmla="*/ 124 h 1440"/>
                <a:gd name="T34" fmla="*/ 231 w 2287"/>
                <a:gd name="T35" fmla="*/ 124 h 1440"/>
                <a:gd name="T36" fmla="*/ 181 w 2287"/>
                <a:gd name="T37" fmla="*/ 124 h 1440"/>
                <a:gd name="T38" fmla="*/ 130 w 2287"/>
                <a:gd name="T39" fmla="*/ 124 h 1440"/>
                <a:gd name="T40" fmla="*/ 103 w 2287"/>
                <a:gd name="T41" fmla="*/ 124 h 1440"/>
                <a:gd name="T42" fmla="*/ 101 w 2287"/>
                <a:gd name="T43" fmla="*/ 119 h 1440"/>
                <a:gd name="T44" fmla="*/ 117 w 2287"/>
                <a:gd name="T45" fmla="*/ 113 h 1440"/>
                <a:gd name="T46" fmla="*/ 147 w 2287"/>
                <a:gd name="T47" fmla="*/ 113 h 1440"/>
                <a:gd name="T48" fmla="*/ 170 w 2287"/>
                <a:gd name="T49" fmla="*/ 113 h 1440"/>
                <a:gd name="T50" fmla="*/ 159 w 2287"/>
                <a:gd name="T51" fmla="*/ 103 h 1440"/>
                <a:gd name="T52" fmla="*/ 143 w 2287"/>
                <a:gd name="T53" fmla="*/ 73 h 1440"/>
                <a:gd name="T54" fmla="*/ 160 w 2287"/>
                <a:gd name="T55" fmla="*/ 42 h 1440"/>
                <a:gd name="T56" fmla="*/ 151 w 2287"/>
                <a:gd name="T57" fmla="*/ 42 h 1440"/>
                <a:gd name="T58" fmla="*/ 135 w 2287"/>
                <a:gd name="T59" fmla="*/ 60 h 1440"/>
                <a:gd name="T60" fmla="*/ 147 w 2287"/>
                <a:gd name="T61" fmla="*/ 106 h 1440"/>
                <a:gd name="T62" fmla="*/ 133 w 2287"/>
                <a:gd name="T63" fmla="*/ 107 h 1440"/>
                <a:gd name="T64" fmla="*/ 107 w 2287"/>
                <a:gd name="T65" fmla="*/ 107 h 1440"/>
                <a:gd name="T66" fmla="*/ 90 w 2287"/>
                <a:gd name="T67" fmla="*/ 123 h 1440"/>
                <a:gd name="T68" fmla="*/ 23 w 2287"/>
                <a:gd name="T69" fmla="*/ 121 h 1440"/>
                <a:gd name="T70" fmla="*/ 39 w 2287"/>
                <a:gd name="T71" fmla="*/ 115 h 1440"/>
                <a:gd name="T72" fmla="*/ 56 w 2287"/>
                <a:gd name="T73" fmla="*/ 111 h 1440"/>
                <a:gd name="T74" fmla="*/ 41 w 2287"/>
                <a:gd name="T75" fmla="*/ 108 h 1440"/>
                <a:gd name="T76" fmla="*/ 6 w 2287"/>
                <a:gd name="T77" fmla="*/ 106 h 1440"/>
                <a:gd name="T78" fmla="*/ 7 w 2287"/>
                <a:gd name="T79" fmla="*/ 86 h 1440"/>
                <a:gd name="T80" fmla="*/ 29 w 2287"/>
                <a:gd name="T81" fmla="*/ 57 h 1440"/>
                <a:gd name="T82" fmla="*/ 37 w 2287"/>
                <a:gd name="T83" fmla="*/ 43 h 1440"/>
                <a:gd name="T84" fmla="*/ 46 w 2287"/>
                <a:gd name="T85" fmla="*/ 47 h 1440"/>
                <a:gd name="T86" fmla="*/ 62 w 2287"/>
                <a:gd name="T87" fmla="*/ 39 h 1440"/>
                <a:gd name="T88" fmla="*/ 59 w 2287"/>
                <a:gd name="T89" fmla="*/ 69 h 1440"/>
                <a:gd name="T90" fmla="*/ 72 w 2287"/>
                <a:gd name="T91" fmla="*/ 62 h 1440"/>
                <a:gd name="T92" fmla="*/ 69 w 2287"/>
                <a:gd name="T93" fmla="*/ 48 h 1440"/>
                <a:gd name="T94" fmla="*/ 90 w 2287"/>
                <a:gd name="T95" fmla="*/ 40 h 1440"/>
                <a:gd name="T96" fmla="*/ 101 w 2287"/>
                <a:gd name="T97" fmla="*/ 32 h 1440"/>
                <a:gd name="T98" fmla="*/ 114 w 2287"/>
                <a:gd name="T99" fmla="*/ 23 h 1440"/>
                <a:gd name="T100" fmla="*/ 128 w 2287"/>
                <a:gd name="T101" fmla="*/ 15 h 1440"/>
                <a:gd name="T102" fmla="*/ 147 w 2287"/>
                <a:gd name="T103" fmla="*/ 6 h 1440"/>
                <a:gd name="T104" fmla="*/ 186 w 2287"/>
                <a:gd name="T105" fmla="*/ 1 h 1440"/>
                <a:gd name="T106" fmla="*/ 240 w 2287"/>
                <a:gd name="T107" fmla="*/ 29 h 1440"/>
                <a:gd name="T108" fmla="*/ 262 w 2287"/>
                <a:gd name="T109" fmla="*/ 86 h 1440"/>
                <a:gd name="T110" fmla="*/ 263 w 2287"/>
                <a:gd name="T111" fmla="*/ 107 h 1440"/>
                <a:gd name="T112" fmla="*/ 284 w 2287"/>
                <a:gd name="T113" fmla="*/ 130 h 1440"/>
                <a:gd name="T114" fmla="*/ 278 w 2287"/>
                <a:gd name="T115" fmla="*/ 158 h 144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287" h="1440">
                  <a:moveTo>
                    <a:pt x="1997" y="1338"/>
                  </a:moveTo>
                  <a:lnTo>
                    <a:pt x="1960" y="1336"/>
                  </a:lnTo>
                  <a:lnTo>
                    <a:pt x="1921" y="1331"/>
                  </a:lnTo>
                  <a:lnTo>
                    <a:pt x="1881" y="1322"/>
                  </a:lnTo>
                  <a:lnTo>
                    <a:pt x="1841" y="1312"/>
                  </a:lnTo>
                  <a:lnTo>
                    <a:pt x="1799" y="1299"/>
                  </a:lnTo>
                  <a:lnTo>
                    <a:pt x="1759" y="1284"/>
                  </a:lnTo>
                  <a:lnTo>
                    <a:pt x="1718" y="1268"/>
                  </a:lnTo>
                  <a:lnTo>
                    <a:pt x="1679" y="1252"/>
                  </a:lnTo>
                  <a:lnTo>
                    <a:pt x="1641" y="1234"/>
                  </a:lnTo>
                  <a:lnTo>
                    <a:pt x="1607" y="1218"/>
                  </a:lnTo>
                  <a:lnTo>
                    <a:pt x="1573" y="1201"/>
                  </a:lnTo>
                  <a:lnTo>
                    <a:pt x="1542" y="1186"/>
                  </a:lnTo>
                  <a:lnTo>
                    <a:pt x="1516" y="1173"/>
                  </a:lnTo>
                  <a:lnTo>
                    <a:pt x="1493" y="1161"/>
                  </a:lnTo>
                  <a:lnTo>
                    <a:pt x="1473" y="1153"/>
                  </a:lnTo>
                  <a:lnTo>
                    <a:pt x="1458" y="1146"/>
                  </a:lnTo>
                  <a:lnTo>
                    <a:pt x="1437" y="1138"/>
                  </a:lnTo>
                  <a:lnTo>
                    <a:pt x="1416" y="1133"/>
                  </a:lnTo>
                  <a:lnTo>
                    <a:pt x="1398" y="1128"/>
                  </a:lnTo>
                  <a:lnTo>
                    <a:pt x="1380" y="1126"/>
                  </a:lnTo>
                  <a:lnTo>
                    <a:pt x="1362" y="1126"/>
                  </a:lnTo>
                  <a:lnTo>
                    <a:pt x="1346" y="1127"/>
                  </a:lnTo>
                  <a:lnTo>
                    <a:pt x="1331" y="1130"/>
                  </a:lnTo>
                  <a:lnTo>
                    <a:pt x="1317" y="1133"/>
                  </a:lnTo>
                  <a:lnTo>
                    <a:pt x="1305" y="1138"/>
                  </a:lnTo>
                  <a:lnTo>
                    <a:pt x="1293" y="1143"/>
                  </a:lnTo>
                  <a:lnTo>
                    <a:pt x="1283" y="1150"/>
                  </a:lnTo>
                  <a:lnTo>
                    <a:pt x="1274" y="1157"/>
                  </a:lnTo>
                  <a:lnTo>
                    <a:pt x="1265" y="1165"/>
                  </a:lnTo>
                  <a:lnTo>
                    <a:pt x="1259" y="1173"/>
                  </a:lnTo>
                  <a:lnTo>
                    <a:pt x="1253" y="1181"/>
                  </a:lnTo>
                  <a:lnTo>
                    <a:pt x="1248" y="1191"/>
                  </a:lnTo>
                  <a:lnTo>
                    <a:pt x="1241" y="1211"/>
                  </a:lnTo>
                  <a:lnTo>
                    <a:pt x="1240" y="1234"/>
                  </a:lnTo>
                  <a:lnTo>
                    <a:pt x="1242" y="1259"/>
                  </a:lnTo>
                  <a:lnTo>
                    <a:pt x="1248" y="1282"/>
                  </a:lnTo>
                  <a:lnTo>
                    <a:pt x="1257" y="1305"/>
                  </a:lnTo>
                  <a:lnTo>
                    <a:pt x="1270" y="1324"/>
                  </a:lnTo>
                  <a:lnTo>
                    <a:pt x="1285" y="1339"/>
                  </a:lnTo>
                  <a:lnTo>
                    <a:pt x="1304" y="1348"/>
                  </a:lnTo>
                  <a:lnTo>
                    <a:pt x="1327" y="1353"/>
                  </a:lnTo>
                  <a:lnTo>
                    <a:pt x="1348" y="1352"/>
                  </a:lnTo>
                  <a:lnTo>
                    <a:pt x="1368" y="1346"/>
                  </a:lnTo>
                  <a:lnTo>
                    <a:pt x="1384" y="1336"/>
                  </a:lnTo>
                  <a:lnTo>
                    <a:pt x="1396" y="1322"/>
                  </a:lnTo>
                  <a:lnTo>
                    <a:pt x="1403" y="1306"/>
                  </a:lnTo>
                  <a:lnTo>
                    <a:pt x="1403" y="1287"/>
                  </a:lnTo>
                  <a:lnTo>
                    <a:pt x="1396" y="1267"/>
                  </a:lnTo>
                  <a:lnTo>
                    <a:pt x="1388" y="1255"/>
                  </a:lnTo>
                  <a:lnTo>
                    <a:pt x="1380" y="1248"/>
                  </a:lnTo>
                  <a:lnTo>
                    <a:pt x="1370" y="1244"/>
                  </a:lnTo>
                  <a:lnTo>
                    <a:pt x="1361" y="1241"/>
                  </a:lnTo>
                  <a:lnTo>
                    <a:pt x="1353" y="1238"/>
                  </a:lnTo>
                  <a:lnTo>
                    <a:pt x="1345" y="1234"/>
                  </a:lnTo>
                  <a:lnTo>
                    <a:pt x="1340" y="1229"/>
                  </a:lnTo>
                  <a:lnTo>
                    <a:pt x="1337" y="1218"/>
                  </a:lnTo>
                  <a:lnTo>
                    <a:pt x="1337" y="1208"/>
                  </a:lnTo>
                  <a:lnTo>
                    <a:pt x="1338" y="1199"/>
                  </a:lnTo>
                  <a:lnTo>
                    <a:pt x="1343" y="1193"/>
                  </a:lnTo>
                  <a:lnTo>
                    <a:pt x="1350" y="1188"/>
                  </a:lnTo>
                  <a:lnTo>
                    <a:pt x="1359" y="1186"/>
                  </a:lnTo>
                  <a:lnTo>
                    <a:pt x="1370" y="1187"/>
                  </a:lnTo>
                  <a:lnTo>
                    <a:pt x="1383" y="1191"/>
                  </a:lnTo>
                  <a:lnTo>
                    <a:pt x="1398" y="1196"/>
                  </a:lnTo>
                  <a:lnTo>
                    <a:pt x="1420" y="1208"/>
                  </a:lnTo>
                  <a:lnTo>
                    <a:pt x="1438" y="1223"/>
                  </a:lnTo>
                  <a:lnTo>
                    <a:pt x="1455" y="1239"/>
                  </a:lnTo>
                  <a:lnTo>
                    <a:pt x="1467" y="1259"/>
                  </a:lnTo>
                  <a:lnTo>
                    <a:pt x="1475" y="1279"/>
                  </a:lnTo>
                  <a:lnTo>
                    <a:pt x="1481" y="1301"/>
                  </a:lnTo>
                  <a:lnTo>
                    <a:pt x="1481" y="1325"/>
                  </a:lnTo>
                  <a:lnTo>
                    <a:pt x="1476" y="1352"/>
                  </a:lnTo>
                  <a:lnTo>
                    <a:pt x="1472" y="1367"/>
                  </a:lnTo>
                  <a:lnTo>
                    <a:pt x="1464" y="1381"/>
                  </a:lnTo>
                  <a:lnTo>
                    <a:pt x="1453" y="1393"/>
                  </a:lnTo>
                  <a:lnTo>
                    <a:pt x="1441" y="1405"/>
                  </a:lnTo>
                  <a:lnTo>
                    <a:pt x="1426" y="1416"/>
                  </a:lnTo>
                  <a:lnTo>
                    <a:pt x="1410" y="1425"/>
                  </a:lnTo>
                  <a:lnTo>
                    <a:pt x="1392" y="1433"/>
                  </a:lnTo>
                  <a:lnTo>
                    <a:pt x="1373" y="1437"/>
                  </a:lnTo>
                  <a:lnTo>
                    <a:pt x="1353" y="1440"/>
                  </a:lnTo>
                  <a:lnTo>
                    <a:pt x="1331" y="1440"/>
                  </a:lnTo>
                  <a:lnTo>
                    <a:pt x="1310" y="1436"/>
                  </a:lnTo>
                  <a:lnTo>
                    <a:pt x="1289" y="1429"/>
                  </a:lnTo>
                  <a:lnTo>
                    <a:pt x="1267" y="1419"/>
                  </a:lnTo>
                  <a:lnTo>
                    <a:pt x="1245" y="1405"/>
                  </a:lnTo>
                  <a:lnTo>
                    <a:pt x="1224" y="1387"/>
                  </a:lnTo>
                  <a:lnTo>
                    <a:pt x="1203" y="1365"/>
                  </a:lnTo>
                  <a:lnTo>
                    <a:pt x="1187" y="1342"/>
                  </a:lnTo>
                  <a:lnTo>
                    <a:pt x="1173" y="1317"/>
                  </a:lnTo>
                  <a:lnTo>
                    <a:pt x="1164" y="1292"/>
                  </a:lnTo>
                  <a:lnTo>
                    <a:pt x="1158" y="1266"/>
                  </a:lnTo>
                  <a:lnTo>
                    <a:pt x="1156" y="1240"/>
                  </a:lnTo>
                  <a:lnTo>
                    <a:pt x="1157" y="1215"/>
                  </a:lnTo>
                  <a:lnTo>
                    <a:pt x="1162" y="1189"/>
                  </a:lnTo>
                  <a:lnTo>
                    <a:pt x="1170" y="1165"/>
                  </a:lnTo>
                  <a:lnTo>
                    <a:pt x="1180" y="1142"/>
                  </a:lnTo>
                  <a:lnTo>
                    <a:pt x="1194" y="1120"/>
                  </a:lnTo>
                  <a:lnTo>
                    <a:pt x="1211" y="1101"/>
                  </a:lnTo>
                  <a:lnTo>
                    <a:pt x="1231" y="1083"/>
                  </a:lnTo>
                  <a:lnTo>
                    <a:pt x="1254" y="1070"/>
                  </a:lnTo>
                  <a:lnTo>
                    <a:pt x="1279" y="1058"/>
                  </a:lnTo>
                  <a:lnTo>
                    <a:pt x="1307" y="1050"/>
                  </a:lnTo>
                  <a:lnTo>
                    <a:pt x="1337" y="1045"/>
                  </a:lnTo>
                  <a:lnTo>
                    <a:pt x="1365" y="1045"/>
                  </a:lnTo>
                  <a:lnTo>
                    <a:pt x="1395" y="1050"/>
                  </a:lnTo>
                  <a:lnTo>
                    <a:pt x="1427" y="1058"/>
                  </a:lnTo>
                  <a:lnTo>
                    <a:pt x="1461" y="1070"/>
                  </a:lnTo>
                  <a:lnTo>
                    <a:pt x="1498" y="1082"/>
                  </a:lnTo>
                  <a:lnTo>
                    <a:pt x="1536" y="1097"/>
                  </a:lnTo>
                  <a:lnTo>
                    <a:pt x="1577" y="1113"/>
                  </a:lnTo>
                  <a:lnTo>
                    <a:pt x="1618" y="1130"/>
                  </a:lnTo>
                  <a:lnTo>
                    <a:pt x="1661" y="1147"/>
                  </a:lnTo>
                  <a:lnTo>
                    <a:pt x="1703" y="1163"/>
                  </a:lnTo>
                  <a:lnTo>
                    <a:pt x="1747" y="1179"/>
                  </a:lnTo>
                  <a:lnTo>
                    <a:pt x="1791" y="1193"/>
                  </a:lnTo>
                  <a:lnTo>
                    <a:pt x="1835" y="1204"/>
                  </a:lnTo>
                  <a:lnTo>
                    <a:pt x="1879" y="1214"/>
                  </a:lnTo>
                  <a:lnTo>
                    <a:pt x="1922" y="1219"/>
                  </a:lnTo>
                  <a:lnTo>
                    <a:pt x="1965" y="1222"/>
                  </a:lnTo>
                  <a:lnTo>
                    <a:pt x="2008" y="1219"/>
                  </a:lnTo>
                  <a:lnTo>
                    <a:pt x="2042" y="1211"/>
                  </a:lnTo>
                  <a:lnTo>
                    <a:pt x="2072" y="1200"/>
                  </a:lnTo>
                  <a:lnTo>
                    <a:pt x="2095" y="1185"/>
                  </a:lnTo>
                  <a:lnTo>
                    <a:pt x="2114" y="1168"/>
                  </a:lnTo>
                  <a:lnTo>
                    <a:pt x="2126" y="1148"/>
                  </a:lnTo>
                  <a:lnTo>
                    <a:pt x="2133" y="1127"/>
                  </a:lnTo>
                  <a:lnTo>
                    <a:pt x="2137" y="1105"/>
                  </a:lnTo>
                  <a:lnTo>
                    <a:pt x="2134" y="1083"/>
                  </a:lnTo>
                  <a:lnTo>
                    <a:pt x="2128" y="1063"/>
                  </a:lnTo>
                  <a:lnTo>
                    <a:pt x="2117" y="1043"/>
                  </a:lnTo>
                  <a:lnTo>
                    <a:pt x="2103" y="1026"/>
                  </a:lnTo>
                  <a:lnTo>
                    <a:pt x="2086" y="1011"/>
                  </a:lnTo>
                  <a:lnTo>
                    <a:pt x="2065" y="999"/>
                  </a:lnTo>
                  <a:lnTo>
                    <a:pt x="2041" y="991"/>
                  </a:lnTo>
                  <a:lnTo>
                    <a:pt x="2015" y="989"/>
                  </a:lnTo>
                  <a:lnTo>
                    <a:pt x="2007" y="989"/>
                  </a:lnTo>
                  <a:lnTo>
                    <a:pt x="1993" y="989"/>
                  </a:lnTo>
                  <a:lnTo>
                    <a:pt x="1973" y="989"/>
                  </a:lnTo>
                  <a:lnTo>
                    <a:pt x="1949" y="989"/>
                  </a:lnTo>
                  <a:lnTo>
                    <a:pt x="1920" y="989"/>
                  </a:lnTo>
                  <a:lnTo>
                    <a:pt x="1886" y="989"/>
                  </a:lnTo>
                  <a:lnTo>
                    <a:pt x="1849" y="989"/>
                  </a:lnTo>
                  <a:lnTo>
                    <a:pt x="1807" y="989"/>
                  </a:lnTo>
                  <a:lnTo>
                    <a:pt x="1763" y="990"/>
                  </a:lnTo>
                  <a:lnTo>
                    <a:pt x="1716" y="990"/>
                  </a:lnTo>
                  <a:lnTo>
                    <a:pt x="1667" y="990"/>
                  </a:lnTo>
                  <a:lnTo>
                    <a:pt x="1615" y="990"/>
                  </a:lnTo>
                  <a:lnTo>
                    <a:pt x="1563" y="990"/>
                  </a:lnTo>
                  <a:lnTo>
                    <a:pt x="1509" y="990"/>
                  </a:lnTo>
                  <a:lnTo>
                    <a:pt x="1453" y="990"/>
                  </a:lnTo>
                  <a:lnTo>
                    <a:pt x="1399" y="990"/>
                  </a:lnTo>
                  <a:lnTo>
                    <a:pt x="1344" y="991"/>
                  </a:lnTo>
                  <a:lnTo>
                    <a:pt x="1290" y="991"/>
                  </a:lnTo>
                  <a:lnTo>
                    <a:pt x="1237" y="991"/>
                  </a:lnTo>
                  <a:lnTo>
                    <a:pt x="1185" y="991"/>
                  </a:lnTo>
                  <a:lnTo>
                    <a:pt x="1135" y="991"/>
                  </a:lnTo>
                  <a:lnTo>
                    <a:pt x="1088" y="991"/>
                  </a:lnTo>
                  <a:lnTo>
                    <a:pt x="1042" y="991"/>
                  </a:lnTo>
                  <a:lnTo>
                    <a:pt x="1000" y="992"/>
                  </a:lnTo>
                  <a:lnTo>
                    <a:pt x="961" y="992"/>
                  </a:lnTo>
                  <a:lnTo>
                    <a:pt x="927" y="992"/>
                  </a:lnTo>
                  <a:lnTo>
                    <a:pt x="896" y="992"/>
                  </a:lnTo>
                  <a:lnTo>
                    <a:pt x="870" y="992"/>
                  </a:lnTo>
                  <a:lnTo>
                    <a:pt x="849" y="992"/>
                  </a:lnTo>
                  <a:lnTo>
                    <a:pt x="833" y="992"/>
                  </a:lnTo>
                  <a:lnTo>
                    <a:pt x="824" y="992"/>
                  </a:lnTo>
                  <a:lnTo>
                    <a:pt x="821" y="992"/>
                  </a:lnTo>
                  <a:lnTo>
                    <a:pt x="819" y="991"/>
                  </a:lnTo>
                  <a:lnTo>
                    <a:pt x="818" y="988"/>
                  </a:lnTo>
                  <a:lnTo>
                    <a:pt x="816" y="983"/>
                  </a:lnTo>
                  <a:lnTo>
                    <a:pt x="814" y="976"/>
                  </a:lnTo>
                  <a:lnTo>
                    <a:pt x="811" y="968"/>
                  </a:lnTo>
                  <a:lnTo>
                    <a:pt x="810" y="960"/>
                  </a:lnTo>
                  <a:lnTo>
                    <a:pt x="811" y="951"/>
                  </a:lnTo>
                  <a:lnTo>
                    <a:pt x="814" y="942"/>
                  </a:lnTo>
                  <a:lnTo>
                    <a:pt x="819" y="932"/>
                  </a:lnTo>
                  <a:lnTo>
                    <a:pt x="829" y="923"/>
                  </a:lnTo>
                  <a:lnTo>
                    <a:pt x="840" y="915"/>
                  </a:lnTo>
                  <a:lnTo>
                    <a:pt x="858" y="908"/>
                  </a:lnTo>
                  <a:lnTo>
                    <a:pt x="879" y="904"/>
                  </a:lnTo>
                  <a:lnTo>
                    <a:pt x="906" y="899"/>
                  </a:lnTo>
                  <a:lnTo>
                    <a:pt x="939" y="898"/>
                  </a:lnTo>
                  <a:lnTo>
                    <a:pt x="979" y="898"/>
                  </a:lnTo>
                  <a:lnTo>
                    <a:pt x="1000" y="899"/>
                  </a:lnTo>
                  <a:lnTo>
                    <a:pt x="1027" y="899"/>
                  </a:lnTo>
                  <a:lnTo>
                    <a:pt x="1055" y="899"/>
                  </a:lnTo>
                  <a:lnTo>
                    <a:pt x="1086" y="899"/>
                  </a:lnTo>
                  <a:lnTo>
                    <a:pt x="1118" y="900"/>
                  </a:lnTo>
                  <a:lnTo>
                    <a:pt x="1150" y="900"/>
                  </a:lnTo>
                  <a:lnTo>
                    <a:pt x="1183" y="900"/>
                  </a:lnTo>
                  <a:lnTo>
                    <a:pt x="1215" y="900"/>
                  </a:lnTo>
                  <a:lnTo>
                    <a:pt x="1246" y="900"/>
                  </a:lnTo>
                  <a:lnTo>
                    <a:pt x="1275" y="899"/>
                  </a:lnTo>
                  <a:lnTo>
                    <a:pt x="1301" y="899"/>
                  </a:lnTo>
                  <a:lnTo>
                    <a:pt x="1324" y="899"/>
                  </a:lnTo>
                  <a:lnTo>
                    <a:pt x="1344" y="899"/>
                  </a:lnTo>
                  <a:lnTo>
                    <a:pt x="1358" y="899"/>
                  </a:lnTo>
                  <a:lnTo>
                    <a:pt x="1367" y="899"/>
                  </a:lnTo>
                  <a:lnTo>
                    <a:pt x="1370" y="899"/>
                  </a:lnTo>
                  <a:lnTo>
                    <a:pt x="1368" y="898"/>
                  </a:lnTo>
                  <a:lnTo>
                    <a:pt x="1360" y="892"/>
                  </a:lnTo>
                  <a:lnTo>
                    <a:pt x="1348" y="884"/>
                  </a:lnTo>
                  <a:lnTo>
                    <a:pt x="1335" y="873"/>
                  </a:lnTo>
                  <a:lnTo>
                    <a:pt x="1317" y="859"/>
                  </a:lnTo>
                  <a:lnTo>
                    <a:pt x="1298" y="841"/>
                  </a:lnTo>
                  <a:lnTo>
                    <a:pt x="1277" y="822"/>
                  </a:lnTo>
                  <a:lnTo>
                    <a:pt x="1255" y="799"/>
                  </a:lnTo>
                  <a:lnTo>
                    <a:pt x="1233" y="775"/>
                  </a:lnTo>
                  <a:lnTo>
                    <a:pt x="1214" y="747"/>
                  </a:lnTo>
                  <a:lnTo>
                    <a:pt x="1194" y="717"/>
                  </a:lnTo>
                  <a:lnTo>
                    <a:pt x="1177" y="686"/>
                  </a:lnTo>
                  <a:lnTo>
                    <a:pt x="1163" y="651"/>
                  </a:lnTo>
                  <a:lnTo>
                    <a:pt x="1151" y="617"/>
                  </a:lnTo>
                  <a:lnTo>
                    <a:pt x="1146" y="579"/>
                  </a:lnTo>
                  <a:lnTo>
                    <a:pt x="1143" y="540"/>
                  </a:lnTo>
                  <a:lnTo>
                    <a:pt x="1151" y="489"/>
                  </a:lnTo>
                  <a:lnTo>
                    <a:pt x="1170" y="447"/>
                  </a:lnTo>
                  <a:lnTo>
                    <a:pt x="1194" y="413"/>
                  </a:lnTo>
                  <a:lnTo>
                    <a:pt x="1223" y="384"/>
                  </a:lnTo>
                  <a:lnTo>
                    <a:pt x="1251" y="362"/>
                  </a:lnTo>
                  <a:lnTo>
                    <a:pt x="1274" y="345"/>
                  </a:lnTo>
                  <a:lnTo>
                    <a:pt x="1287" y="330"/>
                  </a:lnTo>
                  <a:lnTo>
                    <a:pt x="1290" y="318"/>
                  </a:lnTo>
                  <a:lnTo>
                    <a:pt x="1285" y="314"/>
                  </a:lnTo>
                  <a:lnTo>
                    <a:pt x="1277" y="311"/>
                  </a:lnTo>
                  <a:lnTo>
                    <a:pt x="1267" y="311"/>
                  </a:lnTo>
                  <a:lnTo>
                    <a:pt x="1255" y="313"/>
                  </a:lnTo>
                  <a:lnTo>
                    <a:pt x="1240" y="317"/>
                  </a:lnTo>
                  <a:lnTo>
                    <a:pt x="1225" y="323"/>
                  </a:lnTo>
                  <a:lnTo>
                    <a:pt x="1208" y="331"/>
                  </a:lnTo>
                  <a:lnTo>
                    <a:pt x="1191" y="341"/>
                  </a:lnTo>
                  <a:lnTo>
                    <a:pt x="1172" y="354"/>
                  </a:lnTo>
                  <a:lnTo>
                    <a:pt x="1155" y="369"/>
                  </a:lnTo>
                  <a:lnTo>
                    <a:pt x="1138" y="386"/>
                  </a:lnTo>
                  <a:lnTo>
                    <a:pt x="1121" y="406"/>
                  </a:lnTo>
                  <a:lnTo>
                    <a:pt x="1106" y="429"/>
                  </a:lnTo>
                  <a:lnTo>
                    <a:pt x="1094" y="453"/>
                  </a:lnTo>
                  <a:lnTo>
                    <a:pt x="1082" y="480"/>
                  </a:lnTo>
                  <a:lnTo>
                    <a:pt x="1073" y="508"/>
                  </a:lnTo>
                  <a:lnTo>
                    <a:pt x="1067" y="566"/>
                  </a:lnTo>
                  <a:lnTo>
                    <a:pt x="1074" y="626"/>
                  </a:lnTo>
                  <a:lnTo>
                    <a:pt x="1091" y="684"/>
                  </a:lnTo>
                  <a:lnTo>
                    <a:pt x="1115" y="737"/>
                  </a:lnTo>
                  <a:lnTo>
                    <a:pt x="1140" y="783"/>
                  </a:lnTo>
                  <a:lnTo>
                    <a:pt x="1162" y="820"/>
                  </a:lnTo>
                  <a:lnTo>
                    <a:pt x="1178" y="844"/>
                  </a:lnTo>
                  <a:lnTo>
                    <a:pt x="1185" y="852"/>
                  </a:lnTo>
                  <a:lnTo>
                    <a:pt x="1181" y="852"/>
                  </a:lnTo>
                  <a:lnTo>
                    <a:pt x="1173" y="852"/>
                  </a:lnTo>
                  <a:lnTo>
                    <a:pt x="1159" y="852"/>
                  </a:lnTo>
                  <a:lnTo>
                    <a:pt x="1142" y="852"/>
                  </a:lnTo>
                  <a:lnTo>
                    <a:pt x="1120" y="852"/>
                  </a:lnTo>
                  <a:lnTo>
                    <a:pt x="1096" y="853"/>
                  </a:lnTo>
                  <a:lnTo>
                    <a:pt x="1070" y="853"/>
                  </a:lnTo>
                  <a:lnTo>
                    <a:pt x="1042" y="853"/>
                  </a:lnTo>
                  <a:lnTo>
                    <a:pt x="1013" y="853"/>
                  </a:lnTo>
                  <a:lnTo>
                    <a:pt x="984" y="853"/>
                  </a:lnTo>
                  <a:lnTo>
                    <a:pt x="955" y="854"/>
                  </a:lnTo>
                  <a:lnTo>
                    <a:pt x="929" y="854"/>
                  </a:lnTo>
                  <a:lnTo>
                    <a:pt x="904" y="854"/>
                  </a:lnTo>
                  <a:lnTo>
                    <a:pt x="882" y="854"/>
                  </a:lnTo>
                  <a:lnTo>
                    <a:pt x="863" y="854"/>
                  </a:lnTo>
                  <a:lnTo>
                    <a:pt x="848" y="854"/>
                  </a:lnTo>
                  <a:lnTo>
                    <a:pt x="792" y="860"/>
                  </a:lnTo>
                  <a:lnTo>
                    <a:pt x="754" y="875"/>
                  </a:lnTo>
                  <a:lnTo>
                    <a:pt x="731" y="896"/>
                  </a:lnTo>
                  <a:lnTo>
                    <a:pt x="720" y="919"/>
                  </a:lnTo>
                  <a:lnTo>
                    <a:pt x="718" y="943"/>
                  </a:lnTo>
                  <a:lnTo>
                    <a:pt x="720" y="964"/>
                  </a:lnTo>
                  <a:lnTo>
                    <a:pt x="725" y="979"/>
                  </a:lnTo>
                  <a:lnTo>
                    <a:pt x="727" y="984"/>
                  </a:lnTo>
                  <a:lnTo>
                    <a:pt x="186" y="984"/>
                  </a:lnTo>
                  <a:lnTo>
                    <a:pt x="186" y="983"/>
                  </a:lnTo>
                  <a:lnTo>
                    <a:pt x="186" y="982"/>
                  </a:lnTo>
                  <a:lnTo>
                    <a:pt x="186" y="979"/>
                  </a:lnTo>
                  <a:lnTo>
                    <a:pt x="186" y="974"/>
                  </a:lnTo>
                  <a:lnTo>
                    <a:pt x="188" y="968"/>
                  </a:lnTo>
                  <a:lnTo>
                    <a:pt x="191" y="964"/>
                  </a:lnTo>
                  <a:lnTo>
                    <a:pt x="196" y="957"/>
                  </a:lnTo>
                  <a:lnTo>
                    <a:pt x="204" y="951"/>
                  </a:lnTo>
                  <a:lnTo>
                    <a:pt x="213" y="944"/>
                  </a:lnTo>
                  <a:lnTo>
                    <a:pt x="226" y="938"/>
                  </a:lnTo>
                  <a:lnTo>
                    <a:pt x="242" y="932"/>
                  </a:lnTo>
                  <a:lnTo>
                    <a:pt x="262" y="927"/>
                  </a:lnTo>
                  <a:lnTo>
                    <a:pt x="286" y="922"/>
                  </a:lnTo>
                  <a:lnTo>
                    <a:pt x="314" y="919"/>
                  </a:lnTo>
                  <a:lnTo>
                    <a:pt x="347" y="916"/>
                  </a:lnTo>
                  <a:lnTo>
                    <a:pt x="385" y="915"/>
                  </a:lnTo>
                  <a:lnTo>
                    <a:pt x="398" y="914"/>
                  </a:lnTo>
                  <a:lnTo>
                    <a:pt x="412" y="911"/>
                  </a:lnTo>
                  <a:lnTo>
                    <a:pt x="424" y="906"/>
                  </a:lnTo>
                  <a:lnTo>
                    <a:pt x="436" y="899"/>
                  </a:lnTo>
                  <a:lnTo>
                    <a:pt x="445" y="892"/>
                  </a:lnTo>
                  <a:lnTo>
                    <a:pt x="452" y="883"/>
                  </a:lnTo>
                  <a:lnTo>
                    <a:pt x="454" y="874"/>
                  </a:lnTo>
                  <a:lnTo>
                    <a:pt x="452" y="863"/>
                  </a:lnTo>
                  <a:lnTo>
                    <a:pt x="446" y="859"/>
                  </a:lnTo>
                  <a:lnTo>
                    <a:pt x="432" y="858"/>
                  </a:lnTo>
                  <a:lnTo>
                    <a:pt x="414" y="856"/>
                  </a:lnTo>
                  <a:lnTo>
                    <a:pt x="390" y="858"/>
                  </a:lnTo>
                  <a:lnTo>
                    <a:pt x="362" y="859"/>
                  </a:lnTo>
                  <a:lnTo>
                    <a:pt x="331" y="860"/>
                  </a:lnTo>
                  <a:lnTo>
                    <a:pt x="296" y="862"/>
                  </a:lnTo>
                  <a:lnTo>
                    <a:pt x="261" y="865"/>
                  </a:lnTo>
                  <a:lnTo>
                    <a:pt x="224" y="866"/>
                  </a:lnTo>
                  <a:lnTo>
                    <a:pt x="187" y="866"/>
                  </a:lnTo>
                  <a:lnTo>
                    <a:pt x="150" y="865"/>
                  </a:lnTo>
                  <a:lnTo>
                    <a:pt x="115" y="861"/>
                  </a:lnTo>
                  <a:lnTo>
                    <a:pt x="82" y="855"/>
                  </a:lnTo>
                  <a:lnTo>
                    <a:pt x="53" y="848"/>
                  </a:lnTo>
                  <a:lnTo>
                    <a:pt x="27" y="838"/>
                  </a:lnTo>
                  <a:lnTo>
                    <a:pt x="6" y="824"/>
                  </a:lnTo>
                  <a:lnTo>
                    <a:pt x="0" y="813"/>
                  </a:lnTo>
                  <a:lnTo>
                    <a:pt x="1" y="795"/>
                  </a:lnTo>
                  <a:lnTo>
                    <a:pt x="9" y="772"/>
                  </a:lnTo>
                  <a:lnTo>
                    <a:pt x="22" y="745"/>
                  </a:lnTo>
                  <a:lnTo>
                    <a:pt x="39" y="715"/>
                  </a:lnTo>
                  <a:lnTo>
                    <a:pt x="61" y="682"/>
                  </a:lnTo>
                  <a:lnTo>
                    <a:pt x="84" y="649"/>
                  </a:lnTo>
                  <a:lnTo>
                    <a:pt x="110" y="614"/>
                  </a:lnTo>
                  <a:lnTo>
                    <a:pt x="135" y="580"/>
                  </a:lnTo>
                  <a:lnTo>
                    <a:pt x="160" y="548"/>
                  </a:lnTo>
                  <a:lnTo>
                    <a:pt x="184" y="518"/>
                  </a:lnTo>
                  <a:lnTo>
                    <a:pt x="205" y="491"/>
                  </a:lnTo>
                  <a:lnTo>
                    <a:pt x="224" y="469"/>
                  </a:lnTo>
                  <a:lnTo>
                    <a:pt x="239" y="452"/>
                  </a:lnTo>
                  <a:lnTo>
                    <a:pt x="248" y="440"/>
                  </a:lnTo>
                  <a:lnTo>
                    <a:pt x="251" y="437"/>
                  </a:lnTo>
                  <a:lnTo>
                    <a:pt x="252" y="423"/>
                  </a:lnTo>
                  <a:lnTo>
                    <a:pt x="256" y="390"/>
                  </a:lnTo>
                  <a:lnTo>
                    <a:pt x="264" y="356"/>
                  </a:lnTo>
                  <a:lnTo>
                    <a:pt x="278" y="337"/>
                  </a:lnTo>
                  <a:lnTo>
                    <a:pt x="287" y="337"/>
                  </a:lnTo>
                  <a:lnTo>
                    <a:pt x="296" y="344"/>
                  </a:lnTo>
                  <a:lnTo>
                    <a:pt x="306" y="355"/>
                  </a:lnTo>
                  <a:lnTo>
                    <a:pt x="316" y="368"/>
                  </a:lnTo>
                  <a:lnTo>
                    <a:pt x="325" y="381"/>
                  </a:lnTo>
                  <a:lnTo>
                    <a:pt x="334" y="392"/>
                  </a:lnTo>
                  <a:lnTo>
                    <a:pt x="344" y="400"/>
                  </a:lnTo>
                  <a:lnTo>
                    <a:pt x="352" y="401"/>
                  </a:lnTo>
                  <a:lnTo>
                    <a:pt x="359" y="394"/>
                  </a:lnTo>
                  <a:lnTo>
                    <a:pt x="372" y="376"/>
                  </a:lnTo>
                  <a:lnTo>
                    <a:pt x="391" y="353"/>
                  </a:lnTo>
                  <a:lnTo>
                    <a:pt x="412" y="326"/>
                  </a:lnTo>
                  <a:lnTo>
                    <a:pt x="433" y="301"/>
                  </a:lnTo>
                  <a:lnTo>
                    <a:pt x="456" y="280"/>
                  </a:lnTo>
                  <a:lnTo>
                    <a:pt x="477" y="268"/>
                  </a:lnTo>
                  <a:lnTo>
                    <a:pt x="495" y="266"/>
                  </a:lnTo>
                  <a:lnTo>
                    <a:pt x="503" y="280"/>
                  </a:lnTo>
                  <a:lnTo>
                    <a:pt x="499" y="309"/>
                  </a:lnTo>
                  <a:lnTo>
                    <a:pt x="488" y="347"/>
                  </a:lnTo>
                  <a:lnTo>
                    <a:pt x="473" y="390"/>
                  </a:lnTo>
                  <a:lnTo>
                    <a:pt x="458" y="434"/>
                  </a:lnTo>
                  <a:lnTo>
                    <a:pt x="445" y="474"/>
                  </a:lnTo>
                  <a:lnTo>
                    <a:pt x="440" y="506"/>
                  </a:lnTo>
                  <a:lnTo>
                    <a:pt x="446" y="527"/>
                  </a:lnTo>
                  <a:lnTo>
                    <a:pt x="460" y="538"/>
                  </a:lnTo>
                  <a:lnTo>
                    <a:pt x="476" y="546"/>
                  </a:lnTo>
                  <a:lnTo>
                    <a:pt x="495" y="552"/>
                  </a:lnTo>
                  <a:lnTo>
                    <a:pt x="513" y="553"/>
                  </a:lnTo>
                  <a:lnTo>
                    <a:pt x="531" y="552"/>
                  </a:lnTo>
                  <a:lnTo>
                    <a:pt x="548" y="549"/>
                  </a:lnTo>
                  <a:lnTo>
                    <a:pt x="561" y="541"/>
                  </a:lnTo>
                  <a:lnTo>
                    <a:pt x="573" y="530"/>
                  </a:lnTo>
                  <a:lnTo>
                    <a:pt x="579" y="515"/>
                  </a:lnTo>
                  <a:lnTo>
                    <a:pt x="579" y="493"/>
                  </a:lnTo>
                  <a:lnTo>
                    <a:pt x="574" y="469"/>
                  </a:lnTo>
                  <a:lnTo>
                    <a:pt x="568" y="444"/>
                  </a:lnTo>
                  <a:lnTo>
                    <a:pt x="560" y="421"/>
                  </a:lnTo>
                  <a:lnTo>
                    <a:pt x="553" y="400"/>
                  </a:lnTo>
                  <a:lnTo>
                    <a:pt x="548" y="386"/>
                  </a:lnTo>
                  <a:lnTo>
                    <a:pt x="545" y="382"/>
                  </a:lnTo>
                  <a:lnTo>
                    <a:pt x="549" y="382"/>
                  </a:lnTo>
                  <a:lnTo>
                    <a:pt x="558" y="379"/>
                  </a:lnTo>
                  <a:lnTo>
                    <a:pt x="573" y="376"/>
                  </a:lnTo>
                  <a:lnTo>
                    <a:pt x="591" y="371"/>
                  </a:lnTo>
                  <a:lnTo>
                    <a:pt x="614" y="364"/>
                  </a:lnTo>
                  <a:lnTo>
                    <a:pt x="641" y="354"/>
                  </a:lnTo>
                  <a:lnTo>
                    <a:pt x="670" y="342"/>
                  </a:lnTo>
                  <a:lnTo>
                    <a:pt x="700" y="326"/>
                  </a:lnTo>
                  <a:lnTo>
                    <a:pt x="710" y="321"/>
                  </a:lnTo>
                  <a:lnTo>
                    <a:pt x="720" y="315"/>
                  </a:lnTo>
                  <a:lnTo>
                    <a:pt x="731" y="308"/>
                  </a:lnTo>
                  <a:lnTo>
                    <a:pt x="742" y="301"/>
                  </a:lnTo>
                  <a:lnTo>
                    <a:pt x="753" y="294"/>
                  </a:lnTo>
                  <a:lnTo>
                    <a:pt x="764" y="286"/>
                  </a:lnTo>
                  <a:lnTo>
                    <a:pt x="776" y="278"/>
                  </a:lnTo>
                  <a:lnTo>
                    <a:pt x="788" y="270"/>
                  </a:lnTo>
                  <a:lnTo>
                    <a:pt x="801" y="262"/>
                  </a:lnTo>
                  <a:lnTo>
                    <a:pt x="813" y="254"/>
                  </a:lnTo>
                  <a:lnTo>
                    <a:pt x="825" y="245"/>
                  </a:lnTo>
                  <a:lnTo>
                    <a:pt x="839" y="236"/>
                  </a:lnTo>
                  <a:lnTo>
                    <a:pt x="852" y="227"/>
                  </a:lnTo>
                  <a:lnTo>
                    <a:pt x="866" y="218"/>
                  </a:lnTo>
                  <a:lnTo>
                    <a:pt x="879" y="209"/>
                  </a:lnTo>
                  <a:lnTo>
                    <a:pt x="893" y="200"/>
                  </a:lnTo>
                  <a:lnTo>
                    <a:pt x="906" y="192"/>
                  </a:lnTo>
                  <a:lnTo>
                    <a:pt x="919" y="182"/>
                  </a:lnTo>
                  <a:lnTo>
                    <a:pt x="931" y="174"/>
                  </a:lnTo>
                  <a:lnTo>
                    <a:pt x="945" y="166"/>
                  </a:lnTo>
                  <a:lnTo>
                    <a:pt x="958" y="157"/>
                  </a:lnTo>
                  <a:lnTo>
                    <a:pt x="972" y="149"/>
                  </a:lnTo>
                  <a:lnTo>
                    <a:pt x="985" y="141"/>
                  </a:lnTo>
                  <a:lnTo>
                    <a:pt x="999" y="132"/>
                  </a:lnTo>
                  <a:lnTo>
                    <a:pt x="1013" y="124"/>
                  </a:lnTo>
                  <a:lnTo>
                    <a:pt x="1027" y="115"/>
                  </a:lnTo>
                  <a:lnTo>
                    <a:pt x="1041" y="109"/>
                  </a:lnTo>
                  <a:lnTo>
                    <a:pt x="1056" y="100"/>
                  </a:lnTo>
                  <a:lnTo>
                    <a:pt x="1070" y="92"/>
                  </a:lnTo>
                  <a:lnTo>
                    <a:pt x="1085" y="86"/>
                  </a:lnTo>
                  <a:lnTo>
                    <a:pt x="1098" y="79"/>
                  </a:lnTo>
                  <a:lnTo>
                    <a:pt x="1113" y="72"/>
                  </a:lnTo>
                  <a:lnTo>
                    <a:pt x="1143" y="58"/>
                  </a:lnTo>
                  <a:lnTo>
                    <a:pt x="1176" y="45"/>
                  </a:lnTo>
                  <a:lnTo>
                    <a:pt x="1209" y="34"/>
                  </a:lnTo>
                  <a:lnTo>
                    <a:pt x="1245" y="23"/>
                  </a:lnTo>
                  <a:lnTo>
                    <a:pt x="1282" y="14"/>
                  </a:lnTo>
                  <a:lnTo>
                    <a:pt x="1320" y="7"/>
                  </a:lnTo>
                  <a:lnTo>
                    <a:pt x="1360" y="3"/>
                  </a:lnTo>
                  <a:lnTo>
                    <a:pt x="1403" y="0"/>
                  </a:lnTo>
                  <a:lnTo>
                    <a:pt x="1445" y="1"/>
                  </a:lnTo>
                  <a:lnTo>
                    <a:pt x="1491" y="6"/>
                  </a:lnTo>
                  <a:lnTo>
                    <a:pt x="1537" y="15"/>
                  </a:lnTo>
                  <a:lnTo>
                    <a:pt x="1587" y="27"/>
                  </a:lnTo>
                  <a:lnTo>
                    <a:pt x="1638" y="44"/>
                  </a:lnTo>
                  <a:lnTo>
                    <a:pt x="1690" y="65"/>
                  </a:lnTo>
                  <a:lnTo>
                    <a:pt x="1744" y="91"/>
                  </a:lnTo>
                  <a:lnTo>
                    <a:pt x="1799" y="124"/>
                  </a:lnTo>
                  <a:lnTo>
                    <a:pt x="1868" y="172"/>
                  </a:lnTo>
                  <a:lnTo>
                    <a:pt x="1926" y="225"/>
                  </a:lnTo>
                  <a:lnTo>
                    <a:pt x="1973" y="280"/>
                  </a:lnTo>
                  <a:lnTo>
                    <a:pt x="2011" y="339"/>
                  </a:lnTo>
                  <a:lnTo>
                    <a:pt x="2042" y="399"/>
                  </a:lnTo>
                  <a:lnTo>
                    <a:pt x="2065" y="459"/>
                  </a:lnTo>
                  <a:lnTo>
                    <a:pt x="2081" y="519"/>
                  </a:lnTo>
                  <a:lnTo>
                    <a:pt x="2093" y="575"/>
                  </a:lnTo>
                  <a:lnTo>
                    <a:pt x="2099" y="631"/>
                  </a:lnTo>
                  <a:lnTo>
                    <a:pt x="2101" y="681"/>
                  </a:lnTo>
                  <a:lnTo>
                    <a:pt x="2101" y="727"/>
                  </a:lnTo>
                  <a:lnTo>
                    <a:pt x="2099" y="767"/>
                  </a:lnTo>
                  <a:lnTo>
                    <a:pt x="2095" y="799"/>
                  </a:lnTo>
                  <a:lnTo>
                    <a:pt x="2092" y="824"/>
                  </a:lnTo>
                  <a:lnTo>
                    <a:pt x="2090" y="839"/>
                  </a:lnTo>
                  <a:lnTo>
                    <a:pt x="2088" y="845"/>
                  </a:lnTo>
                  <a:lnTo>
                    <a:pt x="2094" y="847"/>
                  </a:lnTo>
                  <a:lnTo>
                    <a:pt x="2110" y="855"/>
                  </a:lnTo>
                  <a:lnTo>
                    <a:pt x="2133" y="868"/>
                  </a:lnTo>
                  <a:lnTo>
                    <a:pt x="2161" y="884"/>
                  </a:lnTo>
                  <a:lnTo>
                    <a:pt x="2191" y="905"/>
                  </a:lnTo>
                  <a:lnTo>
                    <a:pt x="2219" y="929"/>
                  </a:lnTo>
                  <a:lnTo>
                    <a:pt x="2244" y="956"/>
                  </a:lnTo>
                  <a:lnTo>
                    <a:pt x="2261" y="984"/>
                  </a:lnTo>
                  <a:lnTo>
                    <a:pt x="2272" y="1010"/>
                  </a:lnTo>
                  <a:lnTo>
                    <a:pt x="2279" y="1037"/>
                  </a:lnTo>
                  <a:lnTo>
                    <a:pt x="2284" y="1066"/>
                  </a:lnTo>
                  <a:lnTo>
                    <a:pt x="2287" y="1095"/>
                  </a:lnTo>
                  <a:lnTo>
                    <a:pt x="2285" y="1125"/>
                  </a:lnTo>
                  <a:lnTo>
                    <a:pt x="2281" y="1154"/>
                  </a:lnTo>
                  <a:lnTo>
                    <a:pt x="2273" y="1183"/>
                  </a:lnTo>
                  <a:lnTo>
                    <a:pt x="2261" y="1210"/>
                  </a:lnTo>
                  <a:lnTo>
                    <a:pt x="2246" y="1237"/>
                  </a:lnTo>
                  <a:lnTo>
                    <a:pt x="2225" y="1261"/>
                  </a:lnTo>
                  <a:lnTo>
                    <a:pt x="2200" y="1283"/>
                  </a:lnTo>
                  <a:lnTo>
                    <a:pt x="2171" y="1301"/>
                  </a:lnTo>
                  <a:lnTo>
                    <a:pt x="2136" y="1316"/>
                  </a:lnTo>
                  <a:lnTo>
                    <a:pt x="2095" y="1328"/>
                  </a:lnTo>
                  <a:lnTo>
                    <a:pt x="2049" y="1336"/>
                  </a:lnTo>
                  <a:lnTo>
                    <a:pt x="1997" y="1338"/>
                  </a:lnTo>
                  <a:close/>
                </a:path>
              </a:pathLst>
            </a:custGeom>
            <a:solidFill>
              <a:srgbClr val="00B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717" name="Freeform 38">
              <a:extLst>
                <a:ext uri="{FF2B5EF4-FFF2-40B4-BE49-F238E27FC236}">
                  <a16:creationId xmlns:a16="http://schemas.microsoft.com/office/drawing/2014/main" id="{5D7F3C29-B2F7-7F7E-C5D8-FBC62F9D7502}"/>
                </a:ext>
              </a:extLst>
            </p:cNvPr>
            <p:cNvSpPr>
              <a:spLocks/>
            </p:cNvSpPr>
            <p:nvPr/>
          </p:nvSpPr>
          <p:spPr bwMode="auto">
            <a:xfrm>
              <a:off x="5097" y="2073"/>
              <a:ext cx="45" cy="44"/>
            </a:xfrm>
            <a:custGeom>
              <a:avLst/>
              <a:gdLst>
                <a:gd name="T0" fmla="*/ 6 w 89"/>
                <a:gd name="T1" fmla="*/ 0 h 89"/>
                <a:gd name="T2" fmla="*/ 5 w 89"/>
                <a:gd name="T3" fmla="*/ 0 h 89"/>
                <a:gd name="T4" fmla="*/ 4 w 89"/>
                <a:gd name="T5" fmla="*/ 0 h 89"/>
                <a:gd name="T6" fmla="*/ 3 w 89"/>
                <a:gd name="T7" fmla="*/ 0 h 89"/>
                <a:gd name="T8" fmla="*/ 2 w 89"/>
                <a:gd name="T9" fmla="*/ 1 h 89"/>
                <a:gd name="T10" fmla="*/ 2 w 89"/>
                <a:gd name="T11" fmla="*/ 2 h 89"/>
                <a:gd name="T12" fmla="*/ 1 w 89"/>
                <a:gd name="T13" fmla="*/ 3 h 89"/>
                <a:gd name="T14" fmla="*/ 1 w 89"/>
                <a:gd name="T15" fmla="*/ 4 h 89"/>
                <a:gd name="T16" fmla="*/ 0 w 89"/>
                <a:gd name="T17" fmla="*/ 5 h 89"/>
                <a:gd name="T18" fmla="*/ 1 w 89"/>
                <a:gd name="T19" fmla="*/ 6 h 89"/>
                <a:gd name="T20" fmla="*/ 1 w 89"/>
                <a:gd name="T21" fmla="*/ 7 h 89"/>
                <a:gd name="T22" fmla="*/ 2 w 89"/>
                <a:gd name="T23" fmla="*/ 8 h 89"/>
                <a:gd name="T24" fmla="*/ 2 w 89"/>
                <a:gd name="T25" fmla="*/ 9 h 89"/>
                <a:gd name="T26" fmla="*/ 3 w 89"/>
                <a:gd name="T27" fmla="*/ 10 h 89"/>
                <a:gd name="T28" fmla="*/ 4 w 89"/>
                <a:gd name="T29" fmla="*/ 10 h 89"/>
                <a:gd name="T30" fmla="*/ 5 w 89"/>
                <a:gd name="T31" fmla="*/ 11 h 89"/>
                <a:gd name="T32" fmla="*/ 6 w 89"/>
                <a:gd name="T33" fmla="*/ 11 h 89"/>
                <a:gd name="T34" fmla="*/ 7 w 89"/>
                <a:gd name="T35" fmla="*/ 11 h 89"/>
                <a:gd name="T36" fmla="*/ 8 w 89"/>
                <a:gd name="T37" fmla="*/ 10 h 89"/>
                <a:gd name="T38" fmla="*/ 9 w 89"/>
                <a:gd name="T39" fmla="*/ 10 h 89"/>
                <a:gd name="T40" fmla="*/ 10 w 89"/>
                <a:gd name="T41" fmla="*/ 9 h 89"/>
                <a:gd name="T42" fmla="*/ 11 w 89"/>
                <a:gd name="T43" fmla="*/ 8 h 89"/>
                <a:gd name="T44" fmla="*/ 11 w 89"/>
                <a:gd name="T45" fmla="*/ 7 h 89"/>
                <a:gd name="T46" fmla="*/ 11 w 89"/>
                <a:gd name="T47" fmla="*/ 6 h 89"/>
                <a:gd name="T48" fmla="*/ 12 w 89"/>
                <a:gd name="T49" fmla="*/ 5 h 89"/>
                <a:gd name="T50" fmla="*/ 11 w 89"/>
                <a:gd name="T51" fmla="*/ 4 h 89"/>
                <a:gd name="T52" fmla="*/ 11 w 89"/>
                <a:gd name="T53" fmla="*/ 3 h 89"/>
                <a:gd name="T54" fmla="*/ 11 w 89"/>
                <a:gd name="T55" fmla="*/ 2 h 89"/>
                <a:gd name="T56" fmla="*/ 10 w 89"/>
                <a:gd name="T57" fmla="*/ 1 h 89"/>
                <a:gd name="T58" fmla="*/ 9 w 89"/>
                <a:gd name="T59" fmla="*/ 0 h 89"/>
                <a:gd name="T60" fmla="*/ 8 w 89"/>
                <a:gd name="T61" fmla="*/ 0 h 89"/>
                <a:gd name="T62" fmla="*/ 7 w 89"/>
                <a:gd name="T63" fmla="*/ 0 h 89"/>
                <a:gd name="T64" fmla="*/ 6 w 89"/>
                <a:gd name="T65" fmla="*/ 0 h 8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89" h="89">
                  <a:moveTo>
                    <a:pt x="45" y="0"/>
                  </a:moveTo>
                  <a:lnTo>
                    <a:pt x="36" y="1"/>
                  </a:lnTo>
                  <a:lnTo>
                    <a:pt x="28" y="4"/>
                  </a:lnTo>
                  <a:lnTo>
                    <a:pt x="20" y="7"/>
                  </a:lnTo>
                  <a:lnTo>
                    <a:pt x="13" y="13"/>
                  </a:lnTo>
                  <a:lnTo>
                    <a:pt x="9" y="20"/>
                  </a:lnTo>
                  <a:lnTo>
                    <a:pt x="4" y="27"/>
                  </a:lnTo>
                  <a:lnTo>
                    <a:pt x="2" y="35"/>
                  </a:lnTo>
                  <a:lnTo>
                    <a:pt x="0" y="44"/>
                  </a:lnTo>
                  <a:lnTo>
                    <a:pt x="2" y="53"/>
                  </a:lnTo>
                  <a:lnTo>
                    <a:pt x="4" y="61"/>
                  </a:lnTo>
                  <a:lnTo>
                    <a:pt x="9" y="69"/>
                  </a:lnTo>
                  <a:lnTo>
                    <a:pt x="13" y="75"/>
                  </a:lnTo>
                  <a:lnTo>
                    <a:pt x="20" y="81"/>
                  </a:lnTo>
                  <a:lnTo>
                    <a:pt x="28" y="85"/>
                  </a:lnTo>
                  <a:lnTo>
                    <a:pt x="36" y="88"/>
                  </a:lnTo>
                  <a:lnTo>
                    <a:pt x="45" y="89"/>
                  </a:lnTo>
                  <a:lnTo>
                    <a:pt x="55" y="88"/>
                  </a:lnTo>
                  <a:lnTo>
                    <a:pt x="63" y="85"/>
                  </a:lnTo>
                  <a:lnTo>
                    <a:pt x="70" y="81"/>
                  </a:lnTo>
                  <a:lnTo>
                    <a:pt x="77" y="75"/>
                  </a:lnTo>
                  <a:lnTo>
                    <a:pt x="82" y="69"/>
                  </a:lnTo>
                  <a:lnTo>
                    <a:pt x="86" y="61"/>
                  </a:lnTo>
                  <a:lnTo>
                    <a:pt x="88" y="53"/>
                  </a:lnTo>
                  <a:lnTo>
                    <a:pt x="89" y="44"/>
                  </a:lnTo>
                  <a:lnTo>
                    <a:pt x="88" y="35"/>
                  </a:lnTo>
                  <a:lnTo>
                    <a:pt x="86" y="27"/>
                  </a:lnTo>
                  <a:lnTo>
                    <a:pt x="82" y="20"/>
                  </a:lnTo>
                  <a:lnTo>
                    <a:pt x="77" y="13"/>
                  </a:lnTo>
                  <a:lnTo>
                    <a:pt x="70" y="7"/>
                  </a:lnTo>
                  <a:lnTo>
                    <a:pt x="63" y="4"/>
                  </a:lnTo>
                  <a:lnTo>
                    <a:pt x="55" y="1"/>
                  </a:lnTo>
                  <a:lnTo>
                    <a:pt x="45"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28687" name="Group 39">
            <a:extLst>
              <a:ext uri="{FF2B5EF4-FFF2-40B4-BE49-F238E27FC236}">
                <a16:creationId xmlns:a16="http://schemas.microsoft.com/office/drawing/2014/main" id="{5DBBDB24-5A8D-7334-CDEE-0C520C76536E}"/>
              </a:ext>
            </a:extLst>
          </p:cNvPr>
          <p:cNvGrpSpPr>
            <a:grpSpLocks/>
          </p:cNvGrpSpPr>
          <p:nvPr/>
        </p:nvGrpSpPr>
        <p:grpSpPr bwMode="auto">
          <a:xfrm>
            <a:off x="1027113" y="3509963"/>
            <a:ext cx="711200" cy="449262"/>
            <a:chOff x="4971" y="1801"/>
            <a:chExt cx="1143" cy="720"/>
          </a:xfrm>
        </p:grpSpPr>
        <p:sp>
          <p:nvSpPr>
            <p:cNvPr id="28714" name="Freeform 40">
              <a:extLst>
                <a:ext uri="{FF2B5EF4-FFF2-40B4-BE49-F238E27FC236}">
                  <a16:creationId xmlns:a16="http://schemas.microsoft.com/office/drawing/2014/main" id="{A0CB7F11-EE3A-45D8-558F-E6899E94C23E}"/>
                </a:ext>
              </a:extLst>
            </p:cNvPr>
            <p:cNvSpPr>
              <a:spLocks/>
            </p:cNvSpPr>
            <p:nvPr/>
          </p:nvSpPr>
          <p:spPr bwMode="auto">
            <a:xfrm>
              <a:off x="4971" y="1801"/>
              <a:ext cx="1143" cy="720"/>
            </a:xfrm>
            <a:custGeom>
              <a:avLst/>
              <a:gdLst>
                <a:gd name="T0" fmla="*/ 214 w 2287"/>
                <a:gd name="T1" fmla="*/ 159 h 1440"/>
                <a:gd name="T2" fmla="*/ 184 w 2287"/>
                <a:gd name="T3" fmla="*/ 145 h 1440"/>
                <a:gd name="T4" fmla="*/ 166 w 2287"/>
                <a:gd name="T5" fmla="*/ 142 h 1440"/>
                <a:gd name="T6" fmla="*/ 156 w 2287"/>
                <a:gd name="T7" fmla="*/ 148 h 1440"/>
                <a:gd name="T8" fmla="*/ 160 w 2287"/>
                <a:gd name="T9" fmla="*/ 168 h 1440"/>
                <a:gd name="T10" fmla="*/ 175 w 2287"/>
                <a:gd name="T11" fmla="*/ 161 h 1440"/>
                <a:gd name="T12" fmla="*/ 167 w 2287"/>
                <a:gd name="T13" fmla="*/ 154 h 1440"/>
                <a:gd name="T14" fmla="*/ 172 w 2287"/>
                <a:gd name="T15" fmla="*/ 149 h 1440"/>
                <a:gd name="T16" fmla="*/ 185 w 2287"/>
                <a:gd name="T17" fmla="*/ 166 h 1440"/>
                <a:gd name="T18" fmla="*/ 174 w 2287"/>
                <a:gd name="T19" fmla="*/ 180 h 1440"/>
                <a:gd name="T20" fmla="*/ 153 w 2287"/>
                <a:gd name="T21" fmla="*/ 174 h 1440"/>
                <a:gd name="T22" fmla="*/ 145 w 2287"/>
                <a:gd name="T23" fmla="*/ 149 h 1440"/>
                <a:gd name="T24" fmla="*/ 163 w 2287"/>
                <a:gd name="T25" fmla="*/ 132 h 1440"/>
                <a:gd name="T26" fmla="*/ 197 w 2287"/>
                <a:gd name="T27" fmla="*/ 140 h 1440"/>
                <a:gd name="T28" fmla="*/ 240 w 2287"/>
                <a:gd name="T29" fmla="*/ 153 h 1440"/>
                <a:gd name="T30" fmla="*/ 266 w 2287"/>
                <a:gd name="T31" fmla="*/ 141 h 1440"/>
                <a:gd name="T32" fmla="*/ 255 w 2287"/>
                <a:gd name="T33" fmla="*/ 124 h 1440"/>
                <a:gd name="T34" fmla="*/ 231 w 2287"/>
                <a:gd name="T35" fmla="*/ 124 h 1440"/>
                <a:gd name="T36" fmla="*/ 181 w 2287"/>
                <a:gd name="T37" fmla="*/ 124 h 1440"/>
                <a:gd name="T38" fmla="*/ 130 w 2287"/>
                <a:gd name="T39" fmla="*/ 124 h 1440"/>
                <a:gd name="T40" fmla="*/ 103 w 2287"/>
                <a:gd name="T41" fmla="*/ 124 h 1440"/>
                <a:gd name="T42" fmla="*/ 101 w 2287"/>
                <a:gd name="T43" fmla="*/ 119 h 1440"/>
                <a:gd name="T44" fmla="*/ 117 w 2287"/>
                <a:gd name="T45" fmla="*/ 113 h 1440"/>
                <a:gd name="T46" fmla="*/ 147 w 2287"/>
                <a:gd name="T47" fmla="*/ 113 h 1440"/>
                <a:gd name="T48" fmla="*/ 170 w 2287"/>
                <a:gd name="T49" fmla="*/ 113 h 1440"/>
                <a:gd name="T50" fmla="*/ 159 w 2287"/>
                <a:gd name="T51" fmla="*/ 103 h 1440"/>
                <a:gd name="T52" fmla="*/ 143 w 2287"/>
                <a:gd name="T53" fmla="*/ 73 h 1440"/>
                <a:gd name="T54" fmla="*/ 160 w 2287"/>
                <a:gd name="T55" fmla="*/ 42 h 1440"/>
                <a:gd name="T56" fmla="*/ 151 w 2287"/>
                <a:gd name="T57" fmla="*/ 42 h 1440"/>
                <a:gd name="T58" fmla="*/ 135 w 2287"/>
                <a:gd name="T59" fmla="*/ 60 h 1440"/>
                <a:gd name="T60" fmla="*/ 147 w 2287"/>
                <a:gd name="T61" fmla="*/ 106 h 1440"/>
                <a:gd name="T62" fmla="*/ 133 w 2287"/>
                <a:gd name="T63" fmla="*/ 107 h 1440"/>
                <a:gd name="T64" fmla="*/ 107 w 2287"/>
                <a:gd name="T65" fmla="*/ 107 h 1440"/>
                <a:gd name="T66" fmla="*/ 90 w 2287"/>
                <a:gd name="T67" fmla="*/ 123 h 1440"/>
                <a:gd name="T68" fmla="*/ 23 w 2287"/>
                <a:gd name="T69" fmla="*/ 121 h 1440"/>
                <a:gd name="T70" fmla="*/ 39 w 2287"/>
                <a:gd name="T71" fmla="*/ 115 h 1440"/>
                <a:gd name="T72" fmla="*/ 56 w 2287"/>
                <a:gd name="T73" fmla="*/ 111 h 1440"/>
                <a:gd name="T74" fmla="*/ 41 w 2287"/>
                <a:gd name="T75" fmla="*/ 108 h 1440"/>
                <a:gd name="T76" fmla="*/ 6 w 2287"/>
                <a:gd name="T77" fmla="*/ 106 h 1440"/>
                <a:gd name="T78" fmla="*/ 7 w 2287"/>
                <a:gd name="T79" fmla="*/ 86 h 1440"/>
                <a:gd name="T80" fmla="*/ 29 w 2287"/>
                <a:gd name="T81" fmla="*/ 57 h 1440"/>
                <a:gd name="T82" fmla="*/ 37 w 2287"/>
                <a:gd name="T83" fmla="*/ 43 h 1440"/>
                <a:gd name="T84" fmla="*/ 46 w 2287"/>
                <a:gd name="T85" fmla="*/ 47 h 1440"/>
                <a:gd name="T86" fmla="*/ 62 w 2287"/>
                <a:gd name="T87" fmla="*/ 39 h 1440"/>
                <a:gd name="T88" fmla="*/ 59 w 2287"/>
                <a:gd name="T89" fmla="*/ 69 h 1440"/>
                <a:gd name="T90" fmla="*/ 72 w 2287"/>
                <a:gd name="T91" fmla="*/ 62 h 1440"/>
                <a:gd name="T92" fmla="*/ 69 w 2287"/>
                <a:gd name="T93" fmla="*/ 48 h 1440"/>
                <a:gd name="T94" fmla="*/ 90 w 2287"/>
                <a:gd name="T95" fmla="*/ 40 h 1440"/>
                <a:gd name="T96" fmla="*/ 101 w 2287"/>
                <a:gd name="T97" fmla="*/ 32 h 1440"/>
                <a:gd name="T98" fmla="*/ 114 w 2287"/>
                <a:gd name="T99" fmla="*/ 23 h 1440"/>
                <a:gd name="T100" fmla="*/ 128 w 2287"/>
                <a:gd name="T101" fmla="*/ 15 h 1440"/>
                <a:gd name="T102" fmla="*/ 147 w 2287"/>
                <a:gd name="T103" fmla="*/ 6 h 1440"/>
                <a:gd name="T104" fmla="*/ 186 w 2287"/>
                <a:gd name="T105" fmla="*/ 1 h 1440"/>
                <a:gd name="T106" fmla="*/ 240 w 2287"/>
                <a:gd name="T107" fmla="*/ 29 h 1440"/>
                <a:gd name="T108" fmla="*/ 262 w 2287"/>
                <a:gd name="T109" fmla="*/ 86 h 1440"/>
                <a:gd name="T110" fmla="*/ 263 w 2287"/>
                <a:gd name="T111" fmla="*/ 107 h 1440"/>
                <a:gd name="T112" fmla="*/ 284 w 2287"/>
                <a:gd name="T113" fmla="*/ 130 h 1440"/>
                <a:gd name="T114" fmla="*/ 278 w 2287"/>
                <a:gd name="T115" fmla="*/ 158 h 144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287" h="1440">
                  <a:moveTo>
                    <a:pt x="1997" y="1338"/>
                  </a:moveTo>
                  <a:lnTo>
                    <a:pt x="1960" y="1336"/>
                  </a:lnTo>
                  <a:lnTo>
                    <a:pt x="1921" y="1331"/>
                  </a:lnTo>
                  <a:lnTo>
                    <a:pt x="1881" y="1322"/>
                  </a:lnTo>
                  <a:lnTo>
                    <a:pt x="1841" y="1312"/>
                  </a:lnTo>
                  <a:lnTo>
                    <a:pt x="1799" y="1299"/>
                  </a:lnTo>
                  <a:lnTo>
                    <a:pt x="1759" y="1284"/>
                  </a:lnTo>
                  <a:lnTo>
                    <a:pt x="1718" y="1268"/>
                  </a:lnTo>
                  <a:lnTo>
                    <a:pt x="1679" y="1252"/>
                  </a:lnTo>
                  <a:lnTo>
                    <a:pt x="1641" y="1234"/>
                  </a:lnTo>
                  <a:lnTo>
                    <a:pt x="1607" y="1218"/>
                  </a:lnTo>
                  <a:lnTo>
                    <a:pt x="1573" y="1201"/>
                  </a:lnTo>
                  <a:lnTo>
                    <a:pt x="1542" y="1186"/>
                  </a:lnTo>
                  <a:lnTo>
                    <a:pt x="1516" y="1173"/>
                  </a:lnTo>
                  <a:lnTo>
                    <a:pt x="1493" y="1161"/>
                  </a:lnTo>
                  <a:lnTo>
                    <a:pt x="1473" y="1153"/>
                  </a:lnTo>
                  <a:lnTo>
                    <a:pt x="1458" y="1146"/>
                  </a:lnTo>
                  <a:lnTo>
                    <a:pt x="1437" y="1138"/>
                  </a:lnTo>
                  <a:lnTo>
                    <a:pt x="1416" y="1133"/>
                  </a:lnTo>
                  <a:lnTo>
                    <a:pt x="1398" y="1128"/>
                  </a:lnTo>
                  <a:lnTo>
                    <a:pt x="1380" y="1126"/>
                  </a:lnTo>
                  <a:lnTo>
                    <a:pt x="1362" y="1126"/>
                  </a:lnTo>
                  <a:lnTo>
                    <a:pt x="1346" y="1127"/>
                  </a:lnTo>
                  <a:lnTo>
                    <a:pt x="1331" y="1130"/>
                  </a:lnTo>
                  <a:lnTo>
                    <a:pt x="1317" y="1133"/>
                  </a:lnTo>
                  <a:lnTo>
                    <a:pt x="1305" y="1138"/>
                  </a:lnTo>
                  <a:lnTo>
                    <a:pt x="1293" y="1143"/>
                  </a:lnTo>
                  <a:lnTo>
                    <a:pt x="1283" y="1150"/>
                  </a:lnTo>
                  <a:lnTo>
                    <a:pt x="1274" y="1157"/>
                  </a:lnTo>
                  <a:lnTo>
                    <a:pt x="1265" y="1165"/>
                  </a:lnTo>
                  <a:lnTo>
                    <a:pt x="1259" y="1173"/>
                  </a:lnTo>
                  <a:lnTo>
                    <a:pt x="1253" y="1181"/>
                  </a:lnTo>
                  <a:lnTo>
                    <a:pt x="1248" y="1191"/>
                  </a:lnTo>
                  <a:lnTo>
                    <a:pt x="1241" y="1211"/>
                  </a:lnTo>
                  <a:lnTo>
                    <a:pt x="1240" y="1234"/>
                  </a:lnTo>
                  <a:lnTo>
                    <a:pt x="1242" y="1259"/>
                  </a:lnTo>
                  <a:lnTo>
                    <a:pt x="1248" y="1282"/>
                  </a:lnTo>
                  <a:lnTo>
                    <a:pt x="1257" y="1305"/>
                  </a:lnTo>
                  <a:lnTo>
                    <a:pt x="1270" y="1324"/>
                  </a:lnTo>
                  <a:lnTo>
                    <a:pt x="1285" y="1339"/>
                  </a:lnTo>
                  <a:lnTo>
                    <a:pt x="1304" y="1348"/>
                  </a:lnTo>
                  <a:lnTo>
                    <a:pt x="1327" y="1353"/>
                  </a:lnTo>
                  <a:lnTo>
                    <a:pt x="1348" y="1352"/>
                  </a:lnTo>
                  <a:lnTo>
                    <a:pt x="1368" y="1346"/>
                  </a:lnTo>
                  <a:lnTo>
                    <a:pt x="1384" y="1336"/>
                  </a:lnTo>
                  <a:lnTo>
                    <a:pt x="1396" y="1322"/>
                  </a:lnTo>
                  <a:lnTo>
                    <a:pt x="1403" y="1306"/>
                  </a:lnTo>
                  <a:lnTo>
                    <a:pt x="1403" y="1287"/>
                  </a:lnTo>
                  <a:lnTo>
                    <a:pt x="1396" y="1267"/>
                  </a:lnTo>
                  <a:lnTo>
                    <a:pt x="1388" y="1255"/>
                  </a:lnTo>
                  <a:lnTo>
                    <a:pt x="1380" y="1248"/>
                  </a:lnTo>
                  <a:lnTo>
                    <a:pt x="1370" y="1244"/>
                  </a:lnTo>
                  <a:lnTo>
                    <a:pt x="1361" y="1241"/>
                  </a:lnTo>
                  <a:lnTo>
                    <a:pt x="1353" y="1238"/>
                  </a:lnTo>
                  <a:lnTo>
                    <a:pt x="1345" y="1234"/>
                  </a:lnTo>
                  <a:lnTo>
                    <a:pt x="1340" y="1229"/>
                  </a:lnTo>
                  <a:lnTo>
                    <a:pt x="1337" y="1218"/>
                  </a:lnTo>
                  <a:lnTo>
                    <a:pt x="1337" y="1208"/>
                  </a:lnTo>
                  <a:lnTo>
                    <a:pt x="1338" y="1199"/>
                  </a:lnTo>
                  <a:lnTo>
                    <a:pt x="1343" y="1193"/>
                  </a:lnTo>
                  <a:lnTo>
                    <a:pt x="1350" y="1188"/>
                  </a:lnTo>
                  <a:lnTo>
                    <a:pt x="1359" y="1186"/>
                  </a:lnTo>
                  <a:lnTo>
                    <a:pt x="1370" y="1187"/>
                  </a:lnTo>
                  <a:lnTo>
                    <a:pt x="1383" y="1191"/>
                  </a:lnTo>
                  <a:lnTo>
                    <a:pt x="1398" y="1196"/>
                  </a:lnTo>
                  <a:lnTo>
                    <a:pt x="1420" y="1208"/>
                  </a:lnTo>
                  <a:lnTo>
                    <a:pt x="1438" y="1223"/>
                  </a:lnTo>
                  <a:lnTo>
                    <a:pt x="1455" y="1239"/>
                  </a:lnTo>
                  <a:lnTo>
                    <a:pt x="1467" y="1259"/>
                  </a:lnTo>
                  <a:lnTo>
                    <a:pt x="1475" y="1279"/>
                  </a:lnTo>
                  <a:lnTo>
                    <a:pt x="1481" y="1301"/>
                  </a:lnTo>
                  <a:lnTo>
                    <a:pt x="1481" y="1325"/>
                  </a:lnTo>
                  <a:lnTo>
                    <a:pt x="1476" y="1352"/>
                  </a:lnTo>
                  <a:lnTo>
                    <a:pt x="1472" y="1367"/>
                  </a:lnTo>
                  <a:lnTo>
                    <a:pt x="1464" y="1381"/>
                  </a:lnTo>
                  <a:lnTo>
                    <a:pt x="1453" y="1393"/>
                  </a:lnTo>
                  <a:lnTo>
                    <a:pt x="1441" y="1405"/>
                  </a:lnTo>
                  <a:lnTo>
                    <a:pt x="1426" y="1416"/>
                  </a:lnTo>
                  <a:lnTo>
                    <a:pt x="1410" y="1425"/>
                  </a:lnTo>
                  <a:lnTo>
                    <a:pt x="1392" y="1433"/>
                  </a:lnTo>
                  <a:lnTo>
                    <a:pt x="1373" y="1437"/>
                  </a:lnTo>
                  <a:lnTo>
                    <a:pt x="1353" y="1440"/>
                  </a:lnTo>
                  <a:lnTo>
                    <a:pt x="1331" y="1440"/>
                  </a:lnTo>
                  <a:lnTo>
                    <a:pt x="1310" y="1436"/>
                  </a:lnTo>
                  <a:lnTo>
                    <a:pt x="1289" y="1429"/>
                  </a:lnTo>
                  <a:lnTo>
                    <a:pt x="1267" y="1419"/>
                  </a:lnTo>
                  <a:lnTo>
                    <a:pt x="1245" y="1405"/>
                  </a:lnTo>
                  <a:lnTo>
                    <a:pt x="1224" y="1387"/>
                  </a:lnTo>
                  <a:lnTo>
                    <a:pt x="1203" y="1365"/>
                  </a:lnTo>
                  <a:lnTo>
                    <a:pt x="1187" y="1342"/>
                  </a:lnTo>
                  <a:lnTo>
                    <a:pt x="1173" y="1317"/>
                  </a:lnTo>
                  <a:lnTo>
                    <a:pt x="1164" y="1292"/>
                  </a:lnTo>
                  <a:lnTo>
                    <a:pt x="1158" y="1266"/>
                  </a:lnTo>
                  <a:lnTo>
                    <a:pt x="1156" y="1240"/>
                  </a:lnTo>
                  <a:lnTo>
                    <a:pt x="1157" y="1215"/>
                  </a:lnTo>
                  <a:lnTo>
                    <a:pt x="1162" y="1189"/>
                  </a:lnTo>
                  <a:lnTo>
                    <a:pt x="1170" y="1165"/>
                  </a:lnTo>
                  <a:lnTo>
                    <a:pt x="1180" y="1142"/>
                  </a:lnTo>
                  <a:lnTo>
                    <a:pt x="1194" y="1120"/>
                  </a:lnTo>
                  <a:lnTo>
                    <a:pt x="1211" y="1101"/>
                  </a:lnTo>
                  <a:lnTo>
                    <a:pt x="1231" y="1083"/>
                  </a:lnTo>
                  <a:lnTo>
                    <a:pt x="1254" y="1070"/>
                  </a:lnTo>
                  <a:lnTo>
                    <a:pt x="1279" y="1058"/>
                  </a:lnTo>
                  <a:lnTo>
                    <a:pt x="1307" y="1050"/>
                  </a:lnTo>
                  <a:lnTo>
                    <a:pt x="1337" y="1045"/>
                  </a:lnTo>
                  <a:lnTo>
                    <a:pt x="1365" y="1045"/>
                  </a:lnTo>
                  <a:lnTo>
                    <a:pt x="1395" y="1050"/>
                  </a:lnTo>
                  <a:lnTo>
                    <a:pt x="1427" y="1058"/>
                  </a:lnTo>
                  <a:lnTo>
                    <a:pt x="1461" y="1070"/>
                  </a:lnTo>
                  <a:lnTo>
                    <a:pt x="1498" y="1082"/>
                  </a:lnTo>
                  <a:lnTo>
                    <a:pt x="1536" y="1097"/>
                  </a:lnTo>
                  <a:lnTo>
                    <a:pt x="1577" y="1113"/>
                  </a:lnTo>
                  <a:lnTo>
                    <a:pt x="1618" y="1130"/>
                  </a:lnTo>
                  <a:lnTo>
                    <a:pt x="1661" y="1147"/>
                  </a:lnTo>
                  <a:lnTo>
                    <a:pt x="1703" y="1163"/>
                  </a:lnTo>
                  <a:lnTo>
                    <a:pt x="1747" y="1179"/>
                  </a:lnTo>
                  <a:lnTo>
                    <a:pt x="1791" y="1193"/>
                  </a:lnTo>
                  <a:lnTo>
                    <a:pt x="1835" y="1204"/>
                  </a:lnTo>
                  <a:lnTo>
                    <a:pt x="1879" y="1214"/>
                  </a:lnTo>
                  <a:lnTo>
                    <a:pt x="1922" y="1219"/>
                  </a:lnTo>
                  <a:lnTo>
                    <a:pt x="1965" y="1222"/>
                  </a:lnTo>
                  <a:lnTo>
                    <a:pt x="2008" y="1219"/>
                  </a:lnTo>
                  <a:lnTo>
                    <a:pt x="2042" y="1211"/>
                  </a:lnTo>
                  <a:lnTo>
                    <a:pt x="2072" y="1200"/>
                  </a:lnTo>
                  <a:lnTo>
                    <a:pt x="2095" y="1185"/>
                  </a:lnTo>
                  <a:lnTo>
                    <a:pt x="2114" y="1168"/>
                  </a:lnTo>
                  <a:lnTo>
                    <a:pt x="2126" y="1148"/>
                  </a:lnTo>
                  <a:lnTo>
                    <a:pt x="2133" y="1127"/>
                  </a:lnTo>
                  <a:lnTo>
                    <a:pt x="2137" y="1105"/>
                  </a:lnTo>
                  <a:lnTo>
                    <a:pt x="2134" y="1083"/>
                  </a:lnTo>
                  <a:lnTo>
                    <a:pt x="2128" y="1063"/>
                  </a:lnTo>
                  <a:lnTo>
                    <a:pt x="2117" y="1043"/>
                  </a:lnTo>
                  <a:lnTo>
                    <a:pt x="2103" y="1026"/>
                  </a:lnTo>
                  <a:lnTo>
                    <a:pt x="2086" y="1011"/>
                  </a:lnTo>
                  <a:lnTo>
                    <a:pt x="2065" y="999"/>
                  </a:lnTo>
                  <a:lnTo>
                    <a:pt x="2041" y="991"/>
                  </a:lnTo>
                  <a:lnTo>
                    <a:pt x="2015" y="989"/>
                  </a:lnTo>
                  <a:lnTo>
                    <a:pt x="2007" y="989"/>
                  </a:lnTo>
                  <a:lnTo>
                    <a:pt x="1993" y="989"/>
                  </a:lnTo>
                  <a:lnTo>
                    <a:pt x="1973" y="989"/>
                  </a:lnTo>
                  <a:lnTo>
                    <a:pt x="1949" y="989"/>
                  </a:lnTo>
                  <a:lnTo>
                    <a:pt x="1920" y="989"/>
                  </a:lnTo>
                  <a:lnTo>
                    <a:pt x="1886" y="989"/>
                  </a:lnTo>
                  <a:lnTo>
                    <a:pt x="1849" y="989"/>
                  </a:lnTo>
                  <a:lnTo>
                    <a:pt x="1807" y="989"/>
                  </a:lnTo>
                  <a:lnTo>
                    <a:pt x="1763" y="990"/>
                  </a:lnTo>
                  <a:lnTo>
                    <a:pt x="1716" y="990"/>
                  </a:lnTo>
                  <a:lnTo>
                    <a:pt x="1667" y="990"/>
                  </a:lnTo>
                  <a:lnTo>
                    <a:pt x="1615" y="990"/>
                  </a:lnTo>
                  <a:lnTo>
                    <a:pt x="1563" y="990"/>
                  </a:lnTo>
                  <a:lnTo>
                    <a:pt x="1509" y="990"/>
                  </a:lnTo>
                  <a:lnTo>
                    <a:pt x="1453" y="990"/>
                  </a:lnTo>
                  <a:lnTo>
                    <a:pt x="1399" y="990"/>
                  </a:lnTo>
                  <a:lnTo>
                    <a:pt x="1344" y="991"/>
                  </a:lnTo>
                  <a:lnTo>
                    <a:pt x="1290" y="991"/>
                  </a:lnTo>
                  <a:lnTo>
                    <a:pt x="1237" y="991"/>
                  </a:lnTo>
                  <a:lnTo>
                    <a:pt x="1185" y="991"/>
                  </a:lnTo>
                  <a:lnTo>
                    <a:pt x="1135" y="991"/>
                  </a:lnTo>
                  <a:lnTo>
                    <a:pt x="1088" y="991"/>
                  </a:lnTo>
                  <a:lnTo>
                    <a:pt x="1042" y="991"/>
                  </a:lnTo>
                  <a:lnTo>
                    <a:pt x="1000" y="992"/>
                  </a:lnTo>
                  <a:lnTo>
                    <a:pt x="961" y="992"/>
                  </a:lnTo>
                  <a:lnTo>
                    <a:pt x="927" y="992"/>
                  </a:lnTo>
                  <a:lnTo>
                    <a:pt x="896" y="992"/>
                  </a:lnTo>
                  <a:lnTo>
                    <a:pt x="870" y="992"/>
                  </a:lnTo>
                  <a:lnTo>
                    <a:pt x="849" y="992"/>
                  </a:lnTo>
                  <a:lnTo>
                    <a:pt x="833" y="992"/>
                  </a:lnTo>
                  <a:lnTo>
                    <a:pt x="824" y="992"/>
                  </a:lnTo>
                  <a:lnTo>
                    <a:pt x="821" y="992"/>
                  </a:lnTo>
                  <a:lnTo>
                    <a:pt x="819" y="991"/>
                  </a:lnTo>
                  <a:lnTo>
                    <a:pt x="818" y="988"/>
                  </a:lnTo>
                  <a:lnTo>
                    <a:pt x="816" y="983"/>
                  </a:lnTo>
                  <a:lnTo>
                    <a:pt x="814" y="976"/>
                  </a:lnTo>
                  <a:lnTo>
                    <a:pt x="811" y="968"/>
                  </a:lnTo>
                  <a:lnTo>
                    <a:pt x="810" y="960"/>
                  </a:lnTo>
                  <a:lnTo>
                    <a:pt x="811" y="951"/>
                  </a:lnTo>
                  <a:lnTo>
                    <a:pt x="814" y="942"/>
                  </a:lnTo>
                  <a:lnTo>
                    <a:pt x="819" y="932"/>
                  </a:lnTo>
                  <a:lnTo>
                    <a:pt x="829" y="923"/>
                  </a:lnTo>
                  <a:lnTo>
                    <a:pt x="840" y="915"/>
                  </a:lnTo>
                  <a:lnTo>
                    <a:pt x="858" y="908"/>
                  </a:lnTo>
                  <a:lnTo>
                    <a:pt x="879" y="904"/>
                  </a:lnTo>
                  <a:lnTo>
                    <a:pt x="906" y="899"/>
                  </a:lnTo>
                  <a:lnTo>
                    <a:pt x="939" y="898"/>
                  </a:lnTo>
                  <a:lnTo>
                    <a:pt x="979" y="898"/>
                  </a:lnTo>
                  <a:lnTo>
                    <a:pt x="1000" y="899"/>
                  </a:lnTo>
                  <a:lnTo>
                    <a:pt x="1027" y="899"/>
                  </a:lnTo>
                  <a:lnTo>
                    <a:pt x="1055" y="899"/>
                  </a:lnTo>
                  <a:lnTo>
                    <a:pt x="1086" y="899"/>
                  </a:lnTo>
                  <a:lnTo>
                    <a:pt x="1118" y="900"/>
                  </a:lnTo>
                  <a:lnTo>
                    <a:pt x="1150" y="900"/>
                  </a:lnTo>
                  <a:lnTo>
                    <a:pt x="1183" y="900"/>
                  </a:lnTo>
                  <a:lnTo>
                    <a:pt x="1215" y="900"/>
                  </a:lnTo>
                  <a:lnTo>
                    <a:pt x="1246" y="900"/>
                  </a:lnTo>
                  <a:lnTo>
                    <a:pt x="1275" y="899"/>
                  </a:lnTo>
                  <a:lnTo>
                    <a:pt x="1301" y="899"/>
                  </a:lnTo>
                  <a:lnTo>
                    <a:pt x="1324" y="899"/>
                  </a:lnTo>
                  <a:lnTo>
                    <a:pt x="1344" y="899"/>
                  </a:lnTo>
                  <a:lnTo>
                    <a:pt x="1358" y="899"/>
                  </a:lnTo>
                  <a:lnTo>
                    <a:pt x="1367" y="899"/>
                  </a:lnTo>
                  <a:lnTo>
                    <a:pt x="1370" y="899"/>
                  </a:lnTo>
                  <a:lnTo>
                    <a:pt x="1368" y="898"/>
                  </a:lnTo>
                  <a:lnTo>
                    <a:pt x="1360" y="892"/>
                  </a:lnTo>
                  <a:lnTo>
                    <a:pt x="1348" y="884"/>
                  </a:lnTo>
                  <a:lnTo>
                    <a:pt x="1335" y="873"/>
                  </a:lnTo>
                  <a:lnTo>
                    <a:pt x="1317" y="859"/>
                  </a:lnTo>
                  <a:lnTo>
                    <a:pt x="1298" y="841"/>
                  </a:lnTo>
                  <a:lnTo>
                    <a:pt x="1277" y="822"/>
                  </a:lnTo>
                  <a:lnTo>
                    <a:pt x="1255" y="799"/>
                  </a:lnTo>
                  <a:lnTo>
                    <a:pt x="1233" y="775"/>
                  </a:lnTo>
                  <a:lnTo>
                    <a:pt x="1214" y="747"/>
                  </a:lnTo>
                  <a:lnTo>
                    <a:pt x="1194" y="717"/>
                  </a:lnTo>
                  <a:lnTo>
                    <a:pt x="1177" y="686"/>
                  </a:lnTo>
                  <a:lnTo>
                    <a:pt x="1163" y="651"/>
                  </a:lnTo>
                  <a:lnTo>
                    <a:pt x="1151" y="617"/>
                  </a:lnTo>
                  <a:lnTo>
                    <a:pt x="1146" y="579"/>
                  </a:lnTo>
                  <a:lnTo>
                    <a:pt x="1143" y="540"/>
                  </a:lnTo>
                  <a:lnTo>
                    <a:pt x="1151" y="489"/>
                  </a:lnTo>
                  <a:lnTo>
                    <a:pt x="1170" y="447"/>
                  </a:lnTo>
                  <a:lnTo>
                    <a:pt x="1194" y="413"/>
                  </a:lnTo>
                  <a:lnTo>
                    <a:pt x="1223" y="384"/>
                  </a:lnTo>
                  <a:lnTo>
                    <a:pt x="1251" y="362"/>
                  </a:lnTo>
                  <a:lnTo>
                    <a:pt x="1274" y="345"/>
                  </a:lnTo>
                  <a:lnTo>
                    <a:pt x="1287" y="330"/>
                  </a:lnTo>
                  <a:lnTo>
                    <a:pt x="1290" y="318"/>
                  </a:lnTo>
                  <a:lnTo>
                    <a:pt x="1285" y="314"/>
                  </a:lnTo>
                  <a:lnTo>
                    <a:pt x="1277" y="311"/>
                  </a:lnTo>
                  <a:lnTo>
                    <a:pt x="1267" y="311"/>
                  </a:lnTo>
                  <a:lnTo>
                    <a:pt x="1255" y="313"/>
                  </a:lnTo>
                  <a:lnTo>
                    <a:pt x="1240" y="317"/>
                  </a:lnTo>
                  <a:lnTo>
                    <a:pt x="1225" y="323"/>
                  </a:lnTo>
                  <a:lnTo>
                    <a:pt x="1208" y="331"/>
                  </a:lnTo>
                  <a:lnTo>
                    <a:pt x="1191" y="341"/>
                  </a:lnTo>
                  <a:lnTo>
                    <a:pt x="1172" y="354"/>
                  </a:lnTo>
                  <a:lnTo>
                    <a:pt x="1155" y="369"/>
                  </a:lnTo>
                  <a:lnTo>
                    <a:pt x="1138" y="386"/>
                  </a:lnTo>
                  <a:lnTo>
                    <a:pt x="1121" y="406"/>
                  </a:lnTo>
                  <a:lnTo>
                    <a:pt x="1106" y="429"/>
                  </a:lnTo>
                  <a:lnTo>
                    <a:pt x="1094" y="453"/>
                  </a:lnTo>
                  <a:lnTo>
                    <a:pt x="1082" y="480"/>
                  </a:lnTo>
                  <a:lnTo>
                    <a:pt x="1073" y="508"/>
                  </a:lnTo>
                  <a:lnTo>
                    <a:pt x="1067" y="566"/>
                  </a:lnTo>
                  <a:lnTo>
                    <a:pt x="1074" y="626"/>
                  </a:lnTo>
                  <a:lnTo>
                    <a:pt x="1091" y="684"/>
                  </a:lnTo>
                  <a:lnTo>
                    <a:pt x="1115" y="737"/>
                  </a:lnTo>
                  <a:lnTo>
                    <a:pt x="1140" y="783"/>
                  </a:lnTo>
                  <a:lnTo>
                    <a:pt x="1162" y="820"/>
                  </a:lnTo>
                  <a:lnTo>
                    <a:pt x="1178" y="844"/>
                  </a:lnTo>
                  <a:lnTo>
                    <a:pt x="1185" y="852"/>
                  </a:lnTo>
                  <a:lnTo>
                    <a:pt x="1181" y="852"/>
                  </a:lnTo>
                  <a:lnTo>
                    <a:pt x="1173" y="852"/>
                  </a:lnTo>
                  <a:lnTo>
                    <a:pt x="1159" y="852"/>
                  </a:lnTo>
                  <a:lnTo>
                    <a:pt x="1142" y="852"/>
                  </a:lnTo>
                  <a:lnTo>
                    <a:pt x="1120" y="852"/>
                  </a:lnTo>
                  <a:lnTo>
                    <a:pt x="1096" y="853"/>
                  </a:lnTo>
                  <a:lnTo>
                    <a:pt x="1070" y="853"/>
                  </a:lnTo>
                  <a:lnTo>
                    <a:pt x="1042" y="853"/>
                  </a:lnTo>
                  <a:lnTo>
                    <a:pt x="1013" y="853"/>
                  </a:lnTo>
                  <a:lnTo>
                    <a:pt x="984" y="853"/>
                  </a:lnTo>
                  <a:lnTo>
                    <a:pt x="955" y="854"/>
                  </a:lnTo>
                  <a:lnTo>
                    <a:pt x="929" y="854"/>
                  </a:lnTo>
                  <a:lnTo>
                    <a:pt x="904" y="854"/>
                  </a:lnTo>
                  <a:lnTo>
                    <a:pt x="882" y="854"/>
                  </a:lnTo>
                  <a:lnTo>
                    <a:pt x="863" y="854"/>
                  </a:lnTo>
                  <a:lnTo>
                    <a:pt x="848" y="854"/>
                  </a:lnTo>
                  <a:lnTo>
                    <a:pt x="792" y="860"/>
                  </a:lnTo>
                  <a:lnTo>
                    <a:pt x="754" y="875"/>
                  </a:lnTo>
                  <a:lnTo>
                    <a:pt x="731" y="896"/>
                  </a:lnTo>
                  <a:lnTo>
                    <a:pt x="720" y="919"/>
                  </a:lnTo>
                  <a:lnTo>
                    <a:pt x="718" y="943"/>
                  </a:lnTo>
                  <a:lnTo>
                    <a:pt x="720" y="964"/>
                  </a:lnTo>
                  <a:lnTo>
                    <a:pt x="725" y="979"/>
                  </a:lnTo>
                  <a:lnTo>
                    <a:pt x="727" y="984"/>
                  </a:lnTo>
                  <a:lnTo>
                    <a:pt x="186" y="984"/>
                  </a:lnTo>
                  <a:lnTo>
                    <a:pt x="186" y="983"/>
                  </a:lnTo>
                  <a:lnTo>
                    <a:pt x="186" y="982"/>
                  </a:lnTo>
                  <a:lnTo>
                    <a:pt x="186" y="979"/>
                  </a:lnTo>
                  <a:lnTo>
                    <a:pt x="186" y="974"/>
                  </a:lnTo>
                  <a:lnTo>
                    <a:pt x="188" y="968"/>
                  </a:lnTo>
                  <a:lnTo>
                    <a:pt x="191" y="964"/>
                  </a:lnTo>
                  <a:lnTo>
                    <a:pt x="196" y="957"/>
                  </a:lnTo>
                  <a:lnTo>
                    <a:pt x="204" y="951"/>
                  </a:lnTo>
                  <a:lnTo>
                    <a:pt x="213" y="944"/>
                  </a:lnTo>
                  <a:lnTo>
                    <a:pt x="226" y="938"/>
                  </a:lnTo>
                  <a:lnTo>
                    <a:pt x="242" y="932"/>
                  </a:lnTo>
                  <a:lnTo>
                    <a:pt x="262" y="927"/>
                  </a:lnTo>
                  <a:lnTo>
                    <a:pt x="286" y="922"/>
                  </a:lnTo>
                  <a:lnTo>
                    <a:pt x="314" y="919"/>
                  </a:lnTo>
                  <a:lnTo>
                    <a:pt x="347" y="916"/>
                  </a:lnTo>
                  <a:lnTo>
                    <a:pt x="385" y="915"/>
                  </a:lnTo>
                  <a:lnTo>
                    <a:pt x="398" y="914"/>
                  </a:lnTo>
                  <a:lnTo>
                    <a:pt x="412" y="911"/>
                  </a:lnTo>
                  <a:lnTo>
                    <a:pt x="424" y="906"/>
                  </a:lnTo>
                  <a:lnTo>
                    <a:pt x="436" y="899"/>
                  </a:lnTo>
                  <a:lnTo>
                    <a:pt x="445" y="892"/>
                  </a:lnTo>
                  <a:lnTo>
                    <a:pt x="452" y="883"/>
                  </a:lnTo>
                  <a:lnTo>
                    <a:pt x="454" y="874"/>
                  </a:lnTo>
                  <a:lnTo>
                    <a:pt x="452" y="863"/>
                  </a:lnTo>
                  <a:lnTo>
                    <a:pt x="446" y="859"/>
                  </a:lnTo>
                  <a:lnTo>
                    <a:pt x="432" y="858"/>
                  </a:lnTo>
                  <a:lnTo>
                    <a:pt x="414" y="856"/>
                  </a:lnTo>
                  <a:lnTo>
                    <a:pt x="390" y="858"/>
                  </a:lnTo>
                  <a:lnTo>
                    <a:pt x="362" y="859"/>
                  </a:lnTo>
                  <a:lnTo>
                    <a:pt x="331" y="860"/>
                  </a:lnTo>
                  <a:lnTo>
                    <a:pt x="296" y="862"/>
                  </a:lnTo>
                  <a:lnTo>
                    <a:pt x="261" y="865"/>
                  </a:lnTo>
                  <a:lnTo>
                    <a:pt x="224" y="866"/>
                  </a:lnTo>
                  <a:lnTo>
                    <a:pt x="187" y="866"/>
                  </a:lnTo>
                  <a:lnTo>
                    <a:pt x="150" y="865"/>
                  </a:lnTo>
                  <a:lnTo>
                    <a:pt x="115" y="861"/>
                  </a:lnTo>
                  <a:lnTo>
                    <a:pt x="82" y="855"/>
                  </a:lnTo>
                  <a:lnTo>
                    <a:pt x="53" y="848"/>
                  </a:lnTo>
                  <a:lnTo>
                    <a:pt x="27" y="838"/>
                  </a:lnTo>
                  <a:lnTo>
                    <a:pt x="6" y="824"/>
                  </a:lnTo>
                  <a:lnTo>
                    <a:pt x="0" y="813"/>
                  </a:lnTo>
                  <a:lnTo>
                    <a:pt x="1" y="795"/>
                  </a:lnTo>
                  <a:lnTo>
                    <a:pt x="9" y="772"/>
                  </a:lnTo>
                  <a:lnTo>
                    <a:pt x="22" y="745"/>
                  </a:lnTo>
                  <a:lnTo>
                    <a:pt x="39" y="715"/>
                  </a:lnTo>
                  <a:lnTo>
                    <a:pt x="61" y="682"/>
                  </a:lnTo>
                  <a:lnTo>
                    <a:pt x="84" y="649"/>
                  </a:lnTo>
                  <a:lnTo>
                    <a:pt x="110" y="614"/>
                  </a:lnTo>
                  <a:lnTo>
                    <a:pt x="135" y="580"/>
                  </a:lnTo>
                  <a:lnTo>
                    <a:pt x="160" y="548"/>
                  </a:lnTo>
                  <a:lnTo>
                    <a:pt x="184" y="518"/>
                  </a:lnTo>
                  <a:lnTo>
                    <a:pt x="205" y="491"/>
                  </a:lnTo>
                  <a:lnTo>
                    <a:pt x="224" y="469"/>
                  </a:lnTo>
                  <a:lnTo>
                    <a:pt x="239" y="452"/>
                  </a:lnTo>
                  <a:lnTo>
                    <a:pt x="248" y="440"/>
                  </a:lnTo>
                  <a:lnTo>
                    <a:pt x="251" y="437"/>
                  </a:lnTo>
                  <a:lnTo>
                    <a:pt x="252" y="423"/>
                  </a:lnTo>
                  <a:lnTo>
                    <a:pt x="256" y="390"/>
                  </a:lnTo>
                  <a:lnTo>
                    <a:pt x="264" y="356"/>
                  </a:lnTo>
                  <a:lnTo>
                    <a:pt x="278" y="337"/>
                  </a:lnTo>
                  <a:lnTo>
                    <a:pt x="287" y="337"/>
                  </a:lnTo>
                  <a:lnTo>
                    <a:pt x="296" y="344"/>
                  </a:lnTo>
                  <a:lnTo>
                    <a:pt x="306" y="355"/>
                  </a:lnTo>
                  <a:lnTo>
                    <a:pt x="316" y="368"/>
                  </a:lnTo>
                  <a:lnTo>
                    <a:pt x="325" y="381"/>
                  </a:lnTo>
                  <a:lnTo>
                    <a:pt x="334" y="392"/>
                  </a:lnTo>
                  <a:lnTo>
                    <a:pt x="344" y="400"/>
                  </a:lnTo>
                  <a:lnTo>
                    <a:pt x="352" y="401"/>
                  </a:lnTo>
                  <a:lnTo>
                    <a:pt x="359" y="394"/>
                  </a:lnTo>
                  <a:lnTo>
                    <a:pt x="372" y="376"/>
                  </a:lnTo>
                  <a:lnTo>
                    <a:pt x="391" y="353"/>
                  </a:lnTo>
                  <a:lnTo>
                    <a:pt x="412" y="326"/>
                  </a:lnTo>
                  <a:lnTo>
                    <a:pt x="433" y="301"/>
                  </a:lnTo>
                  <a:lnTo>
                    <a:pt x="456" y="280"/>
                  </a:lnTo>
                  <a:lnTo>
                    <a:pt x="477" y="268"/>
                  </a:lnTo>
                  <a:lnTo>
                    <a:pt x="495" y="266"/>
                  </a:lnTo>
                  <a:lnTo>
                    <a:pt x="503" y="280"/>
                  </a:lnTo>
                  <a:lnTo>
                    <a:pt x="499" y="309"/>
                  </a:lnTo>
                  <a:lnTo>
                    <a:pt x="488" y="347"/>
                  </a:lnTo>
                  <a:lnTo>
                    <a:pt x="473" y="390"/>
                  </a:lnTo>
                  <a:lnTo>
                    <a:pt x="458" y="434"/>
                  </a:lnTo>
                  <a:lnTo>
                    <a:pt x="445" y="474"/>
                  </a:lnTo>
                  <a:lnTo>
                    <a:pt x="440" y="506"/>
                  </a:lnTo>
                  <a:lnTo>
                    <a:pt x="446" y="527"/>
                  </a:lnTo>
                  <a:lnTo>
                    <a:pt x="460" y="538"/>
                  </a:lnTo>
                  <a:lnTo>
                    <a:pt x="476" y="546"/>
                  </a:lnTo>
                  <a:lnTo>
                    <a:pt x="495" y="552"/>
                  </a:lnTo>
                  <a:lnTo>
                    <a:pt x="513" y="553"/>
                  </a:lnTo>
                  <a:lnTo>
                    <a:pt x="531" y="552"/>
                  </a:lnTo>
                  <a:lnTo>
                    <a:pt x="548" y="549"/>
                  </a:lnTo>
                  <a:lnTo>
                    <a:pt x="561" y="541"/>
                  </a:lnTo>
                  <a:lnTo>
                    <a:pt x="573" y="530"/>
                  </a:lnTo>
                  <a:lnTo>
                    <a:pt x="579" y="515"/>
                  </a:lnTo>
                  <a:lnTo>
                    <a:pt x="579" y="493"/>
                  </a:lnTo>
                  <a:lnTo>
                    <a:pt x="574" y="469"/>
                  </a:lnTo>
                  <a:lnTo>
                    <a:pt x="568" y="444"/>
                  </a:lnTo>
                  <a:lnTo>
                    <a:pt x="560" y="421"/>
                  </a:lnTo>
                  <a:lnTo>
                    <a:pt x="553" y="400"/>
                  </a:lnTo>
                  <a:lnTo>
                    <a:pt x="548" y="386"/>
                  </a:lnTo>
                  <a:lnTo>
                    <a:pt x="545" y="382"/>
                  </a:lnTo>
                  <a:lnTo>
                    <a:pt x="549" y="382"/>
                  </a:lnTo>
                  <a:lnTo>
                    <a:pt x="558" y="379"/>
                  </a:lnTo>
                  <a:lnTo>
                    <a:pt x="573" y="376"/>
                  </a:lnTo>
                  <a:lnTo>
                    <a:pt x="591" y="371"/>
                  </a:lnTo>
                  <a:lnTo>
                    <a:pt x="614" y="364"/>
                  </a:lnTo>
                  <a:lnTo>
                    <a:pt x="641" y="354"/>
                  </a:lnTo>
                  <a:lnTo>
                    <a:pt x="670" y="342"/>
                  </a:lnTo>
                  <a:lnTo>
                    <a:pt x="700" y="326"/>
                  </a:lnTo>
                  <a:lnTo>
                    <a:pt x="710" y="321"/>
                  </a:lnTo>
                  <a:lnTo>
                    <a:pt x="720" y="315"/>
                  </a:lnTo>
                  <a:lnTo>
                    <a:pt x="731" y="308"/>
                  </a:lnTo>
                  <a:lnTo>
                    <a:pt x="742" y="301"/>
                  </a:lnTo>
                  <a:lnTo>
                    <a:pt x="753" y="294"/>
                  </a:lnTo>
                  <a:lnTo>
                    <a:pt x="764" y="286"/>
                  </a:lnTo>
                  <a:lnTo>
                    <a:pt x="776" y="278"/>
                  </a:lnTo>
                  <a:lnTo>
                    <a:pt x="788" y="270"/>
                  </a:lnTo>
                  <a:lnTo>
                    <a:pt x="801" y="262"/>
                  </a:lnTo>
                  <a:lnTo>
                    <a:pt x="813" y="254"/>
                  </a:lnTo>
                  <a:lnTo>
                    <a:pt x="825" y="245"/>
                  </a:lnTo>
                  <a:lnTo>
                    <a:pt x="839" y="236"/>
                  </a:lnTo>
                  <a:lnTo>
                    <a:pt x="852" y="227"/>
                  </a:lnTo>
                  <a:lnTo>
                    <a:pt x="866" y="218"/>
                  </a:lnTo>
                  <a:lnTo>
                    <a:pt x="879" y="209"/>
                  </a:lnTo>
                  <a:lnTo>
                    <a:pt x="893" y="200"/>
                  </a:lnTo>
                  <a:lnTo>
                    <a:pt x="906" y="192"/>
                  </a:lnTo>
                  <a:lnTo>
                    <a:pt x="919" y="182"/>
                  </a:lnTo>
                  <a:lnTo>
                    <a:pt x="931" y="174"/>
                  </a:lnTo>
                  <a:lnTo>
                    <a:pt x="945" y="166"/>
                  </a:lnTo>
                  <a:lnTo>
                    <a:pt x="958" y="157"/>
                  </a:lnTo>
                  <a:lnTo>
                    <a:pt x="972" y="149"/>
                  </a:lnTo>
                  <a:lnTo>
                    <a:pt x="985" y="141"/>
                  </a:lnTo>
                  <a:lnTo>
                    <a:pt x="999" y="132"/>
                  </a:lnTo>
                  <a:lnTo>
                    <a:pt x="1013" y="124"/>
                  </a:lnTo>
                  <a:lnTo>
                    <a:pt x="1027" y="115"/>
                  </a:lnTo>
                  <a:lnTo>
                    <a:pt x="1041" y="109"/>
                  </a:lnTo>
                  <a:lnTo>
                    <a:pt x="1056" y="100"/>
                  </a:lnTo>
                  <a:lnTo>
                    <a:pt x="1070" y="92"/>
                  </a:lnTo>
                  <a:lnTo>
                    <a:pt x="1085" y="86"/>
                  </a:lnTo>
                  <a:lnTo>
                    <a:pt x="1098" y="79"/>
                  </a:lnTo>
                  <a:lnTo>
                    <a:pt x="1113" y="72"/>
                  </a:lnTo>
                  <a:lnTo>
                    <a:pt x="1143" y="58"/>
                  </a:lnTo>
                  <a:lnTo>
                    <a:pt x="1176" y="45"/>
                  </a:lnTo>
                  <a:lnTo>
                    <a:pt x="1209" y="34"/>
                  </a:lnTo>
                  <a:lnTo>
                    <a:pt x="1245" y="23"/>
                  </a:lnTo>
                  <a:lnTo>
                    <a:pt x="1282" y="14"/>
                  </a:lnTo>
                  <a:lnTo>
                    <a:pt x="1320" y="7"/>
                  </a:lnTo>
                  <a:lnTo>
                    <a:pt x="1360" y="3"/>
                  </a:lnTo>
                  <a:lnTo>
                    <a:pt x="1403" y="0"/>
                  </a:lnTo>
                  <a:lnTo>
                    <a:pt x="1445" y="1"/>
                  </a:lnTo>
                  <a:lnTo>
                    <a:pt x="1491" y="6"/>
                  </a:lnTo>
                  <a:lnTo>
                    <a:pt x="1537" y="15"/>
                  </a:lnTo>
                  <a:lnTo>
                    <a:pt x="1587" y="27"/>
                  </a:lnTo>
                  <a:lnTo>
                    <a:pt x="1638" y="44"/>
                  </a:lnTo>
                  <a:lnTo>
                    <a:pt x="1690" y="65"/>
                  </a:lnTo>
                  <a:lnTo>
                    <a:pt x="1744" y="91"/>
                  </a:lnTo>
                  <a:lnTo>
                    <a:pt x="1799" y="124"/>
                  </a:lnTo>
                  <a:lnTo>
                    <a:pt x="1868" y="172"/>
                  </a:lnTo>
                  <a:lnTo>
                    <a:pt x="1926" y="225"/>
                  </a:lnTo>
                  <a:lnTo>
                    <a:pt x="1973" y="280"/>
                  </a:lnTo>
                  <a:lnTo>
                    <a:pt x="2011" y="339"/>
                  </a:lnTo>
                  <a:lnTo>
                    <a:pt x="2042" y="399"/>
                  </a:lnTo>
                  <a:lnTo>
                    <a:pt x="2065" y="459"/>
                  </a:lnTo>
                  <a:lnTo>
                    <a:pt x="2081" y="519"/>
                  </a:lnTo>
                  <a:lnTo>
                    <a:pt x="2093" y="575"/>
                  </a:lnTo>
                  <a:lnTo>
                    <a:pt x="2099" y="631"/>
                  </a:lnTo>
                  <a:lnTo>
                    <a:pt x="2101" y="681"/>
                  </a:lnTo>
                  <a:lnTo>
                    <a:pt x="2101" y="727"/>
                  </a:lnTo>
                  <a:lnTo>
                    <a:pt x="2099" y="767"/>
                  </a:lnTo>
                  <a:lnTo>
                    <a:pt x="2095" y="799"/>
                  </a:lnTo>
                  <a:lnTo>
                    <a:pt x="2092" y="824"/>
                  </a:lnTo>
                  <a:lnTo>
                    <a:pt x="2090" y="839"/>
                  </a:lnTo>
                  <a:lnTo>
                    <a:pt x="2088" y="845"/>
                  </a:lnTo>
                  <a:lnTo>
                    <a:pt x="2094" y="847"/>
                  </a:lnTo>
                  <a:lnTo>
                    <a:pt x="2110" y="855"/>
                  </a:lnTo>
                  <a:lnTo>
                    <a:pt x="2133" y="868"/>
                  </a:lnTo>
                  <a:lnTo>
                    <a:pt x="2161" y="884"/>
                  </a:lnTo>
                  <a:lnTo>
                    <a:pt x="2191" y="905"/>
                  </a:lnTo>
                  <a:lnTo>
                    <a:pt x="2219" y="929"/>
                  </a:lnTo>
                  <a:lnTo>
                    <a:pt x="2244" y="956"/>
                  </a:lnTo>
                  <a:lnTo>
                    <a:pt x="2261" y="984"/>
                  </a:lnTo>
                  <a:lnTo>
                    <a:pt x="2272" y="1010"/>
                  </a:lnTo>
                  <a:lnTo>
                    <a:pt x="2279" y="1037"/>
                  </a:lnTo>
                  <a:lnTo>
                    <a:pt x="2284" y="1066"/>
                  </a:lnTo>
                  <a:lnTo>
                    <a:pt x="2287" y="1095"/>
                  </a:lnTo>
                  <a:lnTo>
                    <a:pt x="2285" y="1125"/>
                  </a:lnTo>
                  <a:lnTo>
                    <a:pt x="2281" y="1154"/>
                  </a:lnTo>
                  <a:lnTo>
                    <a:pt x="2273" y="1183"/>
                  </a:lnTo>
                  <a:lnTo>
                    <a:pt x="2261" y="1210"/>
                  </a:lnTo>
                  <a:lnTo>
                    <a:pt x="2246" y="1237"/>
                  </a:lnTo>
                  <a:lnTo>
                    <a:pt x="2225" y="1261"/>
                  </a:lnTo>
                  <a:lnTo>
                    <a:pt x="2200" y="1283"/>
                  </a:lnTo>
                  <a:lnTo>
                    <a:pt x="2171" y="1301"/>
                  </a:lnTo>
                  <a:lnTo>
                    <a:pt x="2136" y="1316"/>
                  </a:lnTo>
                  <a:lnTo>
                    <a:pt x="2095" y="1328"/>
                  </a:lnTo>
                  <a:lnTo>
                    <a:pt x="2049" y="1336"/>
                  </a:lnTo>
                  <a:lnTo>
                    <a:pt x="1997" y="1338"/>
                  </a:lnTo>
                  <a:close/>
                </a:path>
              </a:pathLst>
            </a:custGeom>
            <a:solidFill>
              <a:srgbClr val="8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715" name="Freeform 41">
              <a:extLst>
                <a:ext uri="{FF2B5EF4-FFF2-40B4-BE49-F238E27FC236}">
                  <a16:creationId xmlns:a16="http://schemas.microsoft.com/office/drawing/2014/main" id="{7790B061-9D6D-28FF-5250-61C1E3D999E0}"/>
                </a:ext>
              </a:extLst>
            </p:cNvPr>
            <p:cNvSpPr>
              <a:spLocks/>
            </p:cNvSpPr>
            <p:nvPr/>
          </p:nvSpPr>
          <p:spPr bwMode="auto">
            <a:xfrm>
              <a:off x="5097" y="2073"/>
              <a:ext cx="45" cy="44"/>
            </a:xfrm>
            <a:custGeom>
              <a:avLst/>
              <a:gdLst>
                <a:gd name="T0" fmla="*/ 6 w 89"/>
                <a:gd name="T1" fmla="*/ 0 h 89"/>
                <a:gd name="T2" fmla="*/ 5 w 89"/>
                <a:gd name="T3" fmla="*/ 0 h 89"/>
                <a:gd name="T4" fmla="*/ 4 w 89"/>
                <a:gd name="T5" fmla="*/ 0 h 89"/>
                <a:gd name="T6" fmla="*/ 3 w 89"/>
                <a:gd name="T7" fmla="*/ 0 h 89"/>
                <a:gd name="T8" fmla="*/ 2 w 89"/>
                <a:gd name="T9" fmla="*/ 1 h 89"/>
                <a:gd name="T10" fmla="*/ 2 w 89"/>
                <a:gd name="T11" fmla="*/ 2 h 89"/>
                <a:gd name="T12" fmla="*/ 1 w 89"/>
                <a:gd name="T13" fmla="*/ 3 h 89"/>
                <a:gd name="T14" fmla="*/ 1 w 89"/>
                <a:gd name="T15" fmla="*/ 4 h 89"/>
                <a:gd name="T16" fmla="*/ 0 w 89"/>
                <a:gd name="T17" fmla="*/ 5 h 89"/>
                <a:gd name="T18" fmla="*/ 1 w 89"/>
                <a:gd name="T19" fmla="*/ 6 h 89"/>
                <a:gd name="T20" fmla="*/ 1 w 89"/>
                <a:gd name="T21" fmla="*/ 7 h 89"/>
                <a:gd name="T22" fmla="*/ 2 w 89"/>
                <a:gd name="T23" fmla="*/ 8 h 89"/>
                <a:gd name="T24" fmla="*/ 2 w 89"/>
                <a:gd name="T25" fmla="*/ 9 h 89"/>
                <a:gd name="T26" fmla="*/ 3 w 89"/>
                <a:gd name="T27" fmla="*/ 10 h 89"/>
                <a:gd name="T28" fmla="*/ 4 w 89"/>
                <a:gd name="T29" fmla="*/ 10 h 89"/>
                <a:gd name="T30" fmla="*/ 5 w 89"/>
                <a:gd name="T31" fmla="*/ 11 h 89"/>
                <a:gd name="T32" fmla="*/ 6 w 89"/>
                <a:gd name="T33" fmla="*/ 11 h 89"/>
                <a:gd name="T34" fmla="*/ 7 w 89"/>
                <a:gd name="T35" fmla="*/ 11 h 89"/>
                <a:gd name="T36" fmla="*/ 8 w 89"/>
                <a:gd name="T37" fmla="*/ 10 h 89"/>
                <a:gd name="T38" fmla="*/ 9 w 89"/>
                <a:gd name="T39" fmla="*/ 10 h 89"/>
                <a:gd name="T40" fmla="*/ 10 w 89"/>
                <a:gd name="T41" fmla="*/ 9 h 89"/>
                <a:gd name="T42" fmla="*/ 11 w 89"/>
                <a:gd name="T43" fmla="*/ 8 h 89"/>
                <a:gd name="T44" fmla="*/ 11 w 89"/>
                <a:gd name="T45" fmla="*/ 7 h 89"/>
                <a:gd name="T46" fmla="*/ 11 w 89"/>
                <a:gd name="T47" fmla="*/ 6 h 89"/>
                <a:gd name="T48" fmla="*/ 12 w 89"/>
                <a:gd name="T49" fmla="*/ 5 h 89"/>
                <a:gd name="T50" fmla="*/ 11 w 89"/>
                <a:gd name="T51" fmla="*/ 4 h 89"/>
                <a:gd name="T52" fmla="*/ 11 w 89"/>
                <a:gd name="T53" fmla="*/ 3 h 89"/>
                <a:gd name="T54" fmla="*/ 11 w 89"/>
                <a:gd name="T55" fmla="*/ 2 h 89"/>
                <a:gd name="T56" fmla="*/ 10 w 89"/>
                <a:gd name="T57" fmla="*/ 1 h 89"/>
                <a:gd name="T58" fmla="*/ 9 w 89"/>
                <a:gd name="T59" fmla="*/ 0 h 89"/>
                <a:gd name="T60" fmla="*/ 8 w 89"/>
                <a:gd name="T61" fmla="*/ 0 h 89"/>
                <a:gd name="T62" fmla="*/ 7 w 89"/>
                <a:gd name="T63" fmla="*/ 0 h 89"/>
                <a:gd name="T64" fmla="*/ 6 w 89"/>
                <a:gd name="T65" fmla="*/ 0 h 8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89" h="89">
                  <a:moveTo>
                    <a:pt x="45" y="0"/>
                  </a:moveTo>
                  <a:lnTo>
                    <a:pt x="36" y="1"/>
                  </a:lnTo>
                  <a:lnTo>
                    <a:pt x="28" y="4"/>
                  </a:lnTo>
                  <a:lnTo>
                    <a:pt x="20" y="7"/>
                  </a:lnTo>
                  <a:lnTo>
                    <a:pt x="13" y="13"/>
                  </a:lnTo>
                  <a:lnTo>
                    <a:pt x="9" y="20"/>
                  </a:lnTo>
                  <a:lnTo>
                    <a:pt x="4" y="27"/>
                  </a:lnTo>
                  <a:lnTo>
                    <a:pt x="2" y="35"/>
                  </a:lnTo>
                  <a:lnTo>
                    <a:pt x="0" y="44"/>
                  </a:lnTo>
                  <a:lnTo>
                    <a:pt x="2" y="53"/>
                  </a:lnTo>
                  <a:lnTo>
                    <a:pt x="4" y="61"/>
                  </a:lnTo>
                  <a:lnTo>
                    <a:pt x="9" y="69"/>
                  </a:lnTo>
                  <a:lnTo>
                    <a:pt x="13" y="75"/>
                  </a:lnTo>
                  <a:lnTo>
                    <a:pt x="20" y="81"/>
                  </a:lnTo>
                  <a:lnTo>
                    <a:pt x="28" y="85"/>
                  </a:lnTo>
                  <a:lnTo>
                    <a:pt x="36" y="88"/>
                  </a:lnTo>
                  <a:lnTo>
                    <a:pt x="45" y="89"/>
                  </a:lnTo>
                  <a:lnTo>
                    <a:pt x="55" y="88"/>
                  </a:lnTo>
                  <a:lnTo>
                    <a:pt x="63" y="85"/>
                  </a:lnTo>
                  <a:lnTo>
                    <a:pt x="70" y="81"/>
                  </a:lnTo>
                  <a:lnTo>
                    <a:pt x="77" y="75"/>
                  </a:lnTo>
                  <a:lnTo>
                    <a:pt x="82" y="69"/>
                  </a:lnTo>
                  <a:lnTo>
                    <a:pt x="86" y="61"/>
                  </a:lnTo>
                  <a:lnTo>
                    <a:pt x="88" y="53"/>
                  </a:lnTo>
                  <a:lnTo>
                    <a:pt x="89" y="44"/>
                  </a:lnTo>
                  <a:lnTo>
                    <a:pt x="88" y="35"/>
                  </a:lnTo>
                  <a:lnTo>
                    <a:pt x="86" y="27"/>
                  </a:lnTo>
                  <a:lnTo>
                    <a:pt x="82" y="20"/>
                  </a:lnTo>
                  <a:lnTo>
                    <a:pt x="77" y="13"/>
                  </a:lnTo>
                  <a:lnTo>
                    <a:pt x="70" y="7"/>
                  </a:lnTo>
                  <a:lnTo>
                    <a:pt x="63" y="4"/>
                  </a:lnTo>
                  <a:lnTo>
                    <a:pt x="55" y="1"/>
                  </a:lnTo>
                  <a:lnTo>
                    <a:pt x="45"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28688" name="Group 42">
            <a:extLst>
              <a:ext uri="{FF2B5EF4-FFF2-40B4-BE49-F238E27FC236}">
                <a16:creationId xmlns:a16="http://schemas.microsoft.com/office/drawing/2014/main" id="{2497DE99-D925-071A-1508-91A3251E6664}"/>
              </a:ext>
            </a:extLst>
          </p:cNvPr>
          <p:cNvGrpSpPr>
            <a:grpSpLocks/>
          </p:cNvGrpSpPr>
          <p:nvPr/>
        </p:nvGrpSpPr>
        <p:grpSpPr bwMode="auto">
          <a:xfrm>
            <a:off x="1747838" y="3509963"/>
            <a:ext cx="711200" cy="449262"/>
            <a:chOff x="4971" y="1801"/>
            <a:chExt cx="1143" cy="720"/>
          </a:xfrm>
        </p:grpSpPr>
        <p:sp>
          <p:nvSpPr>
            <p:cNvPr id="28712" name="Freeform 43">
              <a:extLst>
                <a:ext uri="{FF2B5EF4-FFF2-40B4-BE49-F238E27FC236}">
                  <a16:creationId xmlns:a16="http://schemas.microsoft.com/office/drawing/2014/main" id="{EF98E2E2-9F8B-D295-40E7-353F148B1EF4}"/>
                </a:ext>
              </a:extLst>
            </p:cNvPr>
            <p:cNvSpPr>
              <a:spLocks/>
            </p:cNvSpPr>
            <p:nvPr/>
          </p:nvSpPr>
          <p:spPr bwMode="auto">
            <a:xfrm>
              <a:off x="4971" y="1801"/>
              <a:ext cx="1143" cy="720"/>
            </a:xfrm>
            <a:custGeom>
              <a:avLst/>
              <a:gdLst>
                <a:gd name="T0" fmla="*/ 214 w 2287"/>
                <a:gd name="T1" fmla="*/ 159 h 1440"/>
                <a:gd name="T2" fmla="*/ 184 w 2287"/>
                <a:gd name="T3" fmla="*/ 145 h 1440"/>
                <a:gd name="T4" fmla="*/ 166 w 2287"/>
                <a:gd name="T5" fmla="*/ 142 h 1440"/>
                <a:gd name="T6" fmla="*/ 156 w 2287"/>
                <a:gd name="T7" fmla="*/ 148 h 1440"/>
                <a:gd name="T8" fmla="*/ 160 w 2287"/>
                <a:gd name="T9" fmla="*/ 168 h 1440"/>
                <a:gd name="T10" fmla="*/ 175 w 2287"/>
                <a:gd name="T11" fmla="*/ 161 h 1440"/>
                <a:gd name="T12" fmla="*/ 167 w 2287"/>
                <a:gd name="T13" fmla="*/ 154 h 1440"/>
                <a:gd name="T14" fmla="*/ 172 w 2287"/>
                <a:gd name="T15" fmla="*/ 149 h 1440"/>
                <a:gd name="T16" fmla="*/ 185 w 2287"/>
                <a:gd name="T17" fmla="*/ 166 h 1440"/>
                <a:gd name="T18" fmla="*/ 174 w 2287"/>
                <a:gd name="T19" fmla="*/ 180 h 1440"/>
                <a:gd name="T20" fmla="*/ 153 w 2287"/>
                <a:gd name="T21" fmla="*/ 174 h 1440"/>
                <a:gd name="T22" fmla="*/ 145 w 2287"/>
                <a:gd name="T23" fmla="*/ 149 h 1440"/>
                <a:gd name="T24" fmla="*/ 163 w 2287"/>
                <a:gd name="T25" fmla="*/ 132 h 1440"/>
                <a:gd name="T26" fmla="*/ 197 w 2287"/>
                <a:gd name="T27" fmla="*/ 140 h 1440"/>
                <a:gd name="T28" fmla="*/ 240 w 2287"/>
                <a:gd name="T29" fmla="*/ 153 h 1440"/>
                <a:gd name="T30" fmla="*/ 266 w 2287"/>
                <a:gd name="T31" fmla="*/ 141 h 1440"/>
                <a:gd name="T32" fmla="*/ 255 w 2287"/>
                <a:gd name="T33" fmla="*/ 124 h 1440"/>
                <a:gd name="T34" fmla="*/ 231 w 2287"/>
                <a:gd name="T35" fmla="*/ 124 h 1440"/>
                <a:gd name="T36" fmla="*/ 181 w 2287"/>
                <a:gd name="T37" fmla="*/ 124 h 1440"/>
                <a:gd name="T38" fmla="*/ 130 w 2287"/>
                <a:gd name="T39" fmla="*/ 124 h 1440"/>
                <a:gd name="T40" fmla="*/ 103 w 2287"/>
                <a:gd name="T41" fmla="*/ 124 h 1440"/>
                <a:gd name="T42" fmla="*/ 101 w 2287"/>
                <a:gd name="T43" fmla="*/ 119 h 1440"/>
                <a:gd name="T44" fmla="*/ 117 w 2287"/>
                <a:gd name="T45" fmla="*/ 113 h 1440"/>
                <a:gd name="T46" fmla="*/ 147 w 2287"/>
                <a:gd name="T47" fmla="*/ 113 h 1440"/>
                <a:gd name="T48" fmla="*/ 170 w 2287"/>
                <a:gd name="T49" fmla="*/ 113 h 1440"/>
                <a:gd name="T50" fmla="*/ 159 w 2287"/>
                <a:gd name="T51" fmla="*/ 103 h 1440"/>
                <a:gd name="T52" fmla="*/ 143 w 2287"/>
                <a:gd name="T53" fmla="*/ 73 h 1440"/>
                <a:gd name="T54" fmla="*/ 160 w 2287"/>
                <a:gd name="T55" fmla="*/ 42 h 1440"/>
                <a:gd name="T56" fmla="*/ 151 w 2287"/>
                <a:gd name="T57" fmla="*/ 42 h 1440"/>
                <a:gd name="T58" fmla="*/ 135 w 2287"/>
                <a:gd name="T59" fmla="*/ 60 h 1440"/>
                <a:gd name="T60" fmla="*/ 147 w 2287"/>
                <a:gd name="T61" fmla="*/ 106 h 1440"/>
                <a:gd name="T62" fmla="*/ 133 w 2287"/>
                <a:gd name="T63" fmla="*/ 107 h 1440"/>
                <a:gd name="T64" fmla="*/ 107 w 2287"/>
                <a:gd name="T65" fmla="*/ 107 h 1440"/>
                <a:gd name="T66" fmla="*/ 90 w 2287"/>
                <a:gd name="T67" fmla="*/ 123 h 1440"/>
                <a:gd name="T68" fmla="*/ 23 w 2287"/>
                <a:gd name="T69" fmla="*/ 121 h 1440"/>
                <a:gd name="T70" fmla="*/ 39 w 2287"/>
                <a:gd name="T71" fmla="*/ 115 h 1440"/>
                <a:gd name="T72" fmla="*/ 56 w 2287"/>
                <a:gd name="T73" fmla="*/ 111 h 1440"/>
                <a:gd name="T74" fmla="*/ 41 w 2287"/>
                <a:gd name="T75" fmla="*/ 108 h 1440"/>
                <a:gd name="T76" fmla="*/ 6 w 2287"/>
                <a:gd name="T77" fmla="*/ 106 h 1440"/>
                <a:gd name="T78" fmla="*/ 7 w 2287"/>
                <a:gd name="T79" fmla="*/ 86 h 1440"/>
                <a:gd name="T80" fmla="*/ 29 w 2287"/>
                <a:gd name="T81" fmla="*/ 57 h 1440"/>
                <a:gd name="T82" fmla="*/ 37 w 2287"/>
                <a:gd name="T83" fmla="*/ 43 h 1440"/>
                <a:gd name="T84" fmla="*/ 46 w 2287"/>
                <a:gd name="T85" fmla="*/ 47 h 1440"/>
                <a:gd name="T86" fmla="*/ 62 w 2287"/>
                <a:gd name="T87" fmla="*/ 39 h 1440"/>
                <a:gd name="T88" fmla="*/ 59 w 2287"/>
                <a:gd name="T89" fmla="*/ 69 h 1440"/>
                <a:gd name="T90" fmla="*/ 72 w 2287"/>
                <a:gd name="T91" fmla="*/ 62 h 1440"/>
                <a:gd name="T92" fmla="*/ 69 w 2287"/>
                <a:gd name="T93" fmla="*/ 48 h 1440"/>
                <a:gd name="T94" fmla="*/ 90 w 2287"/>
                <a:gd name="T95" fmla="*/ 40 h 1440"/>
                <a:gd name="T96" fmla="*/ 101 w 2287"/>
                <a:gd name="T97" fmla="*/ 32 h 1440"/>
                <a:gd name="T98" fmla="*/ 114 w 2287"/>
                <a:gd name="T99" fmla="*/ 23 h 1440"/>
                <a:gd name="T100" fmla="*/ 128 w 2287"/>
                <a:gd name="T101" fmla="*/ 15 h 1440"/>
                <a:gd name="T102" fmla="*/ 147 w 2287"/>
                <a:gd name="T103" fmla="*/ 6 h 1440"/>
                <a:gd name="T104" fmla="*/ 186 w 2287"/>
                <a:gd name="T105" fmla="*/ 1 h 1440"/>
                <a:gd name="T106" fmla="*/ 240 w 2287"/>
                <a:gd name="T107" fmla="*/ 29 h 1440"/>
                <a:gd name="T108" fmla="*/ 262 w 2287"/>
                <a:gd name="T109" fmla="*/ 86 h 1440"/>
                <a:gd name="T110" fmla="*/ 263 w 2287"/>
                <a:gd name="T111" fmla="*/ 107 h 1440"/>
                <a:gd name="T112" fmla="*/ 284 w 2287"/>
                <a:gd name="T113" fmla="*/ 130 h 1440"/>
                <a:gd name="T114" fmla="*/ 278 w 2287"/>
                <a:gd name="T115" fmla="*/ 158 h 144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287" h="1440">
                  <a:moveTo>
                    <a:pt x="1997" y="1338"/>
                  </a:moveTo>
                  <a:lnTo>
                    <a:pt x="1960" y="1336"/>
                  </a:lnTo>
                  <a:lnTo>
                    <a:pt x="1921" y="1331"/>
                  </a:lnTo>
                  <a:lnTo>
                    <a:pt x="1881" y="1322"/>
                  </a:lnTo>
                  <a:lnTo>
                    <a:pt x="1841" y="1312"/>
                  </a:lnTo>
                  <a:lnTo>
                    <a:pt x="1799" y="1299"/>
                  </a:lnTo>
                  <a:lnTo>
                    <a:pt x="1759" y="1284"/>
                  </a:lnTo>
                  <a:lnTo>
                    <a:pt x="1718" y="1268"/>
                  </a:lnTo>
                  <a:lnTo>
                    <a:pt x="1679" y="1252"/>
                  </a:lnTo>
                  <a:lnTo>
                    <a:pt x="1641" y="1234"/>
                  </a:lnTo>
                  <a:lnTo>
                    <a:pt x="1607" y="1218"/>
                  </a:lnTo>
                  <a:lnTo>
                    <a:pt x="1573" y="1201"/>
                  </a:lnTo>
                  <a:lnTo>
                    <a:pt x="1542" y="1186"/>
                  </a:lnTo>
                  <a:lnTo>
                    <a:pt x="1516" y="1173"/>
                  </a:lnTo>
                  <a:lnTo>
                    <a:pt x="1493" y="1161"/>
                  </a:lnTo>
                  <a:lnTo>
                    <a:pt x="1473" y="1153"/>
                  </a:lnTo>
                  <a:lnTo>
                    <a:pt x="1458" y="1146"/>
                  </a:lnTo>
                  <a:lnTo>
                    <a:pt x="1437" y="1138"/>
                  </a:lnTo>
                  <a:lnTo>
                    <a:pt x="1416" y="1133"/>
                  </a:lnTo>
                  <a:lnTo>
                    <a:pt x="1398" y="1128"/>
                  </a:lnTo>
                  <a:lnTo>
                    <a:pt x="1380" y="1126"/>
                  </a:lnTo>
                  <a:lnTo>
                    <a:pt x="1362" y="1126"/>
                  </a:lnTo>
                  <a:lnTo>
                    <a:pt x="1346" y="1127"/>
                  </a:lnTo>
                  <a:lnTo>
                    <a:pt x="1331" y="1130"/>
                  </a:lnTo>
                  <a:lnTo>
                    <a:pt x="1317" y="1133"/>
                  </a:lnTo>
                  <a:lnTo>
                    <a:pt x="1305" y="1138"/>
                  </a:lnTo>
                  <a:lnTo>
                    <a:pt x="1293" y="1143"/>
                  </a:lnTo>
                  <a:lnTo>
                    <a:pt x="1283" y="1150"/>
                  </a:lnTo>
                  <a:lnTo>
                    <a:pt x="1274" y="1157"/>
                  </a:lnTo>
                  <a:lnTo>
                    <a:pt x="1265" y="1165"/>
                  </a:lnTo>
                  <a:lnTo>
                    <a:pt x="1259" y="1173"/>
                  </a:lnTo>
                  <a:lnTo>
                    <a:pt x="1253" y="1181"/>
                  </a:lnTo>
                  <a:lnTo>
                    <a:pt x="1248" y="1191"/>
                  </a:lnTo>
                  <a:lnTo>
                    <a:pt x="1241" y="1211"/>
                  </a:lnTo>
                  <a:lnTo>
                    <a:pt x="1240" y="1234"/>
                  </a:lnTo>
                  <a:lnTo>
                    <a:pt x="1242" y="1259"/>
                  </a:lnTo>
                  <a:lnTo>
                    <a:pt x="1248" y="1282"/>
                  </a:lnTo>
                  <a:lnTo>
                    <a:pt x="1257" y="1305"/>
                  </a:lnTo>
                  <a:lnTo>
                    <a:pt x="1270" y="1324"/>
                  </a:lnTo>
                  <a:lnTo>
                    <a:pt x="1285" y="1339"/>
                  </a:lnTo>
                  <a:lnTo>
                    <a:pt x="1304" y="1348"/>
                  </a:lnTo>
                  <a:lnTo>
                    <a:pt x="1327" y="1353"/>
                  </a:lnTo>
                  <a:lnTo>
                    <a:pt x="1348" y="1352"/>
                  </a:lnTo>
                  <a:lnTo>
                    <a:pt x="1368" y="1346"/>
                  </a:lnTo>
                  <a:lnTo>
                    <a:pt x="1384" y="1336"/>
                  </a:lnTo>
                  <a:lnTo>
                    <a:pt x="1396" y="1322"/>
                  </a:lnTo>
                  <a:lnTo>
                    <a:pt x="1403" y="1306"/>
                  </a:lnTo>
                  <a:lnTo>
                    <a:pt x="1403" y="1287"/>
                  </a:lnTo>
                  <a:lnTo>
                    <a:pt x="1396" y="1267"/>
                  </a:lnTo>
                  <a:lnTo>
                    <a:pt x="1388" y="1255"/>
                  </a:lnTo>
                  <a:lnTo>
                    <a:pt x="1380" y="1248"/>
                  </a:lnTo>
                  <a:lnTo>
                    <a:pt x="1370" y="1244"/>
                  </a:lnTo>
                  <a:lnTo>
                    <a:pt x="1361" y="1241"/>
                  </a:lnTo>
                  <a:lnTo>
                    <a:pt x="1353" y="1238"/>
                  </a:lnTo>
                  <a:lnTo>
                    <a:pt x="1345" y="1234"/>
                  </a:lnTo>
                  <a:lnTo>
                    <a:pt x="1340" y="1229"/>
                  </a:lnTo>
                  <a:lnTo>
                    <a:pt x="1337" y="1218"/>
                  </a:lnTo>
                  <a:lnTo>
                    <a:pt x="1337" y="1208"/>
                  </a:lnTo>
                  <a:lnTo>
                    <a:pt x="1338" y="1199"/>
                  </a:lnTo>
                  <a:lnTo>
                    <a:pt x="1343" y="1193"/>
                  </a:lnTo>
                  <a:lnTo>
                    <a:pt x="1350" y="1188"/>
                  </a:lnTo>
                  <a:lnTo>
                    <a:pt x="1359" y="1186"/>
                  </a:lnTo>
                  <a:lnTo>
                    <a:pt x="1370" y="1187"/>
                  </a:lnTo>
                  <a:lnTo>
                    <a:pt x="1383" y="1191"/>
                  </a:lnTo>
                  <a:lnTo>
                    <a:pt x="1398" y="1196"/>
                  </a:lnTo>
                  <a:lnTo>
                    <a:pt x="1420" y="1208"/>
                  </a:lnTo>
                  <a:lnTo>
                    <a:pt x="1438" y="1223"/>
                  </a:lnTo>
                  <a:lnTo>
                    <a:pt x="1455" y="1239"/>
                  </a:lnTo>
                  <a:lnTo>
                    <a:pt x="1467" y="1259"/>
                  </a:lnTo>
                  <a:lnTo>
                    <a:pt x="1475" y="1279"/>
                  </a:lnTo>
                  <a:lnTo>
                    <a:pt x="1481" y="1301"/>
                  </a:lnTo>
                  <a:lnTo>
                    <a:pt x="1481" y="1325"/>
                  </a:lnTo>
                  <a:lnTo>
                    <a:pt x="1476" y="1352"/>
                  </a:lnTo>
                  <a:lnTo>
                    <a:pt x="1472" y="1367"/>
                  </a:lnTo>
                  <a:lnTo>
                    <a:pt x="1464" y="1381"/>
                  </a:lnTo>
                  <a:lnTo>
                    <a:pt x="1453" y="1393"/>
                  </a:lnTo>
                  <a:lnTo>
                    <a:pt x="1441" y="1405"/>
                  </a:lnTo>
                  <a:lnTo>
                    <a:pt x="1426" y="1416"/>
                  </a:lnTo>
                  <a:lnTo>
                    <a:pt x="1410" y="1425"/>
                  </a:lnTo>
                  <a:lnTo>
                    <a:pt x="1392" y="1433"/>
                  </a:lnTo>
                  <a:lnTo>
                    <a:pt x="1373" y="1437"/>
                  </a:lnTo>
                  <a:lnTo>
                    <a:pt x="1353" y="1440"/>
                  </a:lnTo>
                  <a:lnTo>
                    <a:pt x="1331" y="1440"/>
                  </a:lnTo>
                  <a:lnTo>
                    <a:pt x="1310" y="1436"/>
                  </a:lnTo>
                  <a:lnTo>
                    <a:pt x="1289" y="1429"/>
                  </a:lnTo>
                  <a:lnTo>
                    <a:pt x="1267" y="1419"/>
                  </a:lnTo>
                  <a:lnTo>
                    <a:pt x="1245" y="1405"/>
                  </a:lnTo>
                  <a:lnTo>
                    <a:pt x="1224" y="1387"/>
                  </a:lnTo>
                  <a:lnTo>
                    <a:pt x="1203" y="1365"/>
                  </a:lnTo>
                  <a:lnTo>
                    <a:pt x="1187" y="1342"/>
                  </a:lnTo>
                  <a:lnTo>
                    <a:pt x="1173" y="1317"/>
                  </a:lnTo>
                  <a:lnTo>
                    <a:pt x="1164" y="1292"/>
                  </a:lnTo>
                  <a:lnTo>
                    <a:pt x="1158" y="1266"/>
                  </a:lnTo>
                  <a:lnTo>
                    <a:pt x="1156" y="1240"/>
                  </a:lnTo>
                  <a:lnTo>
                    <a:pt x="1157" y="1215"/>
                  </a:lnTo>
                  <a:lnTo>
                    <a:pt x="1162" y="1189"/>
                  </a:lnTo>
                  <a:lnTo>
                    <a:pt x="1170" y="1165"/>
                  </a:lnTo>
                  <a:lnTo>
                    <a:pt x="1180" y="1142"/>
                  </a:lnTo>
                  <a:lnTo>
                    <a:pt x="1194" y="1120"/>
                  </a:lnTo>
                  <a:lnTo>
                    <a:pt x="1211" y="1101"/>
                  </a:lnTo>
                  <a:lnTo>
                    <a:pt x="1231" y="1083"/>
                  </a:lnTo>
                  <a:lnTo>
                    <a:pt x="1254" y="1070"/>
                  </a:lnTo>
                  <a:lnTo>
                    <a:pt x="1279" y="1058"/>
                  </a:lnTo>
                  <a:lnTo>
                    <a:pt x="1307" y="1050"/>
                  </a:lnTo>
                  <a:lnTo>
                    <a:pt x="1337" y="1045"/>
                  </a:lnTo>
                  <a:lnTo>
                    <a:pt x="1365" y="1045"/>
                  </a:lnTo>
                  <a:lnTo>
                    <a:pt x="1395" y="1050"/>
                  </a:lnTo>
                  <a:lnTo>
                    <a:pt x="1427" y="1058"/>
                  </a:lnTo>
                  <a:lnTo>
                    <a:pt x="1461" y="1070"/>
                  </a:lnTo>
                  <a:lnTo>
                    <a:pt x="1498" y="1082"/>
                  </a:lnTo>
                  <a:lnTo>
                    <a:pt x="1536" y="1097"/>
                  </a:lnTo>
                  <a:lnTo>
                    <a:pt x="1577" y="1113"/>
                  </a:lnTo>
                  <a:lnTo>
                    <a:pt x="1618" y="1130"/>
                  </a:lnTo>
                  <a:lnTo>
                    <a:pt x="1661" y="1147"/>
                  </a:lnTo>
                  <a:lnTo>
                    <a:pt x="1703" y="1163"/>
                  </a:lnTo>
                  <a:lnTo>
                    <a:pt x="1747" y="1179"/>
                  </a:lnTo>
                  <a:lnTo>
                    <a:pt x="1791" y="1193"/>
                  </a:lnTo>
                  <a:lnTo>
                    <a:pt x="1835" y="1204"/>
                  </a:lnTo>
                  <a:lnTo>
                    <a:pt x="1879" y="1214"/>
                  </a:lnTo>
                  <a:lnTo>
                    <a:pt x="1922" y="1219"/>
                  </a:lnTo>
                  <a:lnTo>
                    <a:pt x="1965" y="1222"/>
                  </a:lnTo>
                  <a:lnTo>
                    <a:pt x="2008" y="1219"/>
                  </a:lnTo>
                  <a:lnTo>
                    <a:pt x="2042" y="1211"/>
                  </a:lnTo>
                  <a:lnTo>
                    <a:pt x="2072" y="1200"/>
                  </a:lnTo>
                  <a:lnTo>
                    <a:pt x="2095" y="1185"/>
                  </a:lnTo>
                  <a:lnTo>
                    <a:pt x="2114" y="1168"/>
                  </a:lnTo>
                  <a:lnTo>
                    <a:pt x="2126" y="1148"/>
                  </a:lnTo>
                  <a:lnTo>
                    <a:pt x="2133" y="1127"/>
                  </a:lnTo>
                  <a:lnTo>
                    <a:pt x="2137" y="1105"/>
                  </a:lnTo>
                  <a:lnTo>
                    <a:pt x="2134" y="1083"/>
                  </a:lnTo>
                  <a:lnTo>
                    <a:pt x="2128" y="1063"/>
                  </a:lnTo>
                  <a:lnTo>
                    <a:pt x="2117" y="1043"/>
                  </a:lnTo>
                  <a:lnTo>
                    <a:pt x="2103" y="1026"/>
                  </a:lnTo>
                  <a:lnTo>
                    <a:pt x="2086" y="1011"/>
                  </a:lnTo>
                  <a:lnTo>
                    <a:pt x="2065" y="999"/>
                  </a:lnTo>
                  <a:lnTo>
                    <a:pt x="2041" y="991"/>
                  </a:lnTo>
                  <a:lnTo>
                    <a:pt x="2015" y="989"/>
                  </a:lnTo>
                  <a:lnTo>
                    <a:pt x="2007" y="989"/>
                  </a:lnTo>
                  <a:lnTo>
                    <a:pt x="1993" y="989"/>
                  </a:lnTo>
                  <a:lnTo>
                    <a:pt x="1973" y="989"/>
                  </a:lnTo>
                  <a:lnTo>
                    <a:pt x="1949" y="989"/>
                  </a:lnTo>
                  <a:lnTo>
                    <a:pt x="1920" y="989"/>
                  </a:lnTo>
                  <a:lnTo>
                    <a:pt x="1886" y="989"/>
                  </a:lnTo>
                  <a:lnTo>
                    <a:pt x="1849" y="989"/>
                  </a:lnTo>
                  <a:lnTo>
                    <a:pt x="1807" y="989"/>
                  </a:lnTo>
                  <a:lnTo>
                    <a:pt x="1763" y="990"/>
                  </a:lnTo>
                  <a:lnTo>
                    <a:pt x="1716" y="990"/>
                  </a:lnTo>
                  <a:lnTo>
                    <a:pt x="1667" y="990"/>
                  </a:lnTo>
                  <a:lnTo>
                    <a:pt x="1615" y="990"/>
                  </a:lnTo>
                  <a:lnTo>
                    <a:pt x="1563" y="990"/>
                  </a:lnTo>
                  <a:lnTo>
                    <a:pt x="1509" y="990"/>
                  </a:lnTo>
                  <a:lnTo>
                    <a:pt x="1453" y="990"/>
                  </a:lnTo>
                  <a:lnTo>
                    <a:pt x="1399" y="990"/>
                  </a:lnTo>
                  <a:lnTo>
                    <a:pt x="1344" y="991"/>
                  </a:lnTo>
                  <a:lnTo>
                    <a:pt x="1290" y="991"/>
                  </a:lnTo>
                  <a:lnTo>
                    <a:pt x="1237" y="991"/>
                  </a:lnTo>
                  <a:lnTo>
                    <a:pt x="1185" y="991"/>
                  </a:lnTo>
                  <a:lnTo>
                    <a:pt x="1135" y="991"/>
                  </a:lnTo>
                  <a:lnTo>
                    <a:pt x="1088" y="991"/>
                  </a:lnTo>
                  <a:lnTo>
                    <a:pt x="1042" y="991"/>
                  </a:lnTo>
                  <a:lnTo>
                    <a:pt x="1000" y="992"/>
                  </a:lnTo>
                  <a:lnTo>
                    <a:pt x="961" y="992"/>
                  </a:lnTo>
                  <a:lnTo>
                    <a:pt x="927" y="992"/>
                  </a:lnTo>
                  <a:lnTo>
                    <a:pt x="896" y="992"/>
                  </a:lnTo>
                  <a:lnTo>
                    <a:pt x="870" y="992"/>
                  </a:lnTo>
                  <a:lnTo>
                    <a:pt x="849" y="992"/>
                  </a:lnTo>
                  <a:lnTo>
                    <a:pt x="833" y="992"/>
                  </a:lnTo>
                  <a:lnTo>
                    <a:pt x="824" y="992"/>
                  </a:lnTo>
                  <a:lnTo>
                    <a:pt x="821" y="992"/>
                  </a:lnTo>
                  <a:lnTo>
                    <a:pt x="819" y="991"/>
                  </a:lnTo>
                  <a:lnTo>
                    <a:pt x="818" y="988"/>
                  </a:lnTo>
                  <a:lnTo>
                    <a:pt x="816" y="983"/>
                  </a:lnTo>
                  <a:lnTo>
                    <a:pt x="814" y="976"/>
                  </a:lnTo>
                  <a:lnTo>
                    <a:pt x="811" y="968"/>
                  </a:lnTo>
                  <a:lnTo>
                    <a:pt x="810" y="960"/>
                  </a:lnTo>
                  <a:lnTo>
                    <a:pt x="811" y="951"/>
                  </a:lnTo>
                  <a:lnTo>
                    <a:pt x="814" y="942"/>
                  </a:lnTo>
                  <a:lnTo>
                    <a:pt x="819" y="932"/>
                  </a:lnTo>
                  <a:lnTo>
                    <a:pt x="829" y="923"/>
                  </a:lnTo>
                  <a:lnTo>
                    <a:pt x="840" y="915"/>
                  </a:lnTo>
                  <a:lnTo>
                    <a:pt x="858" y="908"/>
                  </a:lnTo>
                  <a:lnTo>
                    <a:pt x="879" y="904"/>
                  </a:lnTo>
                  <a:lnTo>
                    <a:pt x="906" y="899"/>
                  </a:lnTo>
                  <a:lnTo>
                    <a:pt x="939" y="898"/>
                  </a:lnTo>
                  <a:lnTo>
                    <a:pt x="979" y="898"/>
                  </a:lnTo>
                  <a:lnTo>
                    <a:pt x="1000" y="899"/>
                  </a:lnTo>
                  <a:lnTo>
                    <a:pt x="1027" y="899"/>
                  </a:lnTo>
                  <a:lnTo>
                    <a:pt x="1055" y="899"/>
                  </a:lnTo>
                  <a:lnTo>
                    <a:pt x="1086" y="899"/>
                  </a:lnTo>
                  <a:lnTo>
                    <a:pt x="1118" y="900"/>
                  </a:lnTo>
                  <a:lnTo>
                    <a:pt x="1150" y="900"/>
                  </a:lnTo>
                  <a:lnTo>
                    <a:pt x="1183" y="900"/>
                  </a:lnTo>
                  <a:lnTo>
                    <a:pt x="1215" y="900"/>
                  </a:lnTo>
                  <a:lnTo>
                    <a:pt x="1246" y="900"/>
                  </a:lnTo>
                  <a:lnTo>
                    <a:pt x="1275" y="899"/>
                  </a:lnTo>
                  <a:lnTo>
                    <a:pt x="1301" y="899"/>
                  </a:lnTo>
                  <a:lnTo>
                    <a:pt x="1324" y="899"/>
                  </a:lnTo>
                  <a:lnTo>
                    <a:pt x="1344" y="899"/>
                  </a:lnTo>
                  <a:lnTo>
                    <a:pt x="1358" y="899"/>
                  </a:lnTo>
                  <a:lnTo>
                    <a:pt x="1367" y="899"/>
                  </a:lnTo>
                  <a:lnTo>
                    <a:pt x="1370" y="899"/>
                  </a:lnTo>
                  <a:lnTo>
                    <a:pt x="1368" y="898"/>
                  </a:lnTo>
                  <a:lnTo>
                    <a:pt x="1360" y="892"/>
                  </a:lnTo>
                  <a:lnTo>
                    <a:pt x="1348" y="884"/>
                  </a:lnTo>
                  <a:lnTo>
                    <a:pt x="1335" y="873"/>
                  </a:lnTo>
                  <a:lnTo>
                    <a:pt x="1317" y="859"/>
                  </a:lnTo>
                  <a:lnTo>
                    <a:pt x="1298" y="841"/>
                  </a:lnTo>
                  <a:lnTo>
                    <a:pt x="1277" y="822"/>
                  </a:lnTo>
                  <a:lnTo>
                    <a:pt x="1255" y="799"/>
                  </a:lnTo>
                  <a:lnTo>
                    <a:pt x="1233" y="775"/>
                  </a:lnTo>
                  <a:lnTo>
                    <a:pt x="1214" y="747"/>
                  </a:lnTo>
                  <a:lnTo>
                    <a:pt x="1194" y="717"/>
                  </a:lnTo>
                  <a:lnTo>
                    <a:pt x="1177" y="686"/>
                  </a:lnTo>
                  <a:lnTo>
                    <a:pt x="1163" y="651"/>
                  </a:lnTo>
                  <a:lnTo>
                    <a:pt x="1151" y="617"/>
                  </a:lnTo>
                  <a:lnTo>
                    <a:pt x="1146" y="579"/>
                  </a:lnTo>
                  <a:lnTo>
                    <a:pt x="1143" y="540"/>
                  </a:lnTo>
                  <a:lnTo>
                    <a:pt x="1151" y="489"/>
                  </a:lnTo>
                  <a:lnTo>
                    <a:pt x="1170" y="447"/>
                  </a:lnTo>
                  <a:lnTo>
                    <a:pt x="1194" y="413"/>
                  </a:lnTo>
                  <a:lnTo>
                    <a:pt x="1223" y="384"/>
                  </a:lnTo>
                  <a:lnTo>
                    <a:pt x="1251" y="362"/>
                  </a:lnTo>
                  <a:lnTo>
                    <a:pt x="1274" y="345"/>
                  </a:lnTo>
                  <a:lnTo>
                    <a:pt x="1287" y="330"/>
                  </a:lnTo>
                  <a:lnTo>
                    <a:pt x="1290" y="318"/>
                  </a:lnTo>
                  <a:lnTo>
                    <a:pt x="1285" y="314"/>
                  </a:lnTo>
                  <a:lnTo>
                    <a:pt x="1277" y="311"/>
                  </a:lnTo>
                  <a:lnTo>
                    <a:pt x="1267" y="311"/>
                  </a:lnTo>
                  <a:lnTo>
                    <a:pt x="1255" y="313"/>
                  </a:lnTo>
                  <a:lnTo>
                    <a:pt x="1240" y="317"/>
                  </a:lnTo>
                  <a:lnTo>
                    <a:pt x="1225" y="323"/>
                  </a:lnTo>
                  <a:lnTo>
                    <a:pt x="1208" y="331"/>
                  </a:lnTo>
                  <a:lnTo>
                    <a:pt x="1191" y="341"/>
                  </a:lnTo>
                  <a:lnTo>
                    <a:pt x="1172" y="354"/>
                  </a:lnTo>
                  <a:lnTo>
                    <a:pt x="1155" y="369"/>
                  </a:lnTo>
                  <a:lnTo>
                    <a:pt x="1138" y="386"/>
                  </a:lnTo>
                  <a:lnTo>
                    <a:pt x="1121" y="406"/>
                  </a:lnTo>
                  <a:lnTo>
                    <a:pt x="1106" y="429"/>
                  </a:lnTo>
                  <a:lnTo>
                    <a:pt x="1094" y="453"/>
                  </a:lnTo>
                  <a:lnTo>
                    <a:pt x="1082" y="480"/>
                  </a:lnTo>
                  <a:lnTo>
                    <a:pt x="1073" y="508"/>
                  </a:lnTo>
                  <a:lnTo>
                    <a:pt x="1067" y="566"/>
                  </a:lnTo>
                  <a:lnTo>
                    <a:pt x="1074" y="626"/>
                  </a:lnTo>
                  <a:lnTo>
                    <a:pt x="1091" y="684"/>
                  </a:lnTo>
                  <a:lnTo>
                    <a:pt x="1115" y="737"/>
                  </a:lnTo>
                  <a:lnTo>
                    <a:pt x="1140" y="783"/>
                  </a:lnTo>
                  <a:lnTo>
                    <a:pt x="1162" y="820"/>
                  </a:lnTo>
                  <a:lnTo>
                    <a:pt x="1178" y="844"/>
                  </a:lnTo>
                  <a:lnTo>
                    <a:pt x="1185" y="852"/>
                  </a:lnTo>
                  <a:lnTo>
                    <a:pt x="1181" y="852"/>
                  </a:lnTo>
                  <a:lnTo>
                    <a:pt x="1173" y="852"/>
                  </a:lnTo>
                  <a:lnTo>
                    <a:pt x="1159" y="852"/>
                  </a:lnTo>
                  <a:lnTo>
                    <a:pt x="1142" y="852"/>
                  </a:lnTo>
                  <a:lnTo>
                    <a:pt x="1120" y="852"/>
                  </a:lnTo>
                  <a:lnTo>
                    <a:pt x="1096" y="853"/>
                  </a:lnTo>
                  <a:lnTo>
                    <a:pt x="1070" y="853"/>
                  </a:lnTo>
                  <a:lnTo>
                    <a:pt x="1042" y="853"/>
                  </a:lnTo>
                  <a:lnTo>
                    <a:pt x="1013" y="853"/>
                  </a:lnTo>
                  <a:lnTo>
                    <a:pt x="984" y="853"/>
                  </a:lnTo>
                  <a:lnTo>
                    <a:pt x="955" y="854"/>
                  </a:lnTo>
                  <a:lnTo>
                    <a:pt x="929" y="854"/>
                  </a:lnTo>
                  <a:lnTo>
                    <a:pt x="904" y="854"/>
                  </a:lnTo>
                  <a:lnTo>
                    <a:pt x="882" y="854"/>
                  </a:lnTo>
                  <a:lnTo>
                    <a:pt x="863" y="854"/>
                  </a:lnTo>
                  <a:lnTo>
                    <a:pt x="848" y="854"/>
                  </a:lnTo>
                  <a:lnTo>
                    <a:pt x="792" y="860"/>
                  </a:lnTo>
                  <a:lnTo>
                    <a:pt x="754" y="875"/>
                  </a:lnTo>
                  <a:lnTo>
                    <a:pt x="731" y="896"/>
                  </a:lnTo>
                  <a:lnTo>
                    <a:pt x="720" y="919"/>
                  </a:lnTo>
                  <a:lnTo>
                    <a:pt x="718" y="943"/>
                  </a:lnTo>
                  <a:lnTo>
                    <a:pt x="720" y="964"/>
                  </a:lnTo>
                  <a:lnTo>
                    <a:pt x="725" y="979"/>
                  </a:lnTo>
                  <a:lnTo>
                    <a:pt x="727" y="984"/>
                  </a:lnTo>
                  <a:lnTo>
                    <a:pt x="186" y="984"/>
                  </a:lnTo>
                  <a:lnTo>
                    <a:pt x="186" y="983"/>
                  </a:lnTo>
                  <a:lnTo>
                    <a:pt x="186" y="982"/>
                  </a:lnTo>
                  <a:lnTo>
                    <a:pt x="186" y="979"/>
                  </a:lnTo>
                  <a:lnTo>
                    <a:pt x="186" y="974"/>
                  </a:lnTo>
                  <a:lnTo>
                    <a:pt x="188" y="968"/>
                  </a:lnTo>
                  <a:lnTo>
                    <a:pt x="191" y="964"/>
                  </a:lnTo>
                  <a:lnTo>
                    <a:pt x="196" y="957"/>
                  </a:lnTo>
                  <a:lnTo>
                    <a:pt x="204" y="951"/>
                  </a:lnTo>
                  <a:lnTo>
                    <a:pt x="213" y="944"/>
                  </a:lnTo>
                  <a:lnTo>
                    <a:pt x="226" y="938"/>
                  </a:lnTo>
                  <a:lnTo>
                    <a:pt x="242" y="932"/>
                  </a:lnTo>
                  <a:lnTo>
                    <a:pt x="262" y="927"/>
                  </a:lnTo>
                  <a:lnTo>
                    <a:pt x="286" y="922"/>
                  </a:lnTo>
                  <a:lnTo>
                    <a:pt x="314" y="919"/>
                  </a:lnTo>
                  <a:lnTo>
                    <a:pt x="347" y="916"/>
                  </a:lnTo>
                  <a:lnTo>
                    <a:pt x="385" y="915"/>
                  </a:lnTo>
                  <a:lnTo>
                    <a:pt x="398" y="914"/>
                  </a:lnTo>
                  <a:lnTo>
                    <a:pt x="412" y="911"/>
                  </a:lnTo>
                  <a:lnTo>
                    <a:pt x="424" y="906"/>
                  </a:lnTo>
                  <a:lnTo>
                    <a:pt x="436" y="899"/>
                  </a:lnTo>
                  <a:lnTo>
                    <a:pt x="445" y="892"/>
                  </a:lnTo>
                  <a:lnTo>
                    <a:pt x="452" y="883"/>
                  </a:lnTo>
                  <a:lnTo>
                    <a:pt x="454" y="874"/>
                  </a:lnTo>
                  <a:lnTo>
                    <a:pt x="452" y="863"/>
                  </a:lnTo>
                  <a:lnTo>
                    <a:pt x="446" y="859"/>
                  </a:lnTo>
                  <a:lnTo>
                    <a:pt x="432" y="858"/>
                  </a:lnTo>
                  <a:lnTo>
                    <a:pt x="414" y="856"/>
                  </a:lnTo>
                  <a:lnTo>
                    <a:pt x="390" y="858"/>
                  </a:lnTo>
                  <a:lnTo>
                    <a:pt x="362" y="859"/>
                  </a:lnTo>
                  <a:lnTo>
                    <a:pt x="331" y="860"/>
                  </a:lnTo>
                  <a:lnTo>
                    <a:pt x="296" y="862"/>
                  </a:lnTo>
                  <a:lnTo>
                    <a:pt x="261" y="865"/>
                  </a:lnTo>
                  <a:lnTo>
                    <a:pt x="224" y="866"/>
                  </a:lnTo>
                  <a:lnTo>
                    <a:pt x="187" y="866"/>
                  </a:lnTo>
                  <a:lnTo>
                    <a:pt x="150" y="865"/>
                  </a:lnTo>
                  <a:lnTo>
                    <a:pt x="115" y="861"/>
                  </a:lnTo>
                  <a:lnTo>
                    <a:pt x="82" y="855"/>
                  </a:lnTo>
                  <a:lnTo>
                    <a:pt x="53" y="848"/>
                  </a:lnTo>
                  <a:lnTo>
                    <a:pt x="27" y="838"/>
                  </a:lnTo>
                  <a:lnTo>
                    <a:pt x="6" y="824"/>
                  </a:lnTo>
                  <a:lnTo>
                    <a:pt x="0" y="813"/>
                  </a:lnTo>
                  <a:lnTo>
                    <a:pt x="1" y="795"/>
                  </a:lnTo>
                  <a:lnTo>
                    <a:pt x="9" y="772"/>
                  </a:lnTo>
                  <a:lnTo>
                    <a:pt x="22" y="745"/>
                  </a:lnTo>
                  <a:lnTo>
                    <a:pt x="39" y="715"/>
                  </a:lnTo>
                  <a:lnTo>
                    <a:pt x="61" y="682"/>
                  </a:lnTo>
                  <a:lnTo>
                    <a:pt x="84" y="649"/>
                  </a:lnTo>
                  <a:lnTo>
                    <a:pt x="110" y="614"/>
                  </a:lnTo>
                  <a:lnTo>
                    <a:pt x="135" y="580"/>
                  </a:lnTo>
                  <a:lnTo>
                    <a:pt x="160" y="548"/>
                  </a:lnTo>
                  <a:lnTo>
                    <a:pt x="184" y="518"/>
                  </a:lnTo>
                  <a:lnTo>
                    <a:pt x="205" y="491"/>
                  </a:lnTo>
                  <a:lnTo>
                    <a:pt x="224" y="469"/>
                  </a:lnTo>
                  <a:lnTo>
                    <a:pt x="239" y="452"/>
                  </a:lnTo>
                  <a:lnTo>
                    <a:pt x="248" y="440"/>
                  </a:lnTo>
                  <a:lnTo>
                    <a:pt x="251" y="437"/>
                  </a:lnTo>
                  <a:lnTo>
                    <a:pt x="252" y="423"/>
                  </a:lnTo>
                  <a:lnTo>
                    <a:pt x="256" y="390"/>
                  </a:lnTo>
                  <a:lnTo>
                    <a:pt x="264" y="356"/>
                  </a:lnTo>
                  <a:lnTo>
                    <a:pt x="278" y="337"/>
                  </a:lnTo>
                  <a:lnTo>
                    <a:pt x="287" y="337"/>
                  </a:lnTo>
                  <a:lnTo>
                    <a:pt x="296" y="344"/>
                  </a:lnTo>
                  <a:lnTo>
                    <a:pt x="306" y="355"/>
                  </a:lnTo>
                  <a:lnTo>
                    <a:pt x="316" y="368"/>
                  </a:lnTo>
                  <a:lnTo>
                    <a:pt x="325" y="381"/>
                  </a:lnTo>
                  <a:lnTo>
                    <a:pt x="334" y="392"/>
                  </a:lnTo>
                  <a:lnTo>
                    <a:pt x="344" y="400"/>
                  </a:lnTo>
                  <a:lnTo>
                    <a:pt x="352" y="401"/>
                  </a:lnTo>
                  <a:lnTo>
                    <a:pt x="359" y="394"/>
                  </a:lnTo>
                  <a:lnTo>
                    <a:pt x="372" y="376"/>
                  </a:lnTo>
                  <a:lnTo>
                    <a:pt x="391" y="353"/>
                  </a:lnTo>
                  <a:lnTo>
                    <a:pt x="412" y="326"/>
                  </a:lnTo>
                  <a:lnTo>
                    <a:pt x="433" y="301"/>
                  </a:lnTo>
                  <a:lnTo>
                    <a:pt x="456" y="280"/>
                  </a:lnTo>
                  <a:lnTo>
                    <a:pt x="477" y="268"/>
                  </a:lnTo>
                  <a:lnTo>
                    <a:pt x="495" y="266"/>
                  </a:lnTo>
                  <a:lnTo>
                    <a:pt x="503" y="280"/>
                  </a:lnTo>
                  <a:lnTo>
                    <a:pt x="499" y="309"/>
                  </a:lnTo>
                  <a:lnTo>
                    <a:pt x="488" y="347"/>
                  </a:lnTo>
                  <a:lnTo>
                    <a:pt x="473" y="390"/>
                  </a:lnTo>
                  <a:lnTo>
                    <a:pt x="458" y="434"/>
                  </a:lnTo>
                  <a:lnTo>
                    <a:pt x="445" y="474"/>
                  </a:lnTo>
                  <a:lnTo>
                    <a:pt x="440" y="506"/>
                  </a:lnTo>
                  <a:lnTo>
                    <a:pt x="446" y="527"/>
                  </a:lnTo>
                  <a:lnTo>
                    <a:pt x="460" y="538"/>
                  </a:lnTo>
                  <a:lnTo>
                    <a:pt x="476" y="546"/>
                  </a:lnTo>
                  <a:lnTo>
                    <a:pt x="495" y="552"/>
                  </a:lnTo>
                  <a:lnTo>
                    <a:pt x="513" y="553"/>
                  </a:lnTo>
                  <a:lnTo>
                    <a:pt x="531" y="552"/>
                  </a:lnTo>
                  <a:lnTo>
                    <a:pt x="548" y="549"/>
                  </a:lnTo>
                  <a:lnTo>
                    <a:pt x="561" y="541"/>
                  </a:lnTo>
                  <a:lnTo>
                    <a:pt x="573" y="530"/>
                  </a:lnTo>
                  <a:lnTo>
                    <a:pt x="579" y="515"/>
                  </a:lnTo>
                  <a:lnTo>
                    <a:pt x="579" y="493"/>
                  </a:lnTo>
                  <a:lnTo>
                    <a:pt x="574" y="469"/>
                  </a:lnTo>
                  <a:lnTo>
                    <a:pt x="568" y="444"/>
                  </a:lnTo>
                  <a:lnTo>
                    <a:pt x="560" y="421"/>
                  </a:lnTo>
                  <a:lnTo>
                    <a:pt x="553" y="400"/>
                  </a:lnTo>
                  <a:lnTo>
                    <a:pt x="548" y="386"/>
                  </a:lnTo>
                  <a:lnTo>
                    <a:pt x="545" y="382"/>
                  </a:lnTo>
                  <a:lnTo>
                    <a:pt x="549" y="382"/>
                  </a:lnTo>
                  <a:lnTo>
                    <a:pt x="558" y="379"/>
                  </a:lnTo>
                  <a:lnTo>
                    <a:pt x="573" y="376"/>
                  </a:lnTo>
                  <a:lnTo>
                    <a:pt x="591" y="371"/>
                  </a:lnTo>
                  <a:lnTo>
                    <a:pt x="614" y="364"/>
                  </a:lnTo>
                  <a:lnTo>
                    <a:pt x="641" y="354"/>
                  </a:lnTo>
                  <a:lnTo>
                    <a:pt x="670" y="342"/>
                  </a:lnTo>
                  <a:lnTo>
                    <a:pt x="700" y="326"/>
                  </a:lnTo>
                  <a:lnTo>
                    <a:pt x="710" y="321"/>
                  </a:lnTo>
                  <a:lnTo>
                    <a:pt x="720" y="315"/>
                  </a:lnTo>
                  <a:lnTo>
                    <a:pt x="731" y="308"/>
                  </a:lnTo>
                  <a:lnTo>
                    <a:pt x="742" y="301"/>
                  </a:lnTo>
                  <a:lnTo>
                    <a:pt x="753" y="294"/>
                  </a:lnTo>
                  <a:lnTo>
                    <a:pt x="764" y="286"/>
                  </a:lnTo>
                  <a:lnTo>
                    <a:pt x="776" y="278"/>
                  </a:lnTo>
                  <a:lnTo>
                    <a:pt x="788" y="270"/>
                  </a:lnTo>
                  <a:lnTo>
                    <a:pt x="801" y="262"/>
                  </a:lnTo>
                  <a:lnTo>
                    <a:pt x="813" y="254"/>
                  </a:lnTo>
                  <a:lnTo>
                    <a:pt x="825" y="245"/>
                  </a:lnTo>
                  <a:lnTo>
                    <a:pt x="839" y="236"/>
                  </a:lnTo>
                  <a:lnTo>
                    <a:pt x="852" y="227"/>
                  </a:lnTo>
                  <a:lnTo>
                    <a:pt x="866" y="218"/>
                  </a:lnTo>
                  <a:lnTo>
                    <a:pt x="879" y="209"/>
                  </a:lnTo>
                  <a:lnTo>
                    <a:pt x="893" y="200"/>
                  </a:lnTo>
                  <a:lnTo>
                    <a:pt x="906" y="192"/>
                  </a:lnTo>
                  <a:lnTo>
                    <a:pt x="919" y="182"/>
                  </a:lnTo>
                  <a:lnTo>
                    <a:pt x="931" y="174"/>
                  </a:lnTo>
                  <a:lnTo>
                    <a:pt x="945" y="166"/>
                  </a:lnTo>
                  <a:lnTo>
                    <a:pt x="958" y="157"/>
                  </a:lnTo>
                  <a:lnTo>
                    <a:pt x="972" y="149"/>
                  </a:lnTo>
                  <a:lnTo>
                    <a:pt x="985" y="141"/>
                  </a:lnTo>
                  <a:lnTo>
                    <a:pt x="999" y="132"/>
                  </a:lnTo>
                  <a:lnTo>
                    <a:pt x="1013" y="124"/>
                  </a:lnTo>
                  <a:lnTo>
                    <a:pt x="1027" y="115"/>
                  </a:lnTo>
                  <a:lnTo>
                    <a:pt x="1041" y="109"/>
                  </a:lnTo>
                  <a:lnTo>
                    <a:pt x="1056" y="100"/>
                  </a:lnTo>
                  <a:lnTo>
                    <a:pt x="1070" y="92"/>
                  </a:lnTo>
                  <a:lnTo>
                    <a:pt x="1085" y="86"/>
                  </a:lnTo>
                  <a:lnTo>
                    <a:pt x="1098" y="79"/>
                  </a:lnTo>
                  <a:lnTo>
                    <a:pt x="1113" y="72"/>
                  </a:lnTo>
                  <a:lnTo>
                    <a:pt x="1143" y="58"/>
                  </a:lnTo>
                  <a:lnTo>
                    <a:pt x="1176" y="45"/>
                  </a:lnTo>
                  <a:lnTo>
                    <a:pt x="1209" y="34"/>
                  </a:lnTo>
                  <a:lnTo>
                    <a:pt x="1245" y="23"/>
                  </a:lnTo>
                  <a:lnTo>
                    <a:pt x="1282" y="14"/>
                  </a:lnTo>
                  <a:lnTo>
                    <a:pt x="1320" y="7"/>
                  </a:lnTo>
                  <a:lnTo>
                    <a:pt x="1360" y="3"/>
                  </a:lnTo>
                  <a:lnTo>
                    <a:pt x="1403" y="0"/>
                  </a:lnTo>
                  <a:lnTo>
                    <a:pt x="1445" y="1"/>
                  </a:lnTo>
                  <a:lnTo>
                    <a:pt x="1491" y="6"/>
                  </a:lnTo>
                  <a:lnTo>
                    <a:pt x="1537" y="15"/>
                  </a:lnTo>
                  <a:lnTo>
                    <a:pt x="1587" y="27"/>
                  </a:lnTo>
                  <a:lnTo>
                    <a:pt x="1638" y="44"/>
                  </a:lnTo>
                  <a:lnTo>
                    <a:pt x="1690" y="65"/>
                  </a:lnTo>
                  <a:lnTo>
                    <a:pt x="1744" y="91"/>
                  </a:lnTo>
                  <a:lnTo>
                    <a:pt x="1799" y="124"/>
                  </a:lnTo>
                  <a:lnTo>
                    <a:pt x="1868" y="172"/>
                  </a:lnTo>
                  <a:lnTo>
                    <a:pt x="1926" y="225"/>
                  </a:lnTo>
                  <a:lnTo>
                    <a:pt x="1973" y="280"/>
                  </a:lnTo>
                  <a:lnTo>
                    <a:pt x="2011" y="339"/>
                  </a:lnTo>
                  <a:lnTo>
                    <a:pt x="2042" y="399"/>
                  </a:lnTo>
                  <a:lnTo>
                    <a:pt x="2065" y="459"/>
                  </a:lnTo>
                  <a:lnTo>
                    <a:pt x="2081" y="519"/>
                  </a:lnTo>
                  <a:lnTo>
                    <a:pt x="2093" y="575"/>
                  </a:lnTo>
                  <a:lnTo>
                    <a:pt x="2099" y="631"/>
                  </a:lnTo>
                  <a:lnTo>
                    <a:pt x="2101" y="681"/>
                  </a:lnTo>
                  <a:lnTo>
                    <a:pt x="2101" y="727"/>
                  </a:lnTo>
                  <a:lnTo>
                    <a:pt x="2099" y="767"/>
                  </a:lnTo>
                  <a:lnTo>
                    <a:pt x="2095" y="799"/>
                  </a:lnTo>
                  <a:lnTo>
                    <a:pt x="2092" y="824"/>
                  </a:lnTo>
                  <a:lnTo>
                    <a:pt x="2090" y="839"/>
                  </a:lnTo>
                  <a:lnTo>
                    <a:pt x="2088" y="845"/>
                  </a:lnTo>
                  <a:lnTo>
                    <a:pt x="2094" y="847"/>
                  </a:lnTo>
                  <a:lnTo>
                    <a:pt x="2110" y="855"/>
                  </a:lnTo>
                  <a:lnTo>
                    <a:pt x="2133" y="868"/>
                  </a:lnTo>
                  <a:lnTo>
                    <a:pt x="2161" y="884"/>
                  </a:lnTo>
                  <a:lnTo>
                    <a:pt x="2191" y="905"/>
                  </a:lnTo>
                  <a:lnTo>
                    <a:pt x="2219" y="929"/>
                  </a:lnTo>
                  <a:lnTo>
                    <a:pt x="2244" y="956"/>
                  </a:lnTo>
                  <a:lnTo>
                    <a:pt x="2261" y="984"/>
                  </a:lnTo>
                  <a:lnTo>
                    <a:pt x="2272" y="1010"/>
                  </a:lnTo>
                  <a:lnTo>
                    <a:pt x="2279" y="1037"/>
                  </a:lnTo>
                  <a:lnTo>
                    <a:pt x="2284" y="1066"/>
                  </a:lnTo>
                  <a:lnTo>
                    <a:pt x="2287" y="1095"/>
                  </a:lnTo>
                  <a:lnTo>
                    <a:pt x="2285" y="1125"/>
                  </a:lnTo>
                  <a:lnTo>
                    <a:pt x="2281" y="1154"/>
                  </a:lnTo>
                  <a:lnTo>
                    <a:pt x="2273" y="1183"/>
                  </a:lnTo>
                  <a:lnTo>
                    <a:pt x="2261" y="1210"/>
                  </a:lnTo>
                  <a:lnTo>
                    <a:pt x="2246" y="1237"/>
                  </a:lnTo>
                  <a:lnTo>
                    <a:pt x="2225" y="1261"/>
                  </a:lnTo>
                  <a:lnTo>
                    <a:pt x="2200" y="1283"/>
                  </a:lnTo>
                  <a:lnTo>
                    <a:pt x="2171" y="1301"/>
                  </a:lnTo>
                  <a:lnTo>
                    <a:pt x="2136" y="1316"/>
                  </a:lnTo>
                  <a:lnTo>
                    <a:pt x="2095" y="1328"/>
                  </a:lnTo>
                  <a:lnTo>
                    <a:pt x="2049" y="1336"/>
                  </a:lnTo>
                  <a:lnTo>
                    <a:pt x="1997" y="1338"/>
                  </a:lnTo>
                  <a:close/>
                </a:path>
              </a:pathLst>
            </a:custGeom>
            <a:solidFill>
              <a:srgbClr val="8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713" name="Freeform 44">
              <a:extLst>
                <a:ext uri="{FF2B5EF4-FFF2-40B4-BE49-F238E27FC236}">
                  <a16:creationId xmlns:a16="http://schemas.microsoft.com/office/drawing/2014/main" id="{76700136-551D-6473-06C5-6D7B2B9CF5B7}"/>
                </a:ext>
              </a:extLst>
            </p:cNvPr>
            <p:cNvSpPr>
              <a:spLocks/>
            </p:cNvSpPr>
            <p:nvPr/>
          </p:nvSpPr>
          <p:spPr bwMode="auto">
            <a:xfrm>
              <a:off x="5097" y="2073"/>
              <a:ext cx="45" cy="44"/>
            </a:xfrm>
            <a:custGeom>
              <a:avLst/>
              <a:gdLst>
                <a:gd name="T0" fmla="*/ 6 w 89"/>
                <a:gd name="T1" fmla="*/ 0 h 89"/>
                <a:gd name="T2" fmla="*/ 5 w 89"/>
                <a:gd name="T3" fmla="*/ 0 h 89"/>
                <a:gd name="T4" fmla="*/ 4 w 89"/>
                <a:gd name="T5" fmla="*/ 0 h 89"/>
                <a:gd name="T6" fmla="*/ 3 w 89"/>
                <a:gd name="T7" fmla="*/ 0 h 89"/>
                <a:gd name="T8" fmla="*/ 2 w 89"/>
                <a:gd name="T9" fmla="*/ 1 h 89"/>
                <a:gd name="T10" fmla="*/ 2 w 89"/>
                <a:gd name="T11" fmla="*/ 2 h 89"/>
                <a:gd name="T12" fmla="*/ 1 w 89"/>
                <a:gd name="T13" fmla="*/ 3 h 89"/>
                <a:gd name="T14" fmla="*/ 1 w 89"/>
                <a:gd name="T15" fmla="*/ 4 h 89"/>
                <a:gd name="T16" fmla="*/ 0 w 89"/>
                <a:gd name="T17" fmla="*/ 5 h 89"/>
                <a:gd name="T18" fmla="*/ 1 w 89"/>
                <a:gd name="T19" fmla="*/ 6 h 89"/>
                <a:gd name="T20" fmla="*/ 1 w 89"/>
                <a:gd name="T21" fmla="*/ 7 h 89"/>
                <a:gd name="T22" fmla="*/ 2 w 89"/>
                <a:gd name="T23" fmla="*/ 8 h 89"/>
                <a:gd name="T24" fmla="*/ 2 w 89"/>
                <a:gd name="T25" fmla="*/ 9 h 89"/>
                <a:gd name="T26" fmla="*/ 3 w 89"/>
                <a:gd name="T27" fmla="*/ 10 h 89"/>
                <a:gd name="T28" fmla="*/ 4 w 89"/>
                <a:gd name="T29" fmla="*/ 10 h 89"/>
                <a:gd name="T30" fmla="*/ 5 w 89"/>
                <a:gd name="T31" fmla="*/ 11 h 89"/>
                <a:gd name="T32" fmla="*/ 6 w 89"/>
                <a:gd name="T33" fmla="*/ 11 h 89"/>
                <a:gd name="T34" fmla="*/ 7 w 89"/>
                <a:gd name="T35" fmla="*/ 11 h 89"/>
                <a:gd name="T36" fmla="*/ 8 w 89"/>
                <a:gd name="T37" fmla="*/ 10 h 89"/>
                <a:gd name="T38" fmla="*/ 9 w 89"/>
                <a:gd name="T39" fmla="*/ 10 h 89"/>
                <a:gd name="T40" fmla="*/ 10 w 89"/>
                <a:gd name="T41" fmla="*/ 9 h 89"/>
                <a:gd name="T42" fmla="*/ 11 w 89"/>
                <a:gd name="T43" fmla="*/ 8 h 89"/>
                <a:gd name="T44" fmla="*/ 11 w 89"/>
                <a:gd name="T45" fmla="*/ 7 h 89"/>
                <a:gd name="T46" fmla="*/ 11 w 89"/>
                <a:gd name="T47" fmla="*/ 6 h 89"/>
                <a:gd name="T48" fmla="*/ 12 w 89"/>
                <a:gd name="T49" fmla="*/ 5 h 89"/>
                <a:gd name="T50" fmla="*/ 11 w 89"/>
                <a:gd name="T51" fmla="*/ 4 h 89"/>
                <a:gd name="T52" fmla="*/ 11 w 89"/>
                <a:gd name="T53" fmla="*/ 3 h 89"/>
                <a:gd name="T54" fmla="*/ 11 w 89"/>
                <a:gd name="T55" fmla="*/ 2 h 89"/>
                <a:gd name="T56" fmla="*/ 10 w 89"/>
                <a:gd name="T57" fmla="*/ 1 h 89"/>
                <a:gd name="T58" fmla="*/ 9 w 89"/>
                <a:gd name="T59" fmla="*/ 0 h 89"/>
                <a:gd name="T60" fmla="*/ 8 w 89"/>
                <a:gd name="T61" fmla="*/ 0 h 89"/>
                <a:gd name="T62" fmla="*/ 7 w 89"/>
                <a:gd name="T63" fmla="*/ 0 h 89"/>
                <a:gd name="T64" fmla="*/ 6 w 89"/>
                <a:gd name="T65" fmla="*/ 0 h 8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89" h="89">
                  <a:moveTo>
                    <a:pt x="45" y="0"/>
                  </a:moveTo>
                  <a:lnTo>
                    <a:pt x="36" y="1"/>
                  </a:lnTo>
                  <a:lnTo>
                    <a:pt x="28" y="4"/>
                  </a:lnTo>
                  <a:lnTo>
                    <a:pt x="20" y="7"/>
                  </a:lnTo>
                  <a:lnTo>
                    <a:pt x="13" y="13"/>
                  </a:lnTo>
                  <a:lnTo>
                    <a:pt x="9" y="20"/>
                  </a:lnTo>
                  <a:lnTo>
                    <a:pt x="4" y="27"/>
                  </a:lnTo>
                  <a:lnTo>
                    <a:pt x="2" y="35"/>
                  </a:lnTo>
                  <a:lnTo>
                    <a:pt x="0" y="44"/>
                  </a:lnTo>
                  <a:lnTo>
                    <a:pt x="2" y="53"/>
                  </a:lnTo>
                  <a:lnTo>
                    <a:pt x="4" y="61"/>
                  </a:lnTo>
                  <a:lnTo>
                    <a:pt x="9" y="69"/>
                  </a:lnTo>
                  <a:lnTo>
                    <a:pt x="13" y="75"/>
                  </a:lnTo>
                  <a:lnTo>
                    <a:pt x="20" y="81"/>
                  </a:lnTo>
                  <a:lnTo>
                    <a:pt x="28" y="85"/>
                  </a:lnTo>
                  <a:lnTo>
                    <a:pt x="36" y="88"/>
                  </a:lnTo>
                  <a:lnTo>
                    <a:pt x="45" y="89"/>
                  </a:lnTo>
                  <a:lnTo>
                    <a:pt x="55" y="88"/>
                  </a:lnTo>
                  <a:lnTo>
                    <a:pt x="63" y="85"/>
                  </a:lnTo>
                  <a:lnTo>
                    <a:pt x="70" y="81"/>
                  </a:lnTo>
                  <a:lnTo>
                    <a:pt x="77" y="75"/>
                  </a:lnTo>
                  <a:lnTo>
                    <a:pt x="82" y="69"/>
                  </a:lnTo>
                  <a:lnTo>
                    <a:pt x="86" y="61"/>
                  </a:lnTo>
                  <a:lnTo>
                    <a:pt x="88" y="53"/>
                  </a:lnTo>
                  <a:lnTo>
                    <a:pt x="89" y="44"/>
                  </a:lnTo>
                  <a:lnTo>
                    <a:pt x="88" y="35"/>
                  </a:lnTo>
                  <a:lnTo>
                    <a:pt x="86" y="27"/>
                  </a:lnTo>
                  <a:lnTo>
                    <a:pt x="82" y="20"/>
                  </a:lnTo>
                  <a:lnTo>
                    <a:pt x="77" y="13"/>
                  </a:lnTo>
                  <a:lnTo>
                    <a:pt x="70" y="7"/>
                  </a:lnTo>
                  <a:lnTo>
                    <a:pt x="63" y="4"/>
                  </a:lnTo>
                  <a:lnTo>
                    <a:pt x="55" y="1"/>
                  </a:lnTo>
                  <a:lnTo>
                    <a:pt x="45"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28689" name="Group 45">
            <a:extLst>
              <a:ext uri="{FF2B5EF4-FFF2-40B4-BE49-F238E27FC236}">
                <a16:creationId xmlns:a16="http://schemas.microsoft.com/office/drawing/2014/main" id="{340597AB-AE93-DD4D-8AC7-57FE3D78228B}"/>
              </a:ext>
            </a:extLst>
          </p:cNvPr>
          <p:cNvGrpSpPr>
            <a:grpSpLocks/>
          </p:cNvGrpSpPr>
          <p:nvPr/>
        </p:nvGrpSpPr>
        <p:grpSpPr bwMode="auto">
          <a:xfrm>
            <a:off x="2481263" y="3509963"/>
            <a:ext cx="711200" cy="449262"/>
            <a:chOff x="4971" y="1801"/>
            <a:chExt cx="1143" cy="720"/>
          </a:xfrm>
        </p:grpSpPr>
        <p:sp>
          <p:nvSpPr>
            <p:cNvPr id="28710" name="Freeform 46">
              <a:extLst>
                <a:ext uri="{FF2B5EF4-FFF2-40B4-BE49-F238E27FC236}">
                  <a16:creationId xmlns:a16="http://schemas.microsoft.com/office/drawing/2014/main" id="{0C959948-FEC4-90CD-EF6C-2A68D6C1B5F5}"/>
                </a:ext>
              </a:extLst>
            </p:cNvPr>
            <p:cNvSpPr>
              <a:spLocks/>
            </p:cNvSpPr>
            <p:nvPr/>
          </p:nvSpPr>
          <p:spPr bwMode="auto">
            <a:xfrm>
              <a:off x="4971" y="1801"/>
              <a:ext cx="1143" cy="720"/>
            </a:xfrm>
            <a:custGeom>
              <a:avLst/>
              <a:gdLst>
                <a:gd name="T0" fmla="*/ 214 w 2287"/>
                <a:gd name="T1" fmla="*/ 159 h 1440"/>
                <a:gd name="T2" fmla="*/ 184 w 2287"/>
                <a:gd name="T3" fmla="*/ 145 h 1440"/>
                <a:gd name="T4" fmla="*/ 166 w 2287"/>
                <a:gd name="T5" fmla="*/ 142 h 1440"/>
                <a:gd name="T6" fmla="*/ 156 w 2287"/>
                <a:gd name="T7" fmla="*/ 148 h 1440"/>
                <a:gd name="T8" fmla="*/ 160 w 2287"/>
                <a:gd name="T9" fmla="*/ 168 h 1440"/>
                <a:gd name="T10" fmla="*/ 175 w 2287"/>
                <a:gd name="T11" fmla="*/ 161 h 1440"/>
                <a:gd name="T12" fmla="*/ 167 w 2287"/>
                <a:gd name="T13" fmla="*/ 154 h 1440"/>
                <a:gd name="T14" fmla="*/ 172 w 2287"/>
                <a:gd name="T15" fmla="*/ 149 h 1440"/>
                <a:gd name="T16" fmla="*/ 185 w 2287"/>
                <a:gd name="T17" fmla="*/ 166 h 1440"/>
                <a:gd name="T18" fmla="*/ 174 w 2287"/>
                <a:gd name="T19" fmla="*/ 180 h 1440"/>
                <a:gd name="T20" fmla="*/ 153 w 2287"/>
                <a:gd name="T21" fmla="*/ 174 h 1440"/>
                <a:gd name="T22" fmla="*/ 145 w 2287"/>
                <a:gd name="T23" fmla="*/ 149 h 1440"/>
                <a:gd name="T24" fmla="*/ 163 w 2287"/>
                <a:gd name="T25" fmla="*/ 132 h 1440"/>
                <a:gd name="T26" fmla="*/ 197 w 2287"/>
                <a:gd name="T27" fmla="*/ 140 h 1440"/>
                <a:gd name="T28" fmla="*/ 240 w 2287"/>
                <a:gd name="T29" fmla="*/ 153 h 1440"/>
                <a:gd name="T30" fmla="*/ 266 w 2287"/>
                <a:gd name="T31" fmla="*/ 141 h 1440"/>
                <a:gd name="T32" fmla="*/ 255 w 2287"/>
                <a:gd name="T33" fmla="*/ 124 h 1440"/>
                <a:gd name="T34" fmla="*/ 231 w 2287"/>
                <a:gd name="T35" fmla="*/ 124 h 1440"/>
                <a:gd name="T36" fmla="*/ 181 w 2287"/>
                <a:gd name="T37" fmla="*/ 124 h 1440"/>
                <a:gd name="T38" fmla="*/ 130 w 2287"/>
                <a:gd name="T39" fmla="*/ 124 h 1440"/>
                <a:gd name="T40" fmla="*/ 103 w 2287"/>
                <a:gd name="T41" fmla="*/ 124 h 1440"/>
                <a:gd name="T42" fmla="*/ 101 w 2287"/>
                <a:gd name="T43" fmla="*/ 119 h 1440"/>
                <a:gd name="T44" fmla="*/ 117 w 2287"/>
                <a:gd name="T45" fmla="*/ 113 h 1440"/>
                <a:gd name="T46" fmla="*/ 147 w 2287"/>
                <a:gd name="T47" fmla="*/ 113 h 1440"/>
                <a:gd name="T48" fmla="*/ 170 w 2287"/>
                <a:gd name="T49" fmla="*/ 113 h 1440"/>
                <a:gd name="T50" fmla="*/ 159 w 2287"/>
                <a:gd name="T51" fmla="*/ 103 h 1440"/>
                <a:gd name="T52" fmla="*/ 143 w 2287"/>
                <a:gd name="T53" fmla="*/ 73 h 1440"/>
                <a:gd name="T54" fmla="*/ 160 w 2287"/>
                <a:gd name="T55" fmla="*/ 42 h 1440"/>
                <a:gd name="T56" fmla="*/ 151 w 2287"/>
                <a:gd name="T57" fmla="*/ 42 h 1440"/>
                <a:gd name="T58" fmla="*/ 135 w 2287"/>
                <a:gd name="T59" fmla="*/ 60 h 1440"/>
                <a:gd name="T60" fmla="*/ 147 w 2287"/>
                <a:gd name="T61" fmla="*/ 106 h 1440"/>
                <a:gd name="T62" fmla="*/ 133 w 2287"/>
                <a:gd name="T63" fmla="*/ 107 h 1440"/>
                <a:gd name="T64" fmla="*/ 107 w 2287"/>
                <a:gd name="T65" fmla="*/ 107 h 1440"/>
                <a:gd name="T66" fmla="*/ 90 w 2287"/>
                <a:gd name="T67" fmla="*/ 123 h 1440"/>
                <a:gd name="T68" fmla="*/ 23 w 2287"/>
                <a:gd name="T69" fmla="*/ 121 h 1440"/>
                <a:gd name="T70" fmla="*/ 39 w 2287"/>
                <a:gd name="T71" fmla="*/ 115 h 1440"/>
                <a:gd name="T72" fmla="*/ 56 w 2287"/>
                <a:gd name="T73" fmla="*/ 111 h 1440"/>
                <a:gd name="T74" fmla="*/ 41 w 2287"/>
                <a:gd name="T75" fmla="*/ 108 h 1440"/>
                <a:gd name="T76" fmla="*/ 6 w 2287"/>
                <a:gd name="T77" fmla="*/ 106 h 1440"/>
                <a:gd name="T78" fmla="*/ 7 w 2287"/>
                <a:gd name="T79" fmla="*/ 86 h 1440"/>
                <a:gd name="T80" fmla="*/ 29 w 2287"/>
                <a:gd name="T81" fmla="*/ 57 h 1440"/>
                <a:gd name="T82" fmla="*/ 37 w 2287"/>
                <a:gd name="T83" fmla="*/ 43 h 1440"/>
                <a:gd name="T84" fmla="*/ 46 w 2287"/>
                <a:gd name="T85" fmla="*/ 47 h 1440"/>
                <a:gd name="T86" fmla="*/ 62 w 2287"/>
                <a:gd name="T87" fmla="*/ 39 h 1440"/>
                <a:gd name="T88" fmla="*/ 59 w 2287"/>
                <a:gd name="T89" fmla="*/ 69 h 1440"/>
                <a:gd name="T90" fmla="*/ 72 w 2287"/>
                <a:gd name="T91" fmla="*/ 62 h 1440"/>
                <a:gd name="T92" fmla="*/ 69 w 2287"/>
                <a:gd name="T93" fmla="*/ 48 h 1440"/>
                <a:gd name="T94" fmla="*/ 90 w 2287"/>
                <a:gd name="T95" fmla="*/ 40 h 1440"/>
                <a:gd name="T96" fmla="*/ 101 w 2287"/>
                <a:gd name="T97" fmla="*/ 32 h 1440"/>
                <a:gd name="T98" fmla="*/ 114 w 2287"/>
                <a:gd name="T99" fmla="*/ 23 h 1440"/>
                <a:gd name="T100" fmla="*/ 128 w 2287"/>
                <a:gd name="T101" fmla="*/ 15 h 1440"/>
                <a:gd name="T102" fmla="*/ 147 w 2287"/>
                <a:gd name="T103" fmla="*/ 6 h 1440"/>
                <a:gd name="T104" fmla="*/ 186 w 2287"/>
                <a:gd name="T105" fmla="*/ 1 h 1440"/>
                <a:gd name="T106" fmla="*/ 240 w 2287"/>
                <a:gd name="T107" fmla="*/ 29 h 1440"/>
                <a:gd name="T108" fmla="*/ 262 w 2287"/>
                <a:gd name="T109" fmla="*/ 86 h 1440"/>
                <a:gd name="T110" fmla="*/ 263 w 2287"/>
                <a:gd name="T111" fmla="*/ 107 h 1440"/>
                <a:gd name="T112" fmla="*/ 284 w 2287"/>
                <a:gd name="T113" fmla="*/ 130 h 1440"/>
                <a:gd name="T114" fmla="*/ 278 w 2287"/>
                <a:gd name="T115" fmla="*/ 158 h 144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287" h="1440">
                  <a:moveTo>
                    <a:pt x="1997" y="1338"/>
                  </a:moveTo>
                  <a:lnTo>
                    <a:pt x="1960" y="1336"/>
                  </a:lnTo>
                  <a:lnTo>
                    <a:pt x="1921" y="1331"/>
                  </a:lnTo>
                  <a:lnTo>
                    <a:pt x="1881" y="1322"/>
                  </a:lnTo>
                  <a:lnTo>
                    <a:pt x="1841" y="1312"/>
                  </a:lnTo>
                  <a:lnTo>
                    <a:pt x="1799" y="1299"/>
                  </a:lnTo>
                  <a:lnTo>
                    <a:pt x="1759" y="1284"/>
                  </a:lnTo>
                  <a:lnTo>
                    <a:pt x="1718" y="1268"/>
                  </a:lnTo>
                  <a:lnTo>
                    <a:pt x="1679" y="1252"/>
                  </a:lnTo>
                  <a:lnTo>
                    <a:pt x="1641" y="1234"/>
                  </a:lnTo>
                  <a:lnTo>
                    <a:pt x="1607" y="1218"/>
                  </a:lnTo>
                  <a:lnTo>
                    <a:pt x="1573" y="1201"/>
                  </a:lnTo>
                  <a:lnTo>
                    <a:pt x="1542" y="1186"/>
                  </a:lnTo>
                  <a:lnTo>
                    <a:pt x="1516" y="1173"/>
                  </a:lnTo>
                  <a:lnTo>
                    <a:pt x="1493" y="1161"/>
                  </a:lnTo>
                  <a:lnTo>
                    <a:pt x="1473" y="1153"/>
                  </a:lnTo>
                  <a:lnTo>
                    <a:pt x="1458" y="1146"/>
                  </a:lnTo>
                  <a:lnTo>
                    <a:pt x="1437" y="1138"/>
                  </a:lnTo>
                  <a:lnTo>
                    <a:pt x="1416" y="1133"/>
                  </a:lnTo>
                  <a:lnTo>
                    <a:pt x="1398" y="1128"/>
                  </a:lnTo>
                  <a:lnTo>
                    <a:pt x="1380" y="1126"/>
                  </a:lnTo>
                  <a:lnTo>
                    <a:pt x="1362" y="1126"/>
                  </a:lnTo>
                  <a:lnTo>
                    <a:pt x="1346" y="1127"/>
                  </a:lnTo>
                  <a:lnTo>
                    <a:pt x="1331" y="1130"/>
                  </a:lnTo>
                  <a:lnTo>
                    <a:pt x="1317" y="1133"/>
                  </a:lnTo>
                  <a:lnTo>
                    <a:pt x="1305" y="1138"/>
                  </a:lnTo>
                  <a:lnTo>
                    <a:pt x="1293" y="1143"/>
                  </a:lnTo>
                  <a:lnTo>
                    <a:pt x="1283" y="1150"/>
                  </a:lnTo>
                  <a:lnTo>
                    <a:pt x="1274" y="1157"/>
                  </a:lnTo>
                  <a:lnTo>
                    <a:pt x="1265" y="1165"/>
                  </a:lnTo>
                  <a:lnTo>
                    <a:pt x="1259" y="1173"/>
                  </a:lnTo>
                  <a:lnTo>
                    <a:pt x="1253" y="1181"/>
                  </a:lnTo>
                  <a:lnTo>
                    <a:pt x="1248" y="1191"/>
                  </a:lnTo>
                  <a:lnTo>
                    <a:pt x="1241" y="1211"/>
                  </a:lnTo>
                  <a:lnTo>
                    <a:pt x="1240" y="1234"/>
                  </a:lnTo>
                  <a:lnTo>
                    <a:pt x="1242" y="1259"/>
                  </a:lnTo>
                  <a:lnTo>
                    <a:pt x="1248" y="1282"/>
                  </a:lnTo>
                  <a:lnTo>
                    <a:pt x="1257" y="1305"/>
                  </a:lnTo>
                  <a:lnTo>
                    <a:pt x="1270" y="1324"/>
                  </a:lnTo>
                  <a:lnTo>
                    <a:pt x="1285" y="1339"/>
                  </a:lnTo>
                  <a:lnTo>
                    <a:pt x="1304" y="1348"/>
                  </a:lnTo>
                  <a:lnTo>
                    <a:pt x="1327" y="1353"/>
                  </a:lnTo>
                  <a:lnTo>
                    <a:pt x="1348" y="1352"/>
                  </a:lnTo>
                  <a:lnTo>
                    <a:pt x="1368" y="1346"/>
                  </a:lnTo>
                  <a:lnTo>
                    <a:pt x="1384" y="1336"/>
                  </a:lnTo>
                  <a:lnTo>
                    <a:pt x="1396" y="1322"/>
                  </a:lnTo>
                  <a:lnTo>
                    <a:pt x="1403" y="1306"/>
                  </a:lnTo>
                  <a:lnTo>
                    <a:pt x="1403" y="1287"/>
                  </a:lnTo>
                  <a:lnTo>
                    <a:pt x="1396" y="1267"/>
                  </a:lnTo>
                  <a:lnTo>
                    <a:pt x="1388" y="1255"/>
                  </a:lnTo>
                  <a:lnTo>
                    <a:pt x="1380" y="1248"/>
                  </a:lnTo>
                  <a:lnTo>
                    <a:pt x="1370" y="1244"/>
                  </a:lnTo>
                  <a:lnTo>
                    <a:pt x="1361" y="1241"/>
                  </a:lnTo>
                  <a:lnTo>
                    <a:pt x="1353" y="1238"/>
                  </a:lnTo>
                  <a:lnTo>
                    <a:pt x="1345" y="1234"/>
                  </a:lnTo>
                  <a:lnTo>
                    <a:pt x="1340" y="1229"/>
                  </a:lnTo>
                  <a:lnTo>
                    <a:pt x="1337" y="1218"/>
                  </a:lnTo>
                  <a:lnTo>
                    <a:pt x="1337" y="1208"/>
                  </a:lnTo>
                  <a:lnTo>
                    <a:pt x="1338" y="1199"/>
                  </a:lnTo>
                  <a:lnTo>
                    <a:pt x="1343" y="1193"/>
                  </a:lnTo>
                  <a:lnTo>
                    <a:pt x="1350" y="1188"/>
                  </a:lnTo>
                  <a:lnTo>
                    <a:pt x="1359" y="1186"/>
                  </a:lnTo>
                  <a:lnTo>
                    <a:pt x="1370" y="1187"/>
                  </a:lnTo>
                  <a:lnTo>
                    <a:pt x="1383" y="1191"/>
                  </a:lnTo>
                  <a:lnTo>
                    <a:pt x="1398" y="1196"/>
                  </a:lnTo>
                  <a:lnTo>
                    <a:pt x="1420" y="1208"/>
                  </a:lnTo>
                  <a:lnTo>
                    <a:pt x="1438" y="1223"/>
                  </a:lnTo>
                  <a:lnTo>
                    <a:pt x="1455" y="1239"/>
                  </a:lnTo>
                  <a:lnTo>
                    <a:pt x="1467" y="1259"/>
                  </a:lnTo>
                  <a:lnTo>
                    <a:pt x="1475" y="1279"/>
                  </a:lnTo>
                  <a:lnTo>
                    <a:pt x="1481" y="1301"/>
                  </a:lnTo>
                  <a:lnTo>
                    <a:pt x="1481" y="1325"/>
                  </a:lnTo>
                  <a:lnTo>
                    <a:pt x="1476" y="1352"/>
                  </a:lnTo>
                  <a:lnTo>
                    <a:pt x="1472" y="1367"/>
                  </a:lnTo>
                  <a:lnTo>
                    <a:pt x="1464" y="1381"/>
                  </a:lnTo>
                  <a:lnTo>
                    <a:pt x="1453" y="1393"/>
                  </a:lnTo>
                  <a:lnTo>
                    <a:pt x="1441" y="1405"/>
                  </a:lnTo>
                  <a:lnTo>
                    <a:pt x="1426" y="1416"/>
                  </a:lnTo>
                  <a:lnTo>
                    <a:pt x="1410" y="1425"/>
                  </a:lnTo>
                  <a:lnTo>
                    <a:pt x="1392" y="1433"/>
                  </a:lnTo>
                  <a:lnTo>
                    <a:pt x="1373" y="1437"/>
                  </a:lnTo>
                  <a:lnTo>
                    <a:pt x="1353" y="1440"/>
                  </a:lnTo>
                  <a:lnTo>
                    <a:pt x="1331" y="1440"/>
                  </a:lnTo>
                  <a:lnTo>
                    <a:pt x="1310" y="1436"/>
                  </a:lnTo>
                  <a:lnTo>
                    <a:pt x="1289" y="1429"/>
                  </a:lnTo>
                  <a:lnTo>
                    <a:pt x="1267" y="1419"/>
                  </a:lnTo>
                  <a:lnTo>
                    <a:pt x="1245" y="1405"/>
                  </a:lnTo>
                  <a:lnTo>
                    <a:pt x="1224" y="1387"/>
                  </a:lnTo>
                  <a:lnTo>
                    <a:pt x="1203" y="1365"/>
                  </a:lnTo>
                  <a:lnTo>
                    <a:pt x="1187" y="1342"/>
                  </a:lnTo>
                  <a:lnTo>
                    <a:pt x="1173" y="1317"/>
                  </a:lnTo>
                  <a:lnTo>
                    <a:pt x="1164" y="1292"/>
                  </a:lnTo>
                  <a:lnTo>
                    <a:pt x="1158" y="1266"/>
                  </a:lnTo>
                  <a:lnTo>
                    <a:pt x="1156" y="1240"/>
                  </a:lnTo>
                  <a:lnTo>
                    <a:pt x="1157" y="1215"/>
                  </a:lnTo>
                  <a:lnTo>
                    <a:pt x="1162" y="1189"/>
                  </a:lnTo>
                  <a:lnTo>
                    <a:pt x="1170" y="1165"/>
                  </a:lnTo>
                  <a:lnTo>
                    <a:pt x="1180" y="1142"/>
                  </a:lnTo>
                  <a:lnTo>
                    <a:pt x="1194" y="1120"/>
                  </a:lnTo>
                  <a:lnTo>
                    <a:pt x="1211" y="1101"/>
                  </a:lnTo>
                  <a:lnTo>
                    <a:pt x="1231" y="1083"/>
                  </a:lnTo>
                  <a:lnTo>
                    <a:pt x="1254" y="1070"/>
                  </a:lnTo>
                  <a:lnTo>
                    <a:pt x="1279" y="1058"/>
                  </a:lnTo>
                  <a:lnTo>
                    <a:pt x="1307" y="1050"/>
                  </a:lnTo>
                  <a:lnTo>
                    <a:pt x="1337" y="1045"/>
                  </a:lnTo>
                  <a:lnTo>
                    <a:pt x="1365" y="1045"/>
                  </a:lnTo>
                  <a:lnTo>
                    <a:pt x="1395" y="1050"/>
                  </a:lnTo>
                  <a:lnTo>
                    <a:pt x="1427" y="1058"/>
                  </a:lnTo>
                  <a:lnTo>
                    <a:pt x="1461" y="1070"/>
                  </a:lnTo>
                  <a:lnTo>
                    <a:pt x="1498" y="1082"/>
                  </a:lnTo>
                  <a:lnTo>
                    <a:pt x="1536" y="1097"/>
                  </a:lnTo>
                  <a:lnTo>
                    <a:pt x="1577" y="1113"/>
                  </a:lnTo>
                  <a:lnTo>
                    <a:pt x="1618" y="1130"/>
                  </a:lnTo>
                  <a:lnTo>
                    <a:pt x="1661" y="1147"/>
                  </a:lnTo>
                  <a:lnTo>
                    <a:pt x="1703" y="1163"/>
                  </a:lnTo>
                  <a:lnTo>
                    <a:pt x="1747" y="1179"/>
                  </a:lnTo>
                  <a:lnTo>
                    <a:pt x="1791" y="1193"/>
                  </a:lnTo>
                  <a:lnTo>
                    <a:pt x="1835" y="1204"/>
                  </a:lnTo>
                  <a:lnTo>
                    <a:pt x="1879" y="1214"/>
                  </a:lnTo>
                  <a:lnTo>
                    <a:pt x="1922" y="1219"/>
                  </a:lnTo>
                  <a:lnTo>
                    <a:pt x="1965" y="1222"/>
                  </a:lnTo>
                  <a:lnTo>
                    <a:pt x="2008" y="1219"/>
                  </a:lnTo>
                  <a:lnTo>
                    <a:pt x="2042" y="1211"/>
                  </a:lnTo>
                  <a:lnTo>
                    <a:pt x="2072" y="1200"/>
                  </a:lnTo>
                  <a:lnTo>
                    <a:pt x="2095" y="1185"/>
                  </a:lnTo>
                  <a:lnTo>
                    <a:pt x="2114" y="1168"/>
                  </a:lnTo>
                  <a:lnTo>
                    <a:pt x="2126" y="1148"/>
                  </a:lnTo>
                  <a:lnTo>
                    <a:pt x="2133" y="1127"/>
                  </a:lnTo>
                  <a:lnTo>
                    <a:pt x="2137" y="1105"/>
                  </a:lnTo>
                  <a:lnTo>
                    <a:pt x="2134" y="1083"/>
                  </a:lnTo>
                  <a:lnTo>
                    <a:pt x="2128" y="1063"/>
                  </a:lnTo>
                  <a:lnTo>
                    <a:pt x="2117" y="1043"/>
                  </a:lnTo>
                  <a:lnTo>
                    <a:pt x="2103" y="1026"/>
                  </a:lnTo>
                  <a:lnTo>
                    <a:pt x="2086" y="1011"/>
                  </a:lnTo>
                  <a:lnTo>
                    <a:pt x="2065" y="999"/>
                  </a:lnTo>
                  <a:lnTo>
                    <a:pt x="2041" y="991"/>
                  </a:lnTo>
                  <a:lnTo>
                    <a:pt x="2015" y="989"/>
                  </a:lnTo>
                  <a:lnTo>
                    <a:pt x="2007" y="989"/>
                  </a:lnTo>
                  <a:lnTo>
                    <a:pt x="1993" y="989"/>
                  </a:lnTo>
                  <a:lnTo>
                    <a:pt x="1973" y="989"/>
                  </a:lnTo>
                  <a:lnTo>
                    <a:pt x="1949" y="989"/>
                  </a:lnTo>
                  <a:lnTo>
                    <a:pt x="1920" y="989"/>
                  </a:lnTo>
                  <a:lnTo>
                    <a:pt x="1886" y="989"/>
                  </a:lnTo>
                  <a:lnTo>
                    <a:pt x="1849" y="989"/>
                  </a:lnTo>
                  <a:lnTo>
                    <a:pt x="1807" y="989"/>
                  </a:lnTo>
                  <a:lnTo>
                    <a:pt x="1763" y="990"/>
                  </a:lnTo>
                  <a:lnTo>
                    <a:pt x="1716" y="990"/>
                  </a:lnTo>
                  <a:lnTo>
                    <a:pt x="1667" y="990"/>
                  </a:lnTo>
                  <a:lnTo>
                    <a:pt x="1615" y="990"/>
                  </a:lnTo>
                  <a:lnTo>
                    <a:pt x="1563" y="990"/>
                  </a:lnTo>
                  <a:lnTo>
                    <a:pt x="1509" y="990"/>
                  </a:lnTo>
                  <a:lnTo>
                    <a:pt x="1453" y="990"/>
                  </a:lnTo>
                  <a:lnTo>
                    <a:pt x="1399" y="990"/>
                  </a:lnTo>
                  <a:lnTo>
                    <a:pt x="1344" y="991"/>
                  </a:lnTo>
                  <a:lnTo>
                    <a:pt x="1290" y="991"/>
                  </a:lnTo>
                  <a:lnTo>
                    <a:pt x="1237" y="991"/>
                  </a:lnTo>
                  <a:lnTo>
                    <a:pt x="1185" y="991"/>
                  </a:lnTo>
                  <a:lnTo>
                    <a:pt x="1135" y="991"/>
                  </a:lnTo>
                  <a:lnTo>
                    <a:pt x="1088" y="991"/>
                  </a:lnTo>
                  <a:lnTo>
                    <a:pt x="1042" y="991"/>
                  </a:lnTo>
                  <a:lnTo>
                    <a:pt x="1000" y="992"/>
                  </a:lnTo>
                  <a:lnTo>
                    <a:pt x="961" y="992"/>
                  </a:lnTo>
                  <a:lnTo>
                    <a:pt x="927" y="992"/>
                  </a:lnTo>
                  <a:lnTo>
                    <a:pt x="896" y="992"/>
                  </a:lnTo>
                  <a:lnTo>
                    <a:pt x="870" y="992"/>
                  </a:lnTo>
                  <a:lnTo>
                    <a:pt x="849" y="992"/>
                  </a:lnTo>
                  <a:lnTo>
                    <a:pt x="833" y="992"/>
                  </a:lnTo>
                  <a:lnTo>
                    <a:pt x="824" y="992"/>
                  </a:lnTo>
                  <a:lnTo>
                    <a:pt x="821" y="992"/>
                  </a:lnTo>
                  <a:lnTo>
                    <a:pt x="819" y="991"/>
                  </a:lnTo>
                  <a:lnTo>
                    <a:pt x="818" y="988"/>
                  </a:lnTo>
                  <a:lnTo>
                    <a:pt x="816" y="983"/>
                  </a:lnTo>
                  <a:lnTo>
                    <a:pt x="814" y="976"/>
                  </a:lnTo>
                  <a:lnTo>
                    <a:pt x="811" y="968"/>
                  </a:lnTo>
                  <a:lnTo>
                    <a:pt x="810" y="960"/>
                  </a:lnTo>
                  <a:lnTo>
                    <a:pt x="811" y="951"/>
                  </a:lnTo>
                  <a:lnTo>
                    <a:pt x="814" y="942"/>
                  </a:lnTo>
                  <a:lnTo>
                    <a:pt x="819" y="932"/>
                  </a:lnTo>
                  <a:lnTo>
                    <a:pt x="829" y="923"/>
                  </a:lnTo>
                  <a:lnTo>
                    <a:pt x="840" y="915"/>
                  </a:lnTo>
                  <a:lnTo>
                    <a:pt x="858" y="908"/>
                  </a:lnTo>
                  <a:lnTo>
                    <a:pt x="879" y="904"/>
                  </a:lnTo>
                  <a:lnTo>
                    <a:pt x="906" y="899"/>
                  </a:lnTo>
                  <a:lnTo>
                    <a:pt x="939" y="898"/>
                  </a:lnTo>
                  <a:lnTo>
                    <a:pt x="979" y="898"/>
                  </a:lnTo>
                  <a:lnTo>
                    <a:pt x="1000" y="899"/>
                  </a:lnTo>
                  <a:lnTo>
                    <a:pt x="1027" y="899"/>
                  </a:lnTo>
                  <a:lnTo>
                    <a:pt x="1055" y="899"/>
                  </a:lnTo>
                  <a:lnTo>
                    <a:pt x="1086" y="899"/>
                  </a:lnTo>
                  <a:lnTo>
                    <a:pt x="1118" y="900"/>
                  </a:lnTo>
                  <a:lnTo>
                    <a:pt x="1150" y="900"/>
                  </a:lnTo>
                  <a:lnTo>
                    <a:pt x="1183" y="900"/>
                  </a:lnTo>
                  <a:lnTo>
                    <a:pt x="1215" y="900"/>
                  </a:lnTo>
                  <a:lnTo>
                    <a:pt x="1246" y="900"/>
                  </a:lnTo>
                  <a:lnTo>
                    <a:pt x="1275" y="899"/>
                  </a:lnTo>
                  <a:lnTo>
                    <a:pt x="1301" y="899"/>
                  </a:lnTo>
                  <a:lnTo>
                    <a:pt x="1324" y="899"/>
                  </a:lnTo>
                  <a:lnTo>
                    <a:pt x="1344" y="899"/>
                  </a:lnTo>
                  <a:lnTo>
                    <a:pt x="1358" y="899"/>
                  </a:lnTo>
                  <a:lnTo>
                    <a:pt x="1367" y="899"/>
                  </a:lnTo>
                  <a:lnTo>
                    <a:pt x="1370" y="899"/>
                  </a:lnTo>
                  <a:lnTo>
                    <a:pt x="1368" y="898"/>
                  </a:lnTo>
                  <a:lnTo>
                    <a:pt x="1360" y="892"/>
                  </a:lnTo>
                  <a:lnTo>
                    <a:pt x="1348" y="884"/>
                  </a:lnTo>
                  <a:lnTo>
                    <a:pt x="1335" y="873"/>
                  </a:lnTo>
                  <a:lnTo>
                    <a:pt x="1317" y="859"/>
                  </a:lnTo>
                  <a:lnTo>
                    <a:pt x="1298" y="841"/>
                  </a:lnTo>
                  <a:lnTo>
                    <a:pt x="1277" y="822"/>
                  </a:lnTo>
                  <a:lnTo>
                    <a:pt x="1255" y="799"/>
                  </a:lnTo>
                  <a:lnTo>
                    <a:pt x="1233" y="775"/>
                  </a:lnTo>
                  <a:lnTo>
                    <a:pt x="1214" y="747"/>
                  </a:lnTo>
                  <a:lnTo>
                    <a:pt x="1194" y="717"/>
                  </a:lnTo>
                  <a:lnTo>
                    <a:pt x="1177" y="686"/>
                  </a:lnTo>
                  <a:lnTo>
                    <a:pt x="1163" y="651"/>
                  </a:lnTo>
                  <a:lnTo>
                    <a:pt x="1151" y="617"/>
                  </a:lnTo>
                  <a:lnTo>
                    <a:pt x="1146" y="579"/>
                  </a:lnTo>
                  <a:lnTo>
                    <a:pt x="1143" y="540"/>
                  </a:lnTo>
                  <a:lnTo>
                    <a:pt x="1151" y="489"/>
                  </a:lnTo>
                  <a:lnTo>
                    <a:pt x="1170" y="447"/>
                  </a:lnTo>
                  <a:lnTo>
                    <a:pt x="1194" y="413"/>
                  </a:lnTo>
                  <a:lnTo>
                    <a:pt x="1223" y="384"/>
                  </a:lnTo>
                  <a:lnTo>
                    <a:pt x="1251" y="362"/>
                  </a:lnTo>
                  <a:lnTo>
                    <a:pt x="1274" y="345"/>
                  </a:lnTo>
                  <a:lnTo>
                    <a:pt x="1287" y="330"/>
                  </a:lnTo>
                  <a:lnTo>
                    <a:pt x="1290" y="318"/>
                  </a:lnTo>
                  <a:lnTo>
                    <a:pt x="1285" y="314"/>
                  </a:lnTo>
                  <a:lnTo>
                    <a:pt x="1277" y="311"/>
                  </a:lnTo>
                  <a:lnTo>
                    <a:pt x="1267" y="311"/>
                  </a:lnTo>
                  <a:lnTo>
                    <a:pt x="1255" y="313"/>
                  </a:lnTo>
                  <a:lnTo>
                    <a:pt x="1240" y="317"/>
                  </a:lnTo>
                  <a:lnTo>
                    <a:pt x="1225" y="323"/>
                  </a:lnTo>
                  <a:lnTo>
                    <a:pt x="1208" y="331"/>
                  </a:lnTo>
                  <a:lnTo>
                    <a:pt x="1191" y="341"/>
                  </a:lnTo>
                  <a:lnTo>
                    <a:pt x="1172" y="354"/>
                  </a:lnTo>
                  <a:lnTo>
                    <a:pt x="1155" y="369"/>
                  </a:lnTo>
                  <a:lnTo>
                    <a:pt x="1138" y="386"/>
                  </a:lnTo>
                  <a:lnTo>
                    <a:pt x="1121" y="406"/>
                  </a:lnTo>
                  <a:lnTo>
                    <a:pt x="1106" y="429"/>
                  </a:lnTo>
                  <a:lnTo>
                    <a:pt x="1094" y="453"/>
                  </a:lnTo>
                  <a:lnTo>
                    <a:pt x="1082" y="480"/>
                  </a:lnTo>
                  <a:lnTo>
                    <a:pt x="1073" y="508"/>
                  </a:lnTo>
                  <a:lnTo>
                    <a:pt x="1067" y="566"/>
                  </a:lnTo>
                  <a:lnTo>
                    <a:pt x="1074" y="626"/>
                  </a:lnTo>
                  <a:lnTo>
                    <a:pt x="1091" y="684"/>
                  </a:lnTo>
                  <a:lnTo>
                    <a:pt x="1115" y="737"/>
                  </a:lnTo>
                  <a:lnTo>
                    <a:pt x="1140" y="783"/>
                  </a:lnTo>
                  <a:lnTo>
                    <a:pt x="1162" y="820"/>
                  </a:lnTo>
                  <a:lnTo>
                    <a:pt x="1178" y="844"/>
                  </a:lnTo>
                  <a:lnTo>
                    <a:pt x="1185" y="852"/>
                  </a:lnTo>
                  <a:lnTo>
                    <a:pt x="1181" y="852"/>
                  </a:lnTo>
                  <a:lnTo>
                    <a:pt x="1173" y="852"/>
                  </a:lnTo>
                  <a:lnTo>
                    <a:pt x="1159" y="852"/>
                  </a:lnTo>
                  <a:lnTo>
                    <a:pt x="1142" y="852"/>
                  </a:lnTo>
                  <a:lnTo>
                    <a:pt x="1120" y="852"/>
                  </a:lnTo>
                  <a:lnTo>
                    <a:pt x="1096" y="853"/>
                  </a:lnTo>
                  <a:lnTo>
                    <a:pt x="1070" y="853"/>
                  </a:lnTo>
                  <a:lnTo>
                    <a:pt x="1042" y="853"/>
                  </a:lnTo>
                  <a:lnTo>
                    <a:pt x="1013" y="853"/>
                  </a:lnTo>
                  <a:lnTo>
                    <a:pt x="984" y="853"/>
                  </a:lnTo>
                  <a:lnTo>
                    <a:pt x="955" y="854"/>
                  </a:lnTo>
                  <a:lnTo>
                    <a:pt x="929" y="854"/>
                  </a:lnTo>
                  <a:lnTo>
                    <a:pt x="904" y="854"/>
                  </a:lnTo>
                  <a:lnTo>
                    <a:pt x="882" y="854"/>
                  </a:lnTo>
                  <a:lnTo>
                    <a:pt x="863" y="854"/>
                  </a:lnTo>
                  <a:lnTo>
                    <a:pt x="848" y="854"/>
                  </a:lnTo>
                  <a:lnTo>
                    <a:pt x="792" y="860"/>
                  </a:lnTo>
                  <a:lnTo>
                    <a:pt x="754" y="875"/>
                  </a:lnTo>
                  <a:lnTo>
                    <a:pt x="731" y="896"/>
                  </a:lnTo>
                  <a:lnTo>
                    <a:pt x="720" y="919"/>
                  </a:lnTo>
                  <a:lnTo>
                    <a:pt x="718" y="943"/>
                  </a:lnTo>
                  <a:lnTo>
                    <a:pt x="720" y="964"/>
                  </a:lnTo>
                  <a:lnTo>
                    <a:pt x="725" y="979"/>
                  </a:lnTo>
                  <a:lnTo>
                    <a:pt x="727" y="984"/>
                  </a:lnTo>
                  <a:lnTo>
                    <a:pt x="186" y="984"/>
                  </a:lnTo>
                  <a:lnTo>
                    <a:pt x="186" y="983"/>
                  </a:lnTo>
                  <a:lnTo>
                    <a:pt x="186" y="982"/>
                  </a:lnTo>
                  <a:lnTo>
                    <a:pt x="186" y="979"/>
                  </a:lnTo>
                  <a:lnTo>
                    <a:pt x="186" y="974"/>
                  </a:lnTo>
                  <a:lnTo>
                    <a:pt x="188" y="968"/>
                  </a:lnTo>
                  <a:lnTo>
                    <a:pt x="191" y="964"/>
                  </a:lnTo>
                  <a:lnTo>
                    <a:pt x="196" y="957"/>
                  </a:lnTo>
                  <a:lnTo>
                    <a:pt x="204" y="951"/>
                  </a:lnTo>
                  <a:lnTo>
                    <a:pt x="213" y="944"/>
                  </a:lnTo>
                  <a:lnTo>
                    <a:pt x="226" y="938"/>
                  </a:lnTo>
                  <a:lnTo>
                    <a:pt x="242" y="932"/>
                  </a:lnTo>
                  <a:lnTo>
                    <a:pt x="262" y="927"/>
                  </a:lnTo>
                  <a:lnTo>
                    <a:pt x="286" y="922"/>
                  </a:lnTo>
                  <a:lnTo>
                    <a:pt x="314" y="919"/>
                  </a:lnTo>
                  <a:lnTo>
                    <a:pt x="347" y="916"/>
                  </a:lnTo>
                  <a:lnTo>
                    <a:pt x="385" y="915"/>
                  </a:lnTo>
                  <a:lnTo>
                    <a:pt x="398" y="914"/>
                  </a:lnTo>
                  <a:lnTo>
                    <a:pt x="412" y="911"/>
                  </a:lnTo>
                  <a:lnTo>
                    <a:pt x="424" y="906"/>
                  </a:lnTo>
                  <a:lnTo>
                    <a:pt x="436" y="899"/>
                  </a:lnTo>
                  <a:lnTo>
                    <a:pt x="445" y="892"/>
                  </a:lnTo>
                  <a:lnTo>
                    <a:pt x="452" y="883"/>
                  </a:lnTo>
                  <a:lnTo>
                    <a:pt x="454" y="874"/>
                  </a:lnTo>
                  <a:lnTo>
                    <a:pt x="452" y="863"/>
                  </a:lnTo>
                  <a:lnTo>
                    <a:pt x="446" y="859"/>
                  </a:lnTo>
                  <a:lnTo>
                    <a:pt x="432" y="858"/>
                  </a:lnTo>
                  <a:lnTo>
                    <a:pt x="414" y="856"/>
                  </a:lnTo>
                  <a:lnTo>
                    <a:pt x="390" y="858"/>
                  </a:lnTo>
                  <a:lnTo>
                    <a:pt x="362" y="859"/>
                  </a:lnTo>
                  <a:lnTo>
                    <a:pt x="331" y="860"/>
                  </a:lnTo>
                  <a:lnTo>
                    <a:pt x="296" y="862"/>
                  </a:lnTo>
                  <a:lnTo>
                    <a:pt x="261" y="865"/>
                  </a:lnTo>
                  <a:lnTo>
                    <a:pt x="224" y="866"/>
                  </a:lnTo>
                  <a:lnTo>
                    <a:pt x="187" y="866"/>
                  </a:lnTo>
                  <a:lnTo>
                    <a:pt x="150" y="865"/>
                  </a:lnTo>
                  <a:lnTo>
                    <a:pt x="115" y="861"/>
                  </a:lnTo>
                  <a:lnTo>
                    <a:pt x="82" y="855"/>
                  </a:lnTo>
                  <a:lnTo>
                    <a:pt x="53" y="848"/>
                  </a:lnTo>
                  <a:lnTo>
                    <a:pt x="27" y="838"/>
                  </a:lnTo>
                  <a:lnTo>
                    <a:pt x="6" y="824"/>
                  </a:lnTo>
                  <a:lnTo>
                    <a:pt x="0" y="813"/>
                  </a:lnTo>
                  <a:lnTo>
                    <a:pt x="1" y="795"/>
                  </a:lnTo>
                  <a:lnTo>
                    <a:pt x="9" y="772"/>
                  </a:lnTo>
                  <a:lnTo>
                    <a:pt x="22" y="745"/>
                  </a:lnTo>
                  <a:lnTo>
                    <a:pt x="39" y="715"/>
                  </a:lnTo>
                  <a:lnTo>
                    <a:pt x="61" y="682"/>
                  </a:lnTo>
                  <a:lnTo>
                    <a:pt x="84" y="649"/>
                  </a:lnTo>
                  <a:lnTo>
                    <a:pt x="110" y="614"/>
                  </a:lnTo>
                  <a:lnTo>
                    <a:pt x="135" y="580"/>
                  </a:lnTo>
                  <a:lnTo>
                    <a:pt x="160" y="548"/>
                  </a:lnTo>
                  <a:lnTo>
                    <a:pt x="184" y="518"/>
                  </a:lnTo>
                  <a:lnTo>
                    <a:pt x="205" y="491"/>
                  </a:lnTo>
                  <a:lnTo>
                    <a:pt x="224" y="469"/>
                  </a:lnTo>
                  <a:lnTo>
                    <a:pt x="239" y="452"/>
                  </a:lnTo>
                  <a:lnTo>
                    <a:pt x="248" y="440"/>
                  </a:lnTo>
                  <a:lnTo>
                    <a:pt x="251" y="437"/>
                  </a:lnTo>
                  <a:lnTo>
                    <a:pt x="252" y="423"/>
                  </a:lnTo>
                  <a:lnTo>
                    <a:pt x="256" y="390"/>
                  </a:lnTo>
                  <a:lnTo>
                    <a:pt x="264" y="356"/>
                  </a:lnTo>
                  <a:lnTo>
                    <a:pt x="278" y="337"/>
                  </a:lnTo>
                  <a:lnTo>
                    <a:pt x="287" y="337"/>
                  </a:lnTo>
                  <a:lnTo>
                    <a:pt x="296" y="344"/>
                  </a:lnTo>
                  <a:lnTo>
                    <a:pt x="306" y="355"/>
                  </a:lnTo>
                  <a:lnTo>
                    <a:pt x="316" y="368"/>
                  </a:lnTo>
                  <a:lnTo>
                    <a:pt x="325" y="381"/>
                  </a:lnTo>
                  <a:lnTo>
                    <a:pt x="334" y="392"/>
                  </a:lnTo>
                  <a:lnTo>
                    <a:pt x="344" y="400"/>
                  </a:lnTo>
                  <a:lnTo>
                    <a:pt x="352" y="401"/>
                  </a:lnTo>
                  <a:lnTo>
                    <a:pt x="359" y="394"/>
                  </a:lnTo>
                  <a:lnTo>
                    <a:pt x="372" y="376"/>
                  </a:lnTo>
                  <a:lnTo>
                    <a:pt x="391" y="353"/>
                  </a:lnTo>
                  <a:lnTo>
                    <a:pt x="412" y="326"/>
                  </a:lnTo>
                  <a:lnTo>
                    <a:pt x="433" y="301"/>
                  </a:lnTo>
                  <a:lnTo>
                    <a:pt x="456" y="280"/>
                  </a:lnTo>
                  <a:lnTo>
                    <a:pt x="477" y="268"/>
                  </a:lnTo>
                  <a:lnTo>
                    <a:pt x="495" y="266"/>
                  </a:lnTo>
                  <a:lnTo>
                    <a:pt x="503" y="280"/>
                  </a:lnTo>
                  <a:lnTo>
                    <a:pt x="499" y="309"/>
                  </a:lnTo>
                  <a:lnTo>
                    <a:pt x="488" y="347"/>
                  </a:lnTo>
                  <a:lnTo>
                    <a:pt x="473" y="390"/>
                  </a:lnTo>
                  <a:lnTo>
                    <a:pt x="458" y="434"/>
                  </a:lnTo>
                  <a:lnTo>
                    <a:pt x="445" y="474"/>
                  </a:lnTo>
                  <a:lnTo>
                    <a:pt x="440" y="506"/>
                  </a:lnTo>
                  <a:lnTo>
                    <a:pt x="446" y="527"/>
                  </a:lnTo>
                  <a:lnTo>
                    <a:pt x="460" y="538"/>
                  </a:lnTo>
                  <a:lnTo>
                    <a:pt x="476" y="546"/>
                  </a:lnTo>
                  <a:lnTo>
                    <a:pt x="495" y="552"/>
                  </a:lnTo>
                  <a:lnTo>
                    <a:pt x="513" y="553"/>
                  </a:lnTo>
                  <a:lnTo>
                    <a:pt x="531" y="552"/>
                  </a:lnTo>
                  <a:lnTo>
                    <a:pt x="548" y="549"/>
                  </a:lnTo>
                  <a:lnTo>
                    <a:pt x="561" y="541"/>
                  </a:lnTo>
                  <a:lnTo>
                    <a:pt x="573" y="530"/>
                  </a:lnTo>
                  <a:lnTo>
                    <a:pt x="579" y="515"/>
                  </a:lnTo>
                  <a:lnTo>
                    <a:pt x="579" y="493"/>
                  </a:lnTo>
                  <a:lnTo>
                    <a:pt x="574" y="469"/>
                  </a:lnTo>
                  <a:lnTo>
                    <a:pt x="568" y="444"/>
                  </a:lnTo>
                  <a:lnTo>
                    <a:pt x="560" y="421"/>
                  </a:lnTo>
                  <a:lnTo>
                    <a:pt x="553" y="400"/>
                  </a:lnTo>
                  <a:lnTo>
                    <a:pt x="548" y="386"/>
                  </a:lnTo>
                  <a:lnTo>
                    <a:pt x="545" y="382"/>
                  </a:lnTo>
                  <a:lnTo>
                    <a:pt x="549" y="382"/>
                  </a:lnTo>
                  <a:lnTo>
                    <a:pt x="558" y="379"/>
                  </a:lnTo>
                  <a:lnTo>
                    <a:pt x="573" y="376"/>
                  </a:lnTo>
                  <a:lnTo>
                    <a:pt x="591" y="371"/>
                  </a:lnTo>
                  <a:lnTo>
                    <a:pt x="614" y="364"/>
                  </a:lnTo>
                  <a:lnTo>
                    <a:pt x="641" y="354"/>
                  </a:lnTo>
                  <a:lnTo>
                    <a:pt x="670" y="342"/>
                  </a:lnTo>
                  <a:lnTo>
                    <a:pt x="700" y="326"/>
                  </a:lnTo>
                  <a:lnTo>
                    <a:pt x="710" y="321"/>
                  </a:lnTo>
                  <a:lnTo>
                    <a:pt x="720" y="315"/>
                  </a:lnTo>
                  <a:lnTo>
                    <a:pt x="731" y="308"/>
                  </a:lnTo>
                  <a:lnTo>
                    <a:pt x="742" y="301"/>
                  </a:lnTo>
                  <a:lnTo>
                    <a:pt x="753" y="294"/>
                  </a:lnTo>
                  <a:lnTo>
                    <a:pt x="764" y="286"/>
                  </a:lnTo>
                  <a:lnTo>
                    <a:pt x="776" y="278"/>
                  </a:lnTo>
                  <a:lnTo>
                    <a:pt x="788" y="270"/>
                  </a:lnTo>
                  <a:lnTo>
                    <a:pt x="801" y="262"/>
                  </a:lnTo>
                  <a:lnTo>
                    <a:pt x="813" y="254"/>
                  </a:lnTo>
                  <a:lnTo>
                    <a:pt x="825" y="245"/>
                  </a:lnTo>
                  <a:lnTo>
                    <a:pt x="839" y="236"/>
                  </a:lnTo>
                  <a:lnTo>
                    <a:pt x="852" y="227"/>
                  </a:lnTo>
                  <a:lnTo>
                    <a:pt x="866" y="218"/>
                  </a:lnTo>
                  <a:lnTo>
                    <a:pt x="879" y="209"/>
                  </a:lnTo>
                  <a:lnTo>
                    <a:pt x="893" y="200"/>
                  </a:lnTo>
                  <a:lnTo>
                    <a:pt x="906" y="192"/>
                  </a:lnTo>
                  <a:lnTo>
                    <a:pt x="919" y="182"/>
                  </a:lnTo>
                  <a:lnTo>
                    <a:pt x="931" y="174"/>
                  </a:lnTo>
                  <a:lnTo>
                    <a:pt x="945" y="166"/>
                  </a:lnTo>
                  <a:lnTo>
                    <a:pt x="958" y="157"/>
                  </a:lnTo>
                  <a:lnTo>
                    <a:pt x="972" y="149"/>
                  </a:lnTo>
                  <a:lnTo>
                    <a:pt x="985" y="141"/>
                  </a:lnTo>
                  <a:lnTo>
                    <a:pt x="999" y="132"/>
                  </a:lnTo>
                  <a:lnTo>
                    <a:pt x="1013" y="124"/>
                  </a:lnTo>
                  <a:lnTo>
                    <a:pt x="1027" y="115"/>
                  </a:lnTo>
                  <a:lnTo>
                    <a:pt x="1041" y="109"/>
                  </a:lnTo>
                  <a:lnTo>
                    <a:pt x="1056" y="100"/>
                  </a:lnTo>
                  <a:lnTo>
                    <a:pt x="1070" y="92"/>
                  </a:lnTo>
                  <a:lnTo>
                    <a:pt x="1085" y="86"/>
                  </a:lnTo>
                  <a:lnTo>
                    <a:pt x="1098" y="79"/>
                  </a:lnTo>
                  <a:lnTo>
                    <a:pt x="1113" y="72"/>
                  </a:lnTo>
                  <a:lnTo>
                    <a:pt x="1143" y="58"/>
                  </a:lnTo>
                  <a:lnTo>
                    <a:pt x="1176" y="45"/>
                  </a:lnTo>
                  <a:lnTo>
                    <a:pt x="1209" y="34"/>
                  </a:lnTo>
                  <a:lnTo>
                    <a:pt x="1245" y="23"/>
                  </a:lnTo>
                  <a:lnTo>
                    <a:pt x="1282" y="14"/>
                  </a:lnTo>
                  <a:lnTo>
                    <a:pt x="1320" y="7"/>
                  </a:lnTo>
                  <a:lnTo>
                    <a:pt x="1360" y="3"/>
                  </a:lnTo>
                  <a:lnTo>
                    <a:pt x="1403" y="0"/>
                  </a:lnTo>
                  <a:lnTo>
                    <a:pt x="1445" y="1"/>
                  </a:lnTo>
                  <a:lnTo>
                    <a:pt x="1491" y="6"/>
                  </a:lnTo>
                  <a:lnTo>
                    <a:pt x="1537" y="15"/>
                  </a:lnTo>
                  <a:lnTo>
                    <a:pt x="1587" y="27"/>
                  </a:lnTo>
                  <a:lnTo>
                    <a:pt x="1638" y="44"/>
                  </a:lnTo>
                  <a:lnTo>
                    <a:pt x="1690" y="65"/>
                  </a:lnTo>
                  <a:lnTo>
                    <a:pt x="1744" y="91"/>
                  </a:lnTo>
                  <a:lnTo>
                    <a:pt x="1799" y="124"/>
                  </a:lnTo>
                  <a:lnTo>
                    <a:pt x="1868" y="172"/>
                  </a:lnTo>
                  <a:lnTo>
                    <a:pt x="1926" y="225"/>
                  </a:lnTo>
                  <a:lnTo>
                    <a:pt x="1973" y="280"/>
                  </a:lnTo>
                  <a:lnTo>
                    <a:pt x="2011" y="339"/>
                  </a:lnTo>
                  <a:lnTo>
                    <a:pt x="2042" y="399"/>
                  </a:lnTo>
                  <a:lnTo>
                    <a:pt x="2065" y="459"/>
                  </a:lnTo>
                  <a:lnTo>
                    <a:pt x="2081" y="519"/>
                  </a:lnTo>
                  <a:lnTo>
                    <a:pt x="2093" y="575"/>
                  </a:lnTo>
                  <a:lnTo>
                    <a:pt x="2099" y="631"/>
                  </a:lnTo>
                  <a:lnTo>
                    <a:pt x="2101" y="681"/>
                  </a:lnTo>
                  <a:lnTo>
                    <a:pt x="2101" y="727"/>
                  </a:lnTo>
                  <a:lnTo>
                    <a:pt x="2099" y="767"/>
                  </a:lnTo>
                  <a:lnTo>
                    <a:pt x="2095" y="799"/>
                  </a:lnTo>
                  <a:lnTo>
                    <a:pt x="2092" y="824"/>
                  </a:lnTo>
                  <a:lnTo>
                    <a:pt x="2090" y="839"/>
                  </a:lnTo>
                  <a:lnTo>
                    <a:pt x="2088" y="845"/>
                  </a:lnTo>
                  <a:lnTo>
                    <a:pt x="2094" y="847"/>
                  </a:lnTo>
                  <a:lnTo>
                    <a:pt x="2110" y="855"/>
                  </a:lnTo>
                  <a:lnTo>
                    <a:pt x="2133" y="868"/>
                  </a:lnTo>
                  <a:lnTo>
                    <a:pt x="2161" y="884"/>
                  </a:lnTo>
                  <a:lnTo>
                    <a:pt x="2191" y="905"/>
                  </a:lnTo>
                  <a:lnTo>
                    <a:pt x="2219" y="929"/>
                  </a:lnTo>
                  <a:lnTo>
                    <a:pt x="2244" y="956"/>
                  </a:lnTo>
                  <a:lnTo>
                    <a:pt x="2261" y="984"/>
                  </a:lnTo>
                  <a:lnTo>
                    <a:pt x="2272" y="1010"/>
                  </a:lnTo>
                  <a:lnTo>
                    <a:pt x="2279" y="1037"/>
                  </a:lnTo>
                  <a:lnTo>
                    <a:pt x="2284" y="1066"/>
                  </a:lnTo>
                  <a:lnTo>
                    <a:pt x="2287" y="1095"/>
                  </a:lnTo>
                  <a:lnTo>
                    <a:pt x="2285" y="1125"/>
                  </a:lnTo>
                  <a:lnTo>
                    <a:pt x="2281" y="1154"/>
                  </a:lnTo>
                  <a:lnTo>
                    <a:pt x="2273" y="1183"/>
                  </a:lnTo>
                  <a:lnTo>
                    <a:pt x="2261" y="1210"/>
                  </a:lnTo>
                  <a:lnTo>
                    <a:pt x="2246" y="1237"/>
                  </a:lnTo>
                  <a:lnTo>
                    <a:pt x="2225" y="1261"/>
                  </a:lnTo>
                  <a:lnTo>
                    <a:pt x="2200" y="1283"/>
                  </a:lnTo>
                  <a:lnTo>
                    <a:pt x="2171" y="1301"/>
                  </a:lnTo>
                  <a:lnTo>
                    <a:pt x="2136" y="1316"/>
                  </a:lnTo>
                  <a:lnTo>
                    <a:pt x="2095" y="1328"/>
                  </a:lnTo>
                  <a:lnTo>
                    <a:pt x="2049" y="1336"/>
                  </a:lnTo>
                  <a:lnTo>
                    <a:pt x="1997" y="1338"/>
                  </a:lnTo>
                  <a:close/>
                </a:path>
              </a:pathLst>
            </a:custGeom>
            <a:solidFill>
              <a:srgbClr val="8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711" name="Freeform 47">
              <a:extLst>
                <a:ext uri="{FF2B5EF4-FFF2-40B4-BE49-F238E27FC236}">
                  <a16:creationId xmlns:a16="http://schemas.microsoft.com/office/drawing/2014/main" id="{8AD18839-4062-B436-4A64-52B5226A5852}"/>
                </a:ext>
              </a:extLst>
            </p:cNvPr>
            <p:cNvSpPr>
              <a:spLocks/>
            </p:cNvSpPr>
            <p:nvPr/>
          </p:nvSpPr>
          <p:spPr bwMode="auto">
            <a:xfrm>
              <a:off x="5097" y="2073"/>
              <a:ext cx="45" cy="44"/>
            </a:xfrm>
            <a:custGeom>
              <a:avLst/>
              <a:gdLst>
                <a:gd name="T0" fmla="*/ 6 w 89"/>
                <a:gd name="T1" fmla="*/ 0 h 89"/>
                <a:gd name="T2" fmla="*/ 5 w 89"/>
                <a:gd name="T3" fmla="*/ 0 h 89"/>
                <a:gd name="T4" fmla="*/ 4 w 89"/>
                <a:gd name="T5" fmla="*/ 0 h 89"/>
                <a:gd name="T6" fmla="*/ 3 w 89"/>
                <a:gd name="T7" fmla="*/ 0 h 89"/>
                <a:gd name="T8" fmla="*/ 2 w 89"/>
                <a:gd name="T9" fmla="*/ 1 h 89"/>
                <a:gd name="T10" fmla="*/ 2 w 89"/>
                <a:gd name="T11" fmla="*/ 2 h 89"/>
                <a:gd name="T12" fmla="*/ 1 w 89"/>
                <a:gd name="T13" fmla="*/ 3 h 89"/>
                <a:gd name="T14" fmla="*/ 1 w 89"/>
                <a:gd name="T15" fmla="*/ 4 h 89"/>
                <a:gd name="T16" fmla="*/ 0 w 89"/>
                <a:gd name="T17" fmla="*/ 5 h 89"/>
                <a:gd name="T18" fmla="*/ 1 w 89"/>
                <a:gd name="T19" fmla="*/ 6 h 89"/>
                <a:gd name="T20" fmla="*/ 1 w 89"/>
                <a:gd name="T21" fmla="*/ 7 h 89"/>
                <a:gd name="T22" fmla="*/ 2 w 89"/>
                <a:gd name="T23" fmla="*/ 8 h 89"/>
                <a:gd name="T24" fmla="*/ 2 w 89"/>
                <a:gd name="T25" fmla="*/ 9 h 89"/>
                <a:gd name="T26" fmla="*/ 3 w 89"/>
                <a:gd name="T27" fmla="*/ 10 h 89"/>
                <a:gd name="T28" fmla="*/ 4 w 89"/>
                <a:gd name="T29" fmla="*/ 10 h 89"/>
                <a:gd name="T30" fmla="*/ 5 w 89"/>
                <a:gd name="T31" fmla="*/ 11 h 89"/>
                <a:gd name="T32" fmla="*/ 6 w 89"/>
                <a:gd name="T33" fmla="*/ 11 h 89"/>
                <a:gd name="T34" fmla="*/ 7 w 89"/>
                <a:gd name="T35" fmla="*/ 11 h 89"/>
                <a:gd name="T36" fmla="*/ 8 w 89"/>
                <a:gd name="T37" fmla="*/ 10 h 89"/>
                <a:gd name="T38" fmla="*/ 9 w 89"/>
                <a:gd name="T39" fmla="*/ 10 h 89"/>
                <a:gd name="T40" fmla="*/ 10 w 89"/>
                <a:gd name="T41" fmla="*/ 9 h 89"/>
                <a:gd name="T42" fmla="*/ 11 w 89"/>
                <a:gd name="T43" fmla="*/ 8 h 89"/>
                <a:gd name="T44" fmla="*/ 11 w 89"/>
                <a:gd name="T45" fmla="*/ 7 h 89"/>
                <a:gd name="T46" fmla="*/ 11 w 89"/>
                <a:gd name="T47" fmla="*/ 6 h 89"/>
                <a:gd name="T48" fmla="*/ 12 w 89"/>
                <a:gd name="T49" fmla="*/ 5 h 89"/>
                <a:gd name="T50" fmla="*/ 11 w 89"/>
                <a:gd name="T51" fmla="*/ 4 h 89"/>
                <a:gd name="T52" fmla="*/ 11 w 89"/>
                <a:gd name="T53" fmla="*/ 3 h 89"/>
                <a:gd name="T54" fmla="*/ 11 w 89"/>
                <a:gd name="T55" fmla="*/ 2 h 89"/>
                <a:gd name="T56" fmla="*/ 10 w 89"/>
                <a:gd name="T57" fmla="*/ 1 h 89"/>
                <a:gd name="T58" fmla="*/ 9 w 89"/>
                <a:gd name="T59" fmla="*/ 0 h 89"/>
                <a:gd name="T60" fmla="*/ 8 w 89"/>
                <a:gd name="T61" fmla="*/ 0 h 89"/>
                <a:gd name="T62" fmla="*/ 7 w 89"/>
                <a:gd name="T63" fmla="*/ 0 h 89"/>
                <a:gd name="T64" fmla="*/ 6 w 89"/>
                <a:gd name="T65" fmla="*/ 0 h 8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89" h="89">
                  <a:moveTo>
                    <a:pt x="45" y="0"/>
                  </a:moveTo>
                  <a:lnTo>
                    <a:pt x="36" y="1"/>
                  </a:lnTo>
                  <a:lnTo>
                    <a:pt x="28" y="4"/>
                  </a:lnTo>
                  <a:lnTo>
                    <a:pt x="20" y="7"/>
                  </a:lnTo>
                  <a:lnTo>
                    <a:pt x="13" y="13"/>
                  </a:lnTo>
                  <a:lnTo>
                    <a:pt x="9" y="20"/>
                  </a:lnTo>
                  <a:lnTo>
                    <a:pt x="4" y="27"/>
                  </a:lnTo>
                  <a:lnTo>
                    <a:pt x="2" y="35"/>
                  </a:lnTo>
                  <a:lnTo>
                    <a:pt x="0" y="44"/>
                  </a:lnTo>
                  <a:lnTo>
                    <a:pt x="2" y="53"/>
                  </a:lnTo>
                  <a:lnTo>
                    <a:pt x="4" y="61"/>
                  </a:lnTo>
                  <a:lnTo>
                    <a:pt x="9" y="69"/>
                  </a:lnTo>
                  <a:lnTo>
                    <a:pt x="13" y="75"/>
                  </a:lnTo>
                  <a:lnTo>
                    <a:pt x="20" y="81"/>
                  </a:lnTo>
                  <a:lnTo>
                    <a:pt x="28" y="85"/>
                  </a:lnTo>
                  <a:lnTo>
                    <a:pt x="36" y="88"/>
                  </a:lnTo>
                  <a:lnTo>
                    <a:pt x="45" y="89"/>
                  </a:lnTo>
                  <a:lnTo>
                    <a:pt x="55" y="88"/>
                  </a:lnTo>
                  <a:lnTo>
                    <a:pt x="63" y="85"/>
                  </a:lnTo>
                  <a:lnTo>
                    <a:pt x="70" y="81"/>
                  </a:lnTo>
                  <a:lnTo>
                    <a:pt x="77" y="75"/>
                  </a:lnTo>
                  <a:lnTo>
                    <a:pt x="82" y="69"/>
                  </a:lnTo>
                  <a:lnTo>
                    <a:pt x="86" y="61"/>
                  </a:lnTo>
                  <a:lnTo>
                    <a:pt x="88" y="53"/>
                  </a:lnTo>
                  <a:lnTo>
                    <a:pt x="89" y="44"/>
                  </a:lnTo>
                  <a:lnTo>
                    <a:pt x="88" y="35"/>
                  </a:lnTo>
                  <a:lnTo>
                    <a:pt x="86" y="27"/>
                  </a:lnTo>
                  <a:lnTo>
                    <a:pt x="82" y="20"/>
                  </a:lnTo>
                  <a:lnTo>
                    <a:pt x="77" y="13"/>
                  </a:lnTo>
                  <a:lnTo>
                    <a:pt x="70" y="7"/>
                  </a:lnTo>
                  <a:lnTo>
                    <a:pt x="63" y="4"/>
                  </a:lnTo>
                  <a:lnTo>
                    <a:pt x="55" y="1"/>
                  </a:lnTo>
                  <a:lnTo>
                    <a:pt x="45"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28690" name="Group 48">
            <a:extLst>
              <a:ext uri="{FF2B5EF4-FFF2-40B4-BE49-F238E27FC236}">
                <a16:creationId xmlns:a16="http://schemas.microsoft.com/office/drawing/2014/main" id="{579677E2-4B9B-BBF2-4230-407CCB5A37AC}"/>
              </a:ext>
            </a:extLst>
          </p:cNvPr>
          <p:cNvGrpSpPr>
            <a:grpSpLocks/>
          </p:cNvGrpSpPr>
          <p:nvPr/>
        </p:nvGrpSpPr>
        <p:grpSpPr bwMode="auto">
          <a:xfrm>
            <a:off x="3267075" y="3509963"/>
            <a:ext cx="711200" cy="449262"/>
            <a:chOff x="4971" y="1801"/>
            <a:chExt cx="1143" cy="720"/>
          </a:xfrm>
        </p:grpSpPr>
        <p:sp>
          <p:nvSpPr>
            <p:cNvPr id="28708" name="Freeform 49">
              <a:extLst>
                <a:ext uri="{FF2B5EF4-FFF2-40B4-BE49-F238E27FC236}">
                  <a16:creationId xmlns:a16="http://schemas.microsoft.com/office/drawing/2014/main" id="{A702BE99-54C4-EAF2-7279-BA000BD0D105}"/>
                </a:ext>
              </a:extLst>
            </p:cNvPr>
            <p:cNvSpPr>
              <a:spLocks/>
            </p:cNvSpPr>
            <p:nvPr/>
          </p:nvSpPr>
          <p:spPr bwMode="auto">
            <a:xfrm>
              <a:off x="4971" y="1801"/>
              <a:ext cx="1143" cy="720"/>
            </a:xfrm>
            <a:custGeom>
              <a:avLst/>
              <a:gdLst>
                <a:gd name="T0" fmla="*/ 214 w 2287"/>
                <a:gd name="T1" fmla="*/ 159 h 1440"/>
                <a:gd name="T2" fmla="*/ 184 w 2287"/>
                <a:gd name="T3" fmla="*/ 145 h 1440"/>
                <a:gd name="T4" fmla="*/ 166 w 2287"/>
                <a:gd name="T5" fmla="*/ 142 h 1440"/>
                <a:gd name="T6" fmla="*/ 156 w 2287"/>
                <a:gd name="T7" fmla="*/ 148 h 1440"/>
                <a:gd name="T8" fmla="*/ 160 w 2287"/>
                <a:gd name="T9" fmla="*/ 168 h 1440"/>
                <a:gd name="T10" fmla="*/ 175 w 2287"/>
                <a:gd name="T11" fmla="*/ 161 h 1440"/>
                <a:gd name="T12" fmla="*/ 167 w 2287"/>
                <a:gd name="T13" fmla="*/ 154 h 1440"/>
                <a:gd name="T14" fmla="*/ 172 w 2287"/>
                <a:gd name="T15" fmla="*/ 149 h 1440"/>
                <a:gd name="T16" fmla="*/ 185 w 2287"/>
                <a:gd name="T17" fmla="*/ 166 h 1440"/>
                <a:gd name="T18" fmla="*/ 174 w 2287"/>
                <a:gd name="T19" fmla="*/ 180 h 1440"/>
                <a:gd name="T20" fmla="*/ 153 w 2287"/>
                <a:gd name="T21" fmla="*/ 174 h 1440"/>
                <a:gd name="T22" fmla="*/ 145 w 2287"/>
                <a:gd name="T23" fmla="*/ 149 h 1440"/>
                <a:gd name="T24" fmla="*/ 163 w 2287"/>
                <a:gd name="T25" fmla="*/ 132 h 1440"/>
                <a:gd name="T26" fmla="*/ 197 w 2287"/>
                <a:gd name="T27" fmla="*/ 140 h 1440"/>
                <a:gd name="T28" fmla="*/ 240 w 2287"/>
                <a:gd name="T29" fmla="*/ 153 h 1440"/>
                <a:gd name="T30" fmla="*/ 266 w 2287"/>
                <a:gd name="T31" fmla="*/ 141 h 1440"/>
                <a:gd name="T32" fmla="*/ 255 w 2287"/>
                <a:gd name="T33" fmla="*/ 124 h 1440"/>
                <a:gd name="T34" fmla="*/ 231 w 2287"/>
                <a:gd name="T35" fmla="*/ 124 h 1440"/>
                <a:gd name="T36" fmla="*/ 181 w 2287"/>
                <a:gd name="T37" fmla="*/ 124 h 1440"/>
                <a:gd name="T38" fmla="*/ 130 w 2287"/>
                <a:gd name="T39" fmla="*/ 124 h 1440"/>
                <a:gd name="T40" fmla="*/ 103 w 2287"/>
                <a:gd name="T41" fmla="*/ 124 h 1440"/>
                <a:gd name="T42" fmla="*/ 101 w 2287"/>
                <a:gd name="T43" fmla="*/ 119 h 1440"/>
                <a:gd name="T44" fmla="*/ 117 w 2287"/>
                <a:gd name="T45" fmla="*/ 113 h 1440"/>
                <a:gd name="T46" fmla="*/ 147 w 2287"/>
                <a:gd name="T47" fmla="*/ 113 h 1440"/>
                <a:gd name="T48" fmla="*/ 170 w 2287"/>
                <a:gd name="T49" fmla="*/ 113 h 1440"/>
                <a:gd name="T50" fmla="*/ 159 w 2287"/>
                <a:gd name="T51" fmla="*/ 103 h 1440"/>
                <a:gd name="T52" fmla="*/ 143 w 2287"/>
                <a:gd name="T53" fmla="*/ 73 h 1440"/>
                <a:gd name="T54" fmla="*/ 160 w 2287"/>
                <a:gd name="T55" fmla="*/ 42 h 1440"/>
                <a:gd name="T56" fmla="*/ 151 w 2287"/>
                <a:gd name="T57" fmla="*/ 42 h 1440"/>
                <a:gd name="T58" fmla="*/ 135 w 2287"/>
                <a:gd name="T59" fmla="*/ 60 h 1440"/>
                <a:gd name="T60" fmla="*/ 147 w 2287"/>
                <a:gd name="T61" fmla="*/ 106 h 1440"/>
                <a:gd name="T62" fmla="*/ 133 w 2287"/>
                <a:gd name="T63" fmla="*/ 107 h 1440"/>
                <a:gd name="T64" fmla="*/ 107 w 2287"/>
                <a:gd name="T65" fmla="*/ 107 h 1440"/>
                <a:gd name="T66" fmla="*/ 90 w 2287"/>
                <a:gd name="T67" fmla="*/ 123 h 1440"/>
                <a:gd name="T68" fmla="*/ 23 w 2287"/>
                <a:gd name="T69" fmla="*/ 121 h 1440"/>
                <a:gd name="T70" fmla="*/ 39 w 2287"/>
                <a:gd name="T71" fmla="*/ 115 h 1440"/>
                <a:gd name="T72" fmla="*/ 56 w 2287"/>
                <a:gd name="T73" fmla="*/ 111 h 1440"/>
                <a:gd name="T74" fmla="*/ 41 w 2287"/>
                <a:gd name="T75" fmla="*/ 108 h 1440"/>
                <a:gd name="T76" fmla="*/ 6 w 2287"/>
                <a:gd name="T77" fmla="*/ 106 h 1440"/>
                <a:gd name="T78" fmla="*/ 7 w 2287"/>
                <a:gd name="T79" fmla="*/ 86 h 1440"/>
                <a:gd name="T80" fmla="*/ 29 w 2287"/>
                <a:gd name="T81" fmla="*/ 57 h 1440"/>
                <a:gd name="T82" fmla="*/ 37 w 2287"/>
                <a:gd name="T83" fmla="*/ 43 h 1440"/>
                <a:gd name="T84" fmla="*/ 46 w 2287"/>
                <a:gd name="T85" fmla="*/ 47 h 1440"/>
                <a:gd name="T86" fmla="*/ 62 w 2287"/>
                <a:gd name="T87" fmla="*/ 39 h 1440"/>
                <a:gd name="T88" fmla="*/ 59 w 2287"/>
                <a:gd name="T89" fmla="*/ 69 h 1440"/>
                <a:gd name="T90" fmla="*/ 72 w 2287"/>
                <a:gd name="T91" fmla="*/ 62 h 1440"/>
                <a:gd name="T92" fmla="*/ 69 w 2287"/>
                <a:gd name="T93" fmla="*/ 48 h 1440"/>
                <a:gd name="T94" fmla="*/ 90 w 2287"/>
                <a:gd name="T95" fmla="*/ 40 h 1440"/>
                <a:gd name="T96" fmla="*/ 101 w 2287"/>
                <a:gd name="T97" fmla="*/ 32 h 1440"/>
                <a:gd name="T98" fmla="*/ 114 w 2287"/>
                <a:gd name="T99" fmla="*/ 23 h 1440"/>
                <a:gd name="T100" fmla="*/ 128 w 2287"/>
                <a:gd name="T101" fmla="*/ 15 h 1440"/>
                <a:gd name="T102" fmla="*/ 147 w 2287"/>
                <a:gd name="T103" fmla="*/ 6 h 1440"/>
                <a:gd name="T104" fmla="*/ 186 w 2287"/>
                <a:gd name="T105" fmla="*/ 1 h 1440"/>
                <a:gd name="T106" fmla="*/ 240 w 2287"/>
                <a:gd name="T107" fmla="*/ 29 h 1440"/>
                <a:gd name="T108" fmla="*/ 262 w 2287"/>
                <a:gd name="T109" fmla="*/ 86 h 1440"/>
                <a:gd name="T110" fmla="*/ 263 w 2287"/>
                <a:gd name="T111" fmla="*/ 107 h 1440"/>
                <a:gd name="T112" fmla="*/ 284 w 2287"/>
                <a:gd name="T113" fmla="*/ 130 h 1440"/>
                <a:gd name="T114" fmla="*/ 278 w 2287"/>
                <a:gd name="T115" fmla="*/ 158 h 144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287" h="1440">
                  <a:moveTo>
                    <a:pt x="1997" y="1338"/>
                  </a:moveTo>
                  <a:lnTo>
                    <a:pt x="1960" y="1336"/>
                  </a:lnTo>
                  <a:lnTo>
                    <a:pt x="1921" y="1331"/>
                  </a:lnTo>
                  <a:lnTo>
                    <a:pt x="1881" y="1322"/>
                  </a:lnTo>
                  <a:lnTo>
                    <a:pt x="1841" y="1312"/>
                  </a:lnTo>
                  <a:lnTo>
                    <a:pt x="1799" y="1299"/>
                  </a:lnTo>
                  <a:lnTo>
                    <a:pt x="1759" y="1284"/>
                  </a:lnTo>
                  <a:lnTo>
                    <a:pt x="1718" y="1268"/>
                  </a:lnTo>
                  <a:lnTo>
                    <a:pt x="1679" y="1252"/>
                  </a:lnTo>
                  <a:lnTo>
                    <a:pt x="1641" y="1234"/>
                  </a:lnTo>
                  <a:lnTo>
                    <a:pt x="1607" y="1218"/>
                  </a:lnTo>
                  <a:lnTo>
                    <a:pt x="1573" y="1201"/>
                  </a:lnTo>
                  <a:lnTo>
                    <a:pt x="1542" y="1186"/>
                  </a:lnTo>
                  <a:lnTo>
                    <a:pt x="1516" y="1173"/>
                  </a:lnTo>
                  <a:lnTo>
                    <a:pt x="1493" y="1161"/>
                  </a:lnTo>
                  <a:lnTo>
                    <a:pt x="1473" y="1153"/>
                  </a:lnTo>
                  <a:lnTo>
                    <a:pt x="1458" y="1146"/>
                  </a:lnTo>
                  <a:lnTo>
                    <a:pt x="1437" y="1138"/>
                  </a:lnTo>
                  <a:lnTo>
                    <a:pt x="1416" y="1133"/>
                  </a:lnTo>
                  <a:lnTo>
                    <a:pt x="1398" y="1128"/>
                  </a:lnTo>
                  <a:lnTo>
                    <a:pt x="1380" y="1126"/>
                  </a:lnTo>
                  <a:lnTo>
                    <a:pt x="1362" y="1126"/>
                  </a:lnTo>
                  <a:lnTo>
                    <a:pt x="1346" y="1127"/>
                  </a:lnTo>
                  <a:lnTo>
                    <a:pt x="1331" y="1130"/>
                  </a:lnTo>
                  <a:lnTo>
                    <a:pt x="1317" y="1133"/>
                  </a:lnTo>
                  <a:lnTo>
                    <a:pt x="1305" y="1138"/>
                  </a:lnTo>
                  <a:lnTo>
                    <a:pt x="1293" y="1143"/>
                  </a:lnTo>
                  <a:lnTo>
                    <a:pt x="1283" y="1150"/>
                  </a:lnTo>
                  <a:lnTo>
                    <a:pt x="1274" y="1157"/>
                  </a:lnTo>
                  <a:lnTo>
                    <a:pt x="1265" y="1165"/>
                  </a:lnTo>
                  <a:lnTo>
                    <a:pt x="1259" y="1173"/>
                  </a:lnTo>
                  <a:lnTo>
                    <a:pt x="1253" y="1181"/>
                  </a:lnTo>
                  <a:lnTo>
                    <a:pt x="1248" y="1191"/>
                  </a:lnTo>
                  <a:lnTo>
                    <a:pt x="1241" y="1211"/>
                  </a:lnTo>
                  <a:lnTo>
                    <a:pt x="1240" y="1234"/>
                  </a:lnTo>
                  <a:lnTo>
                    <a:pt x="1242" y="1259"/>
                  </a:lnTo>
                  <a:lnTo>
                    <a:pt x="1248" y="1282"/>
                  </a:lnTo>
                  <a:lnTo>
                    <a:pt x="1257" y="1305"/>
                  </a:lnTo>
                  <a:lnTo>
                    <a:pt x="1270" y="1324"/>
                  </a:lnTo>
                  <a:lnTo>
                    <a:pt x="1285" y="1339"/>
                  </a:lnTo>
                  <a:lnTo>
                    <a:pt x="1304" y="1348"/>
                  </a:lnTo>
                  <a:lnTo>
                    <a:pt x="1327" y="1353"/>
                  </a:lnTo>
                  <a:lnTo>
                    <a:pt x="1348" y="1352"/>
                  </a:lnTo>
                  <a:lnTo>
                    <a:pt x="1368" y="1346"/>
                  </a:lnTo>
                  <a:lnTo>
                    <a:pt x="1384" y="1336"/>
                  </a:lnTo>
                  <a:lnTo>
                    <a:pt x="1396" y="1322"/>
                  </a:lnTo>
                  <a:lnTo>
                    <a:pt x="1403" y="1306"/>
                  </a:lnTo>
                  <a:lnTo>
                    <a:pt x="1403" y="1287"/>
                  </a:lnTo>
                  <a:lnTo>
                    <a:pt x="1396" y="1267"/>
                  </a:lnTo>
                  <a:lnTo>
                    <a:pt x="1388" y="1255"/>
                  </a:lnTo>
                  <a:lnTo>
                    <a:pt x="1380" y="1248"/>
                  </a:lnTo>
                  <a:lnTo>
                    <a:pt x="1370" y="1244"/>
                  </a:lnTo>
                  <a:lnTo>
                    <a:pt x="1361" y="1241"/>
                  </a:lnTo>
                  <a:lnTo>
                    <a:pt x="1353" y="1238"/>
                  </a:lnTo>
                  <a:lnTo>
                    <a:pt x="1345" y="1234"/>
                  </a:lnTo>
                  <a:lnTo>
                    <a:pt x="1340" y="1229"/>
                  </a:lnTo>
                  <a:lnTo>
                    <a:pt x="1337" y="1218"/>
                  </a:lnTo>
                  <a:lnTo>
                    <a:pt x="1337" y="1208"/>
                  </a:lnTo>
                  <a:lnTo>
                    <a:pt x="1338" y="1199"/>
                  </a:lnTo>
                  <a:lnTo>
                    <a:pt x="1343" y="1193"/>
                  </a:lnTo>
                  <a:lnTo>
                    <a:pt x="1350" y="1188"/>
                  </a:lnTo>
                  <a:lnTo>
                    <a:pt x="1359" y="1186"/>
                  </a:lnTo>
                  <a:lnTo>
                    <a:pt x="1370" y="1187"/>
                  </a:lnTo>
                  <a:lnTo>
                    <a:pt x="1383" y="1191"/>
                  </a:lnTo>
                  <a:lnTo>
                    <a:pt x="1398" y="1196"/>
                  </a:lnTo>
                  <a:lnTo>
                    <a:pt x="1420" y="1208"/>
                  </a:lnTo>
                  <a:lnTo>
                    <a:pt x="1438" y="1223"/>
                  </a:lnTo>
                  <a:lnTo>
                    <a:pt x="1455" y="1239"/>
                  </a:lnTo>
                  <a:lnTo>
                    <a:pt x="1467" y="1259"/>
                  </a:lnTo>
                  <a:lnTo>
                    <a:pt x="1475" y="1279"/>
                  </a:lnTo>
                  <a:lnTo>
                    <a:pt x="1481" y="1301"/>
                  </a:lnTo>
                  <a:lnTo>
                    <a:pt x="1481" y="1325"/>
                  </a:lnTo>
                  <a:lnTo>
                    <a:pt x="1476" y="1352"/>
                  </a:lnTo>
                  <a:lnTo>
                    <a:pt x="1472" y="1367"/>
                  </a:lnTo>
                  <a:lnTo>
                    <a:pt x="1464" y="1381"/>
                  </a:lnTo>
                  <a:lnTo>
                    <a:pt x="1453" y="1393"/>
                  </a:lnTo>
                  <a:lnTo>
                    <a:pt x="1441" y="1405"/>
                  </a:lnTo>
                  <a:lnTo>
                    <a:pt x="1426" y="1416"/>
                  </a:lnTo>
                  <a:lnTo>
                    <a:pt x="1410" y="1425"/>
                  </a:lnTo>
                  <a:lnTo>
                    <a:pt x="1392" y="1433"/>
                  </a:lnTo>
                  <a:lnTo>
                    <a:pt x="1373" y="1437"/>
                  </a:lnTo>
                  <a:lnTo>
                    <a:pt x="1353" y="1440"/>
                  </a:lnTo>
                  <a:lnTo>
                    <a:pt x="1331" y="1440"/>
                  </a:lnTo>
                  <a:lnTo>
                    <a:pt x="1310" y="1436"/>
                  </a:lnTo>
                  <a:lnTo>
                    <a:pt x="1289" y="1429"/>
                  </a:lnTo>
                  <a:lnTo>
                    <a:pt x="1267" y="1419"/>
                  </a:lnTo>
                  <a:lnTo>
                    <a:pt x="1245" y="1405"/>
                  </a:lnTo>
                  <a:lnTo>
                    <a:pt x="1224" y="1387"/>
                  </a:lnTo>
                  <a:lnTo>
                    <a:pt x="1203" y="1365"/>
                  </a:lnTo>
                  <a:lnTo>
                    <a:pt x="1187" y="1342"/>
                  </a:lnTo>
                  <a:lnTo>
                    <a:pt x="1173" y="1317"/>
                  </a:lnTo>
                  <a:lnTo>
                    <a:pt x="1164" y="1292"/>
                  </a:lnTo>
                  <a:lnTo>
                    <a:pt x="1158" y="1266"/>
                  </a:lnTo>
                  <a:lnTo>
                    <a:pt x="1156" y="1240"/>
                  </a:lnTo>
                  <a:lnTo>
                    <a:pt x="1157" y="1215"/>
                  </a:lnTo>
                  <a:lnTo>
                    <a:pt x="1162" y="1189"/>
                  </a:lnTo>
                  <a:lnTo>
                    <a:pt x="1170" y="1165"/>
                  </a:lnTo>
                  <a:lnTo>
                    <a:pt x="1180" y="1142"/>
                  </a:lnTo>
                  <a:lnTo>
                    <a:pt x="1194" y="1120"/>
                  </a:lnTo>
                  <a:lnTo>
                    <a:pt x="1211" y="1101"/>
                  </a:lnTo>
                  <a:lnTo>
                    <a:pt x="1231" y="1083"/>
                  </a:lnTo>
                  <a:lnTo>
                    <a:pt x="1254" y="1070"/>
                  </a:lnTo>
                  <a:lnTo>
                    <a:pt x="1279" y="1058"/>
                  </a:lnTo>
                  <a:lnTo>
                    <a:pt x="1307" y="1050"/>
                  </a:lnTo>
                  <a:lnTo>
                    <a:pt x="1337" y="1045"/>
                  </a:lnTo>
                  <a:lnTo>
                    <a:pt x="1365" y="1045"/>
                  </a:lnTo>
                  <a:lnTo>
                    <a:pt x="1395" y="1050"/>
                  </a:lnTo>
                  <a:lnTo>
                    <a:pt x="1427" y="1058"/>
                  </a:lnTo>
                  <a:lnTo>
                    <a:pt x="1461" y="1070"/>
                  </a:lnTo>
                  <a:lnTo>
                    <a:pt x="1498" y="1082"/>
                  </a:lnTo>
                  <a:lnTo>
                    <a:pt x="1536" y="1097"/>
                  </a:lnTo>
                  <a:lnTo>
                    <a:pt x="1577" y="1113"/>
                  </a:lnTo>
                  <a:lnTo>
                    <a:pt x="1618" y="1130"/>
                  </a:lnTo>
                  <a:lnTo>
                    <a:pt x="1661" y="1147"/>
                  </a:lnTo>
                  <a:lnTo>
                    <a:pt x="1703" y="1163"/>
                  </a:lnTo>
                  <a:lnTo>
                    <a:pt x="1747" y="1179"/>
                  </a:lnTo>
                  <a:lnTo>
                    <a:pt x="1791" y="1193"/>
                  </a:lnTo>
                  <a:lnTo>
                    <a:pt x="1835" y="1204"/>
                  </a:lnTo>
                  <a:lnTo>
                    <a:pt x="1879" y="1214"/>
                  </a:lnTo>
                  <a:lnTo>
                    <a:pt x="1922" y="1219"/>
                  </a:lnTo>
                  <a:lnTo>
                    <a:pt x="1965" y="1222"/>
                  </a:lnTo>
                  <a:lnTo>
                    <a:pt x="2008" y="1219"/>
                  </a:lnTo>
                  <a:lnTo>
                    <a:pt x="2042" y="1211"/>
                  </a:lnTo>
                  <a:lnTo>
                    <a:pt x="2072" y="1200"/>
                  </a:lnTo>
                  <a:lnTo>
                    <a:pt x="2095" y="1185"/>
                  </a:lnTo>
                  <a:lnTo>
                    <a:pt x="2114" y="1168"/>
                  </a:lnTo>
                  <a:lnTo>
                    <a:pt x="2126" y="1148"/>
                  </a:lnTo>
                  <a:lnTo>
                    <a:pt x="2133" y="1127"/>
                  </a:lnTo>
                  <a:lnTo>
                    <a:pt x="2137" y="1105"/>
                  </a:lnTo>
                  <a:lnTo>
                    <a:pt x="2134" y="1083"/>
                  </a:lnTo>
                  <a:lnTo>
                    <a:pt x="2128" y="1063"/>
                  </a:lnTo>
                  <a:lnTo>
                    <a:pt x="2117" y="1043"/>
                  </a:lnTo>
                  <a:lnTo>
                    <a:pt x="2103" y="1026"/>
                  </a:lnTo>
                  <a:lnTo>
                    <a:pt x="2086" y="1011"/>
                  </a:lnTo>
                  <a:lnTo>
                    <a:pt x="2065" y="999"/>
                  </a:lnTo>
                  <a:lnTo>
                    <a:pt x="2041" y="991"/>
                  </a:lnTo>
                  <a:lnTo>
                    <a:pt x="2015" y="989"/>
                  </a:lnTo>
                  <a:lnTo>
                    <a:pt x="2007" y="989"/>
                  </a:lnTo>
                  <a:lnTo>
                    <a:pt x="1993" y="989"/>
                  </a:lnTo>
                  <a:lnTo>
                    <a:pt x="1973" y="989"/>
                  </a:lnTo>
                  <a:lnTo>
                    <a:pt x="1949" y="989"/>
                  </a:lnTo>
                  <a:lnTo>
                    <a:pt x="1920" y="989"/>
                  </a:lnTo>
                  <a:lnTo>
                    <a:pt x="1886" y="989"/>
                  </a:lnTo>
                  <a:lnTo>
                    <a:pt x="1849" y="989"/>
                  </a:lnTo>
                  <a:lnTo>
                    <a:pt x="1807" y="989"/>
                  </a:lnTo>
                  <a:lnTo>
                    <a:pt x="1763" y="990"/>
                  </a:lnTo>
                  <a:lnTo>
                    <a:pt x="1716" y="990"/>
                  </a:lnTo>
                  <a:lnTo>
                    <a:pt x="1667" y="990"/>
                  </a:lnTo>
                  <a:lnTo>
                    <a:pt x="1615" y="990"/>
                  </a:lnTo>
                  <a:lnTo>
                    <a:pt x="1563" y="990"/>
                  </a:lnTo>
                  <a:lnTo>
                    <a:pt x="1509" y="990"/>
                  </a:lnTo>
                  <a:lnTo>
                    <a:pt x="1453" y="990"/>
                  </a:lnTo>
                  <a:lnTo>
                    <a:pt x="1399" y="990"/>
                  </a:lnTo>
                  <a:lnTo>
                    <a:pt x="1344" y="991"/>
                  </a:lnTo>
                  <a:lnTo>
                    <a:pt x="1290" y="991"/>
                  </a:lnTo>
                  <a:lnTo>
                    <a:pt x="1237" y="991"/>
                  </a:lnTo>
                  <a:lnTo>
                    <a:pt x="1185" y="991"/>
                  </a:lnTo>
                  <a:lnTo>
                    <a:pt x="1135" y="991"/>
                  </a:lnTo>
                  <a:lnTo>
                    <a:pt x="1088" y="991"/>
                  </a:lnTo>
                  <a:lnTo>
                    <a:pt x="1042" y="991"/>
                  </a:lnTo>
                  <a:lnTo>
                    <a:pt x="1000" y="992"/>
                  </a:lnTo>
                  <a:lnTo>
                    <a:pt x="961" y="992"/>
                  </a:lnTo>
                  <a:lnTo>
                    <a:pt x="927" y="992"/>
                  </a:lnTo>
                  <a:lnTo>
                    <a:pt x="896" y="992"/>
                  </a:lnTo>
                  <a:lnTo>
                    <a:pt x="870" y="992"/>
                  </a:lnTo>
                  <a:lnTo>
                    <a:pt x="849" y="992"/>
                  </a:lnTo>
                  <a:lnTo>
                    <a:pt x="833" y="992"/>
                  </a:lnTo>
                  <a:lnTo>
                    <a:pt x="824" y="992"/>
                  </a:lnTo>
                  <a:lnTo>
                    <a:pt x="821" y="992"/>
                  </a:lnTo>
                  <a:lnTo>
                    <a:pt x="819" y="991"/>
                  </a:lnTo>
                  <a:lnTo>
                    <a:pt x="818" y="988"/>
                  </a:lnTo>
                  <a:lnTo>
                    <a:pt x="816" y="983"/>
                  </a:lnTo>
                  <a:lnTo>
                    <a:pt x="814" y="976"/>
                  </a:lnTo>
                  <a:lnTo>
                    <a:pt x="811" y="968"/>
                  </a:lnTo>
                  <a:lnTo>
                    <a:pt x="810" y="960"/>
                  </a:lnTo>
                  <a:lnTo>
                    <a:pt x="811" y="951"/>
                  </a:lnTo>
                  <a:lnTo>
                    <a:pt x="814" y="942"/>
                  </a:lnTo>
                  <a:lnTo>
                    <a:pt x="819" y="932"/>
                  </a:lnTo>
                  <a:lnTo>
                    <a:pt x="829" y="923"/>
                  </a:lnTo>
                  <a:lnTo>
                    <a:pt x="840" y="915"/>
                  </a:lnTo>
                  <a:lnTo>
                    <a:pt x="858" y="908"/>
                  </a:lnTo>
                  <a:lnTo>
                    <a:pt x="879" y="904"/>
                  </a:lnTo>
                  <a:lnTo>
                    <a:pt x="906" y="899"/>
                  </a:lnTo>
                  <a:lnTo>
                    <a:pt x="939" y="898"/>
                  </a:lnTo>
                  <a:lnTo>
                    <a:pt x="979" y="898"/>
                  </a:lnTo>
                  <a:lnTo>
                    <a:pt x="1000" y="899"/>
                  </a:lnTo>
                  <a:lnTo>
                    <a:pt x="1027" y="899"/>
                  </a:lnTo>
                  <a:lnTo>
                    <a:pt x="1055" y="899"/>
                  </a:lnTo>
                  <a:lnTo>
                    <a:pt x="1086" y="899"/>
                  </a:lnTo>
                  <a:lnTo>
                    <a:pt x="1118" y="900"/>
                  </a:lnTo>
                  <a:lnTo>
                    <a:pt x="1150" y="900"/>
                  </a:lnTo>
                  <a:lnTo>
                    <a:pt x="1183" y="900"/>
                  </a:lnTo>
                  <a:lnTo>
                    <a:pt x="1215" y="900"/>
                  </a:lnTo>
                  <a:lnTo>
                    <a:pt x="1246" y="900"/>
                  </a:lnTo>
                  <a:lnTo>
                    <a:pt x="1275" y="899"/>
                  </a:lnTo>
                  <a:lnTo>
                    <a:pt x="1301" y="899"/>
                  </a:lnTo>
                  <a:lnTo>
                    <a:pt x="1324" y="899"/>
                  </a:lnTo>
                  <a:lnTo>
                    <a:pt x="1344" y="899"/>
                  </a:lnTo>
                  <a:lnTo>
                    <a:pt x="1358" y="899"/>
                  </a:lnTo>
                  <a:lnTo>
                    <a:pt x="1367" y="899"/>
                  </a:lnTo>
                  <a:lnTo>
                    <a:pt x="1370" y="899"/>
                  </a:lnTo>
                  <a:lnTo>
                    <a:pt x="1368" y="898"/>
                  </a:lnTo>
                  <a:lnTo>
                    <a:pt x="1360" y="892"/>
                  </a:lnTo>
                  <a:lnTo>
                    <a:pt x="1348" y="884"/>
                  </a:lnTo>
                  <a:lnTo>
                    <a:pt x="1335" y="873"/>
                  </a:lnTo>
                  <a:lnTo>
                    <a:pt x="1317" y="859"/>
                  </a:lnTo>
                  <a:lnTo>
                    <a:pt x="1298" y="841"/>
                  </a:lnTo>
                  <a:lnTo>
                    <a:pt x="1277" y="822"/>
                  </a:lnTo>
                  <a:lnTo>
                    <a:pt x="1255" y="799"/>
                  </a:lnTo>
                  <a:lnTo>
                    <a:pt x="1233" y="775"/>
                  </a:lnTo>
                  <a:lnTo>
                    <a:pt x="1214" y="747"/>
                  </a:lnTo>
                  <a:lnTo>
                    <a:pt x="1194" y="717"/>
                  </a:lnTo>
                  <a:lnTo>
                    <a:pt x="1177" y="686"/>
                  </a:lnTo>
                  <a:lnTo>
                    <a:pt x="1163" y="651"/>
                  </a:lnTo>
                  <a:lnTo>
                    <a:pt x="1151" y="617"/>
                  </a:lnTo>
                  <a:lnTo>
                    <a:pt x="1146" y="579"/>
                  </a:lnTo>
                  <a:lnTo>
                    <a:pt x="1143" y="540"/>
                  </a:lnTo>
                  <a:lnTo>
                    <a:pt x="1151" y="489"/>
                  </a:lnTo>
                  <a:lnTo>
                    <a:pt x="1170" y="447"/>
                  </a:lnTo>
                  <a:lnTo>
                    <a:pt x="1194" y="413"/>
                  </a:lnTo>
                  <a:lnTo>
                    <a:pt x="1223" y="384"/>
                  </a:lnTo>
                  <a:lnTo>
                    <a:pt x="1251" y="362"/>
                  </a:lnTo>
                  <a:lnTo>
                    <a:pt x="1274" y="345"/>
                  </a:lnTo>
                  <a:lnTo>
                    <a:pt x="1287" y="330"/>
                  </a:lnTo>
                  <a:lnTo>
                    <a:pt x="1290" y="318"/>
                  </a:lnTo>
                  <a:lnTo>
                    <a:pt x="1285" y="314"/>
                  </a:lnTo>
                  <a:lnTo>
                    <a:pt x="1277" y="311"/>
                  </a:lnTo>
                  <a:lnTo>
                    <a:pt x="1267" y="311"/>
                  </a:lnTo>
                  <a:lnTo>
                    <a:pt x="1255" y="313"/>
                  </a:lnTo>
                  <a:lnTo>
                    <a:pt x="1240" y="317"/>
                  </a:lnTo>
                  <a:lnTo>
                    <a:pt x="1225" y="323"/>
                  </a:lnTo>
                  <a:lnTo>
                    <a:pt x="1208" y="331"/>
                  </a:lnTo>
                  <a:lnTo>
                    <a:pt x="1191" y="341"/>
                  </a:lnTo>
                  <a:lnTo>
                    <a:pt x="1172" y="354"/>
                  </a:lnTo>
                  <a:lnTo>
                    <a:pt x="1155" y="369"/>
                  </a:lnTo>
                  <a:lnTo>
                    <a:pt x="1138" y="386"/>
                  </a:lnTo>
                  <a:lnTo>
                    <a:pt x="1121" y="406"/>
                  </a:lnTo>
                  <a:lnTo>
                    <a:pt x="1106" y="429"/>
                  </a:lnTo>
                  <a:lnTo>
                    <a:pt x="1094" y="453"/>
                  </a:lnTo>
                  <a:lnTo>
                    <a:pt x="1082" y="480"/>
                  </a:lnTo>
                  <a:lnTo>
                    <a:pt x="1073" y="508"/>
                  </a:lnTo>
                  <a:lnTo>
                    <a:pt x="1067" y="566"/>
                  </a:lnTo>
                  <a:lnTo>
                    <a:pt x="1074" y="626"/>
                  </a:lnTo>
                  <a:lnTo>
                    <a:pt x="1091" y="684"/>
                  </a:lnTo>
                  <a:lnTo>
                    <a:pt x="1115" y="737"/>
                  </a:lnTo>
                  <a:lnTo>
                    <a:pt x="1140" y="783"/>
                  </a:lnTo>
                  <a:lnTo>
                    <a:pt x="1162" y="820"/>
                  </a:lnTo>
                  <a:lnTo>
                    <a:pt x="1178" y="844"/>
                  </a:lnTo>
                  <a:lnTo>
                    <a:pt x="1185" y="852"/>
                  </a:lnTo>
                  <a:lnTo>
                    <a:pt x="1181" y="852"/>
                  </a:lnTo>
                  <a:lnTo>
                    <a:pt x="1173" y="852"/>
                  </a:lnTo>
                  <a:lnTo>
                    <a:pt x="1159" y="852"/>
                  </a:lnTo>
                  <a:lnTo>
                    <a:pt x="1142" y="852"/>
                  </a:lnTo>
                  <a:lnTo>
                    <a:pt x="1120" y="852"/>
                  </a:lnTo>
                  <a:lnTo>
                    <a:pt x="1096" y="853"/>
                  </a:lnTo>
                  <a:lnTo>
                    <a:pt x="1070" y="853"/>
                  </a:lnTo>
                  <a:lnTo>
                    <a:pt x="1042" y="853"/>
                  </a:lnTo>
                  <a:lnTo>
                    <a:pt x="1013" y="853"/>
                  </a:lnTo>
                  <a:lnTo>
                    <a:pt x="984" y="853"/>
                  </a:lnTo>
                  <a:lnTo>
                    <a:pt x="955" y="854"/>
                  </a:lnTo>
                  <a:lnTo>
                    <a:pt x="929" y="854"/>
                  </a:lnTo>
                  <a:lnTo>
                    <a:pt x="904" y="854"/>
                  </a:lnTo>
                  <a:lnTo>
                    <a:pt x="882" y="854"/>
                  </a:lnTo>
                  <a:lnTo>
                    <a:pt x="863" y="854"/>
                  </a:lnTo>
                  <a:lnTo>
                    <a:pt x="848" y="854"/>
                  </a:lnTo>
                  <a:lnTo>
                    <a:pt x="792" y="860"/>
                  </a:lnTo>
                  <a:lnTo>
                    <a:pt x="754" y="875"/>
                  </a:lnTo>
                  <a:lnTo>
                    <a:pt x="731" y="896"/>
                  </a:lnTo>
                  <a:lnTo>
                    <a:pt x="720" y="919"/>
                  </a:lnTo>
                  <a:lnTo>
                    <a:pt x="718" y="943"/>
                  </a:lnTo>
                  <a:lnTo>
                    <a:pt x="720" y="964"/>
                  </a:lnTo>
                  <a:lnTo>
                    <a:pt x="725" y="979"/>
                  </a:lnTo>
                  <a:lnTo>
                    <a:pt x="727" y="984"/>
                  </a:lnTo>
                  <a:lnTo>
                    <a:pt x="186" y="984"/>
                  </a:lnTo>
                  <a:lnTo>
                    <a:pt x="186" y="983"/>
                  </a:lnTo>
                  <a:lnTo>
                    <a:pt x="186" y="982"/>
                  </a:lnTo>
                  <a:lnTo>
                    <a:pt x="186" y="979"/>
                  </a:lnTo>
                  <a:lnTo>
                    <a:pt x="186" y="974"/>
                  </a:lnTo>
                  <a:lnTo>
                    <a:pt x="188" y="968"/>
                  </a:lnTo>
                  <a:lnTo>
                    <a:pt x="191" y="964"/>
                  </a:lnTo>
                  <a:lnTo>
                    <a:pt x="196" y="957"/>
                  </a:lnTo>
                  <a:lnTo>
                    <a:pt x="204" y="951"/>
                  </a:lnTo>
                  <a:lnTo>
                    <a:pt x="213" y="944"/>
                  </a:lnTo>
                  <a:lnTo>
                    <a:pt x="226" y="938"/>
                  </a:lnTo>
                  <a:lnTo>
                    <a:pt x="242" y="932"/>
                  </a:lnTo>
                  <a:lnTo>
                    <a:pt x="262" y="927"/>
                  </a:lnTo>
                  <a:lnTo>
                    <a:pt x="286" y="922"/>
                  </a:lnTo>
                  <a:lnTo>
                    <a:pt x="314" y="919"/>
                  </a:lnTo>
                  <a:lnTo>
                    <a:pt x="347" y="916"/>
                  </a:lnTo>
                  <a:lnTo>
                    <a:pt x="385" y="915"/>
                  </a:lnTo>
                  <a:lnTo>
                    <a:pt x="398" y="914"/>
                  </a:lnTo>
                  <a:lnTo>
                    <a:pt x="412" y="911"/>
                  </a:lnTo>
                  <a:lnTo>
                    <a:pt x="424" y="906"/>
                  </a:lnTo>
                  <a:lnTo>
                    <a:pt x="436" y="899"/>
                  </a:lnTo>
                  <a:lnTo>
                    <a:pt x="445" y="892"/>
                  </a:lnTo>
                  <a:lnTo>
                    <a:pt x="452" y="883"/>
                  </a:lnTo>
                  <a:lnTo>
                    <a:pt x="454" y="874"/>
                  </a:lnTo>
                  <a:lnTo>
                    <a:pt x="452" y="863"/>
                  </a:lnTo>
                  <a:lnTo>
                    <a:pt x="446" y="859"/>
                  </a:lnTo>
                  <a:lnTo>
                    <a:pt x="432" y="858"/>
                  </a:lnTo>
                  <a:lnTo>
                    <a:pt x="414" y="856"/>
                  </a:lnTo>
                  <a:lnTo>
                    <a:pt x="390" y="858"/>
                  </a:lnTo>
                  <a:lnTo>
                    <a:pt x="362" y="859"/>
                  </a:lnTo>
                  <a:lnTo>
                    <a:pt x="331" y="860"/>
                  </a:lnTo>
                  <a:lnTo>
                    <a:pt x="296" y="862"/>
                  </a:lnTo>
                  <a:lnTo>
                    <a:pt x="261" y="865"/>
                  </a:lnTo>
                  <a:lnTo>
                    <a:pt x="224" y="866"/>
                  </a:lnTo>
                  <a:lnTo>
                    <a:pt x="187" y="866"/>
                  </a:lnTo>
                  <a:lnTo>
                    <a:pt x="150" y="865"/>
                  </a:lnTo>
                  <a:lnTo>
                    <a:pt x="115" y="861"/>
                  </a:lnTo>
                  <a:lnTo>
                    <a:pt x="82" y="855"/>
                  </a:lnTo>
                  <a:lnTo>
                    <a:pt x="53" y="848"/>
                  </a:lnTo>
                  <a:lnTo>
                    <a:pt x="27" y="838"/>
                  </a:lnTo>
                  <a:lnTo>
                    <a:pt x="6" y="824"/>
                  </a:lnTo>
                  <a:lnTo>
                    <a:pt x="0" y="813"/>
                  </a:lnTo>
                  <a:lnTo>
                    <a:pt x="1" y="795"/>
                  </a:lnTo>
                  <a:lnTo>
                    <a:pt x="9" y="772"/>
                  </a:lnTo>
                  <a:lnTo>
                    <a:pt x="22" y="745"/>
                  </a:lnTo>
                  <a:lnTo>
                    <a:pt x="39" y="715"/>
                  </a:lnTo>
                  <a:lnTo>
                    <a:pt x="61" y="682"/>
                  </a:lnTo>
                  <a:lnTo>
                    <a:pt x="84" y="649"/>
                  </a:lnTo>
                  <a:lnTo>
                    <a:pt x="110" y="614"/>
                  </a:lnTo>
                  <a:lnTo>
                    <a:pt x="135" y="580"/>
                  </a:lnTo>
                  <a:lnTo>
                    <a:pt x="160" y="548"/>
                  </a:lnTo>
                  <a:lnTo>
                    <a:pt x="184" y="518"/>
                  </a:lnTo>
                  <a:lnTo>
                    <a:pt x="205" y="491"/>
                  </a:lnTo>
                  <a:lnTo>
                    <a:pt x="224" y="469"/>
                  </a:lnTo>
                  <a:lnTo>
                    <a:pt x="239" y="452"/>
                  </a:lnTo>
                  <a:lnTo>
                    <a:pt x="248" y="440"/>
                  </a:lnTo>
                  <a:lnTo>
                    <a:pt x="251" y="437"/>
                  </a:lnTo>
                  <a:lnTo>
                    <a:pt x="252" y="423"/>
                  </a:lnTo>
                  <a:lnTo>
                    <a:pt x="256" y="390"/>
                  </a:lnTo>
                  <a:lnTo>
                    <a:pt x="264" y="356"/>
                  </a:lnTo>
                  <a:lnTo>
                    <a:pt x="278" y="337"/>
                  </a:lnTo>
                  <a:lnTo>
                    <a:pt x="287" y="337"/>
                  </a:lnTo>
                  <a:lnTo>
                    <a:pt x="296" y="344"/>
                  </a:lnTo>
                  <a:lnTo>
                    <a:pt x="306" y="355"/>
                  </a:lnTo>
                  <a:lnTo>
                    <a:pt x="316" y="368"/>
                  </a:lnTo>
                  <a:lnTo>
                    <a:pt x="325" y="381"/>
                  </a:lnTo>
                  <a:lnTo>
                    <a:pt x="334" y="392"/>
                  </a:lnTo>
                  <a:lnTo>
                    <a:pt x="344" y="400"/>
                  </a:lnTo>
                  <a:lnTo>
                    <a:pt x="352" y="401"/>
                  </a:lnTo>
                  <a:lnTo>
                    <a:pt x="359" y="394"/>
                  </a:lnTo>
                  <a:lnTo>
                    <a:pt x="372" y="376"/>
                  </a:lnTo>
                  <a:lnTo>
                    <a:pt x="391" y="353"/>
                  </a:lnTo>
                  <a:lnTo>
                    <a:pt x="412" y="326"/>
                  </a:lnTo>
                  <a:lnTo>
                    <a:pt x="433" y="301"/>
                  </a:lnTo>
                  <a:lnTo>
                    <a:pt x="456" y="280"/>
                  </a:lnTo>
                  <a:lnTo>
                    <a:pt x="477" y="268"/>
                  </a:lnTo>
                  <a:lnTo>
                    <a:pt x="495" y="266"/>
                  </a:lnTo>
                  <a:lnTo>
                    <a:pt x="503" y="280"/>
                  </a:lnTo>
                  <a:lnTo>
                    <a:pt x="499" y="309"/>
                  </a:lnTo>
                  <a:lnTo>
                    <a:pt x="488" y="347"/>
                  </a:lnTo>
                  <a:lnTo>
                    <a:pt x="473" y="390"/>
                  </a:lnTo>
                  <a:lnTo>
                    <a:pt x="458" y="434"/>
                  </a:lnTo>
                  <a:lnTo>
                    <a:pt x="445" y="474"/>
                  </a:lnTo>
                  <a:lnTo>
                    <a:pt x="440" y="506"/>
                  </a:lnTo>
                  <a:lnTo>
                    <a:pt x="446" y="527"/>
                  </a:lnTo>
                  <a:lnTo>
                    <a:pt x="460" y="538"/>
                  </a:lnTo>
                  <a:lnTo>
                    <a:pt x="476" y="546"/>
                  </a:lnTo>
                  <a:lnTo>
                    <a:pt x="495" y="552"/>
                  </a:lnTo>
                  <a:lnTo>
                    <a:pt x="513" y="553"/>
                  </a:lnTo>
                  <a:lnTo>
                    <a:pt x="531" y="552"/>
                  </a:lnTo>
                  <a:lnTo>
                    <a:pt x="548" y="549"/>
                  </a:lnTo>
                  <a:lnTo>
                    <a:pt x="561" y="541"/>
                  </a:lnTo>
                  <a:lnTo>
                    <a:pt x="573" y="530"/>
                  </a:lnTo>
                  <a:lnTo>
                    <a:pt x="579" y="515"/>
                  </a:lnTo>
                  <a:lnTo>
                    <a:pt x="579" y="493"/>
                  </a:lnTo>
                  <a:lnTo>
                    <a:pt x="574" y="469"/>
                  </a:lnTo>
                  <a:lnTo>
                    <a:pt x="568" y="444"/>
                  </a:lnTo>
                  <a:lnTo>
                    <a:pt x="560" y="421"/>
                  </a:lnTo>
                  <a:lnTo>
                    <a:pt x="553" y="400"/>
                  </a:lnTo>
                  <a:lnTo>
                    <a:pt x="548" y="386"/>
                  </a:lnTo>
                  <a:lnTo>
                    <a:pt x="545" y="382"/>
                  </a:lnTo>
                  <a:lnTo>
                    <a:pt x="549" y="382"/>
                  </a:lnTo>
                  <a:lnTo>
                    <a:pt x="558" y="379"/>
                  </a:lnTo>
                  <a:lnTo>
                    <a:pt x="573" y="376"/>
                  </a:lnTo>
                  <a:lnTo>
                    <a:pt x="591" y="371"/>
                  </a:lnTo>
                  <a:lnTo>
                    <a:pt x="614" y="364"/>
                  </a:lnTo>
                  <a:lnTo>
                    <a:pt x="641" y="354"/>
                  </a:lnTo>
                  <a:lnTo>
                    <a:pt x="670" y="342"/>
                  </a:lnTo>
                  <a:lnTo>
                    <a:pt x="700" y="326"/>
                  </a:lnTo>
                  <a:lnTo>
                    <a:pt x="710" y="321"/>
                  </a:lnTo>
                  <a:lnTo>
                    <a:pt x="720" y="315"/>
                  </a:lnTo>
                  <a:lnTo>
                    <a:pt x="731" y="308"/>
                  </a:lnTo>
                  <a:lnTo>
                    <a:pt x="742" y="301"/>
                  </a:lnTo>
                  <a:lnTo>
                    <a:pt x="753" y="294"/>
                  </a:lnTo>
                  <a:lnTo>
                    <a:pt x="764" y="286"/>
                  </a:lnTo>
                  <a:lnTo>
                    <a:pt x="776" y="278"/>
                  </a:lnTo>
                  <a:lnTo>
                    <a:pt x="788" y="270"/>
                  </a:lnTo>
                  <a:lnTo>
                    <a:pt x="801" y="262"/>
                  </a:lnTo>
                  <a:lnTo>
                    <a:pt x="813" y="254"/>
                  </a:lnTo>
                  <a:lnTo>
                    <a:pt x="825" y="245"/>
                  </a:lnTo>
                  <a:lnTo>
                    <a:pt x="839" y="236"/>
                  </a:lnTo>
                  <a:lnTo>
                    <a:pt x="852" y="227"/>
                  </a:lnTo>
                  <a:lnTo>
                    <a:pt x="866" y="218"/>
                  </a:lnTo>
                  <a:lnTo>
                    <a:pt x="879" y="209"/>
                  </a:lnTo>
                  <a:lnTo>
                    <a:pt x="893" y="200"/>
                  </a:lnTo>
                  <a:lnTo>
                    <a:pt x="906" y="192"/>
                  </a:lnTo>
                  <a:lnTo>
                    <a:pt x="919" y="182"/>
                  </a:lnTo>
                  <a:lnTo>
                    <a:pt x="931" y="174"/>
                  </a:lnTo>
                  <a:lnTo>
                    <a:pt x="945" y="166"/>
                  </a:lnTo>
                  <a:lnTo>
                    <a:pt x="958" y="157"/>
                  </a:lnTo>
                  <a:lnTo>
                    <a:pt x="972" y="149"/>
                  </a:lnTo>
                  <a:lnTo>
                    <a:pt x="985" y="141"/>
                  </a:lnTo>
                  <a:lnTo>
                    <a:pt x="999" y="132"/>
                  </a:lnTo>
                  <a:lnTo>
                    <a:pt x="1013" y="124"/>
                  </a:lnTo>
                  <a:lnTo>
                    <a:pt x="1027" y="115"/>
                  </a:lnTo>
                  <a:lnTo>
                    <a:pt x="1041" y="109"/>
                  </a:lnTo>
                  <a:lnTo>
                    <a:pt x="1056" y="100"/>
                  </a:lnTo>
                  <a:lnTo>
                    <a:pt x="1070" y="92"/>
                  </a:lnTo>
                  <a:lnTo>
                    <a:pt x="1085" y="86"/>
                  </a:lnTo>
                  <a:lnTo>
                    <a:pt x="1098" y="79"/>
                  </a:lnTo>
                  <a:lnTo>
                    <a:pt x="1113" y="72"/>
                  </a:lnTo>
                  <a:lnTo>
                    <a:pt x="1143" y="58"/>
                  </a:lnTo>
                  <a:lnTo>
                    <a:pt x="1176" y="45"/>
                  </a:lnTo>
                  <a:lnTo>
                    <a:pt x="1209" y="34"/>
                  </a:lnTo>
                  <a:lnTo>
                    <a:pt x="1245" y="23"/>
                  </a:lnTo>
                  <a:lnTo>
                    <a:pt x="1282" y="14"/>
                  </a:lnTo>
                  <a:lnTo>
                    <a:pt x="1320" y="7"/>
                  </a:lnTo>
                  <a:lnTo>
                    <a:pt x="1360" y="3"/>
                  </a:lnTo>
                  <a:lnTo>
                    <a:pt x="1403" y="0"/>
                  </a:lnTo>
                  <a:lnTo>
                    <a:pt x="1445" y="1"/>
                  </a:lnTo>
                  <a:lnTo>
                    <a:pt x="1491" y="6"/>
                  </a:lnTo>
                  <a:lnTo>
                    <a:pt x="1537" y="15"/>
                  </a:lnTo>
                  <a:lnTo>
                    <a:pt x="1587" y="27"/>
                  </a:lnTo>
                  <a:lnTo>
                    <a:pt x="1638" y="44"/>
                  </a:lnTo>
                  <a:lnTo>
                    <a:pt x="1690" y="65"/>
                  </a:lnTo>
                  <a:lnTo>
                    <a:pt x="1744" y="91"/>
                  </a:lnTo>
                  <a:lnTo>
                    <a:pt x="1799" y="124"/>
                  </a:lnTo>
                  <a:lnTo>
                    <a:pt x="1868" y="172"/>
                  </a:lnTo>
                  <a:lnTo>
                    <a:pt x="1926" y="225"/>
                  </a:lnTo>
                  <a:lnTo>
                    <a:pt x="1973" y="280"/>
                  </a:lnTo>
                  <a:lnTo>
                    <a:pt x="2011" y="339"/>
                  </a:lnTo>
                  <a:lnTo>
                    <a:pt x="2042" y="399"/>
                  </a:lnTo>
                  <a:lnTo>
                    <a:pt x="2065" y="459"/>
                  </a:lnTo>
                  <a:lnTo>
                    <a:pt x="2081" y="519"/>
                  </a:lnTo>
                  <a:lnTo>
                    <a:pt x="2093" y="575"/>
                  </a:lnTo>
                  <a:lnTo>
                    <a:pt x="2099" y="631"/>
                  </a:lnTo>
                  <a:lnTo>
                    <a:pt x="2101" y="681"/>
                  </a:lnTo>
                  <a:lnTo>
                    <a:pt x="2101" y="727"/>
                  </a:lnTo>
                  <a:lnTo>
                    <a:pt x="2099" y="767"/>
                  </a:lnTo>
                  <a:lnTo>
                    <a:pt x="2095" y="799"/>
                  </a:lnTo>
                  <a:lnTo>
                    <a:pt x="2092" y="824"/>
                  </a:lnTo>
                  <a:lnTo>
                    <a:pt x="2090" y="839"/>
                  </a:lnTo>
                  <a:lnTo>
                    <a:pt x="2088" y="845"/>
                  </a:lnTo>
                  <a:lnTo>
                    <a:pt x="2094" y="847"/>
                  </a:lnTo>
                  <a:lnTo>
                    <a:pt x="2110" y="855"/>
                  </a:lnTo>
                  <a:lnTo>
                    <a:pt x="2133" y="868"/>
                  </a:lnTo>
                  <a:lnTo>
                    <a:pt x="2161" y="884"/>
                  </a:lnTo>
                  <a:lnTo>
                    <a:pt x="2191" y="905"/>
                  </a:lnTo>
                  <a:lnTo>
                    <a:pt x="2219" y="929"/>
                  </a:lnTo>
                  <a:lnTo>
                    <a:pt x="2244" y="956"/>
                  </a:lnTo>
                  <a:lnTo>
                    <a:pt x="2261" y="984"/>
                  </a:lnTo>
                  <a:lnTo>
                    <a:pt x="2272" y="1010"/>
                  </a:lnTo>
                  <a:lnTo>
                    <a:pt x="2279" y="1037"/>
                  </a:lnTo>
                  <a:lnTo>
                    <a:pt x="2284" y="1066"/>
                  </a:lnTo>
                  <a:lnTo>
                    <a:pt x="2287" y="1095"/>
                  </a:lnTo>
                  <a:lnTo>
                    <a:pt x="2285" y="1125"/>
                  </a:lnTo>
                  <a:lnTo>
                    <a:pt x="2281" y="1154"/>
                  </a:lnTo>
                  <a:lnTo>
                    <a:pt x="2273" y="1183"/>
                  </a:lnTo>
                  <a:lnTo>
                    <a:pt x="2261" y="1210"/>
                  </a:lnTo>
                  <a:lnTo>
                    <a:pt x="2246" y="1237"/>
                  </a:lnTo>
                  <a:lnTo>
                    <a:pt x="2225" y="1261"/>
                  </a:lnTo>
                  <a:lnTo>
                    <a:pt x="2200" y="1283"/>
                  </a:lnTo>
                  <a:lnTo>
                    <a:pt x="2171" y="1301"/>
                  </a:lnTo>
                  <a:lnTo>
                    <a:pt x="2136" y="1316"/>
                  </a:lnTo>
                  <a:lnTo>
                    <a:pt x="2095" y="1328"/>
                  </a:lnTo>
                  <a:lnTo>
                    <a:pt x="2049" y="1336"/>
                  </a:lnTo>
                  <a:lnTo>
                    <a:pt x="1997" y="1338"/>
                  </a:lnTo>
                  <a:close/>
                </a:path>
              </a:pathLst>
            </a:custGeom>
            <a:solidFill>
              <a:srgbClr val="CC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709" name="Freeform 50">
              <a:extLst>
                <a:ext uri="{FF2B5EF4-FFF2-40B4-BE49-F238E27FC236}">
                  <a16:creationId xmlns:a16="http://schemas.microsoft.com/office/drawing/2014/main" id="{C0DC3000-1E47-4A57-F7A7-E613547C9CE1}"/>
                </a:ext>
              </a:extLst>
            </p:cNvPr>
            <p:cNvSpPr>
              <a:spLocks/>
            </p:cNvSpPr>
            <p:nvPr/>
          </p:nvSpPr>
          <p:spPr bwMode="auto">
            <a:xfrm>
              <a:off x="5097" y="2073"/>
              <a:ext cx="45" cy="44"/>
            </a:xfrm>
            <a:custGeom>
              <a:avLst/>
              <a:gdLst>
                <a:gd name="T0" fmla="*/ 6 w 89"/>
                <a:gd name="T1" fmla="*/ 0 h 89"/>
                <a:gd name="T2" fmla="*/ 5 w 89"/>
                <a:gd name="T3" fmla="*/ 0 h 89"/>
                <a:gd name="T4" fmla="*/ 4 w 89"/>
                <a:gd name="T5" fmla="*/ 0 h 89"/>
                <a:gd name="T6" fmla="*/ 3 w 89"/>
                <a:gd name="T7" fmla="*/ 0 h 89"/>
                <a:gd name="T8" fmla="*/ 2 w 89"/>
                <a:gd name="T9" fmla="*/ 1 h 89"/>
                <a:gd name="T10" fmla="*/ 2 w 89"/>
                <a:gd name="T11" fmla="*/ 2 h 89"/>
                <a:gd name="T12" fmla="*/ 1 w 89"/>
                <a:gd name="T13" fmla="*/ 3 h 89"/>
                <a:gd name="T14" fmla="*/ 1 w 89"/>
                <a:gd name="T15" fmla="*/ 4 h 89"/>
                <a:gd name="T16" fmla="*/ 0 w 89"/>
                <a:gd name="T17" fmla="*/ 5 h 89"/>
                <a:gd name="T18" fmla="*/ 1 w 89"/>
                <a:gd name="T19" fmla="*/ 6 h 89"/>
                <a:gd name="T20" fmla="*/ 1 w 89"/>
                <a:gd name="T21" fmla="*/ 7 h 89"/>
                <a:gd name="T22" fmla="*/ 2 w 89"/>
                <a:gd name="T23" fmla="*/ 8 h 89"/>
                <a:gd name="T24" fmla="*/ 2 w 89"/>
                <a:gd name="T25" fmla="*/ 9 h 89"/>
                <a:gd name="T26" fmla="*/ 3 w 89"/>
                <a:gd name="T27" fmla="*/ 10 h 89"/>
                <a:gd name="T28" fmla="*/ 4 w 89"/>
                <a:gd name="T29" fmla="*/ 10 h 89"/>
                <a:gd name="T30" fmla="*/ 5 w 89"/>
                <a:gd name="T31" fmla="*/ 11 h 89"/>
                <a:gd name="T32" fmla="*/ 6 w 89"/>
                <a:gd name="T33" fmla="*/ 11 h 89"/>
                <a:gd name="T34" fmla="*/ 7 w 89"/>
                <a:gd name="T35" fmla="*/ 11 h 89"/>
                <a:gd name="T36" fmla="*/ 8 w 89"/>
                <a:gd name="T37" fmla="*/ 10 h 89"/>
                <a:gd name="T38" fmla="*/ 9 w 89"/>
                <a:gd name="T39" fmla="*/ 10 h 89"/>
                <a:gd name="T40" fmla="*/ 10 w 89"/>
                <a:gd name="T41" fmla="*/ 9 h 89"/>
                <a:gd name="T42" fmla="*/ 11 w 89"/>
                <a:gd name="T43" fmla="*/ 8 h 89"/>
                <a:gd name="T44" fmla="*/ 11 w 89"/>
                <a:gd name="T45" fmla="*/ 7 h 89"/>
                <a:gd name="T46" fmla="*/ 11 w 89"/>
                <a:gd name="T47" fmla="*/ 6 h 89"/>
                <a:gd name="T48" fmla="*/ 12 w 89"/>
                <a:gd name="T49" fmla="*/ 5 h 89"/>
                <a:gd name="T50" fmla="*/ 11 w 89"/>
                <a:gd name="T51" fmla="*/ 4 h 89"/>
                <a:gd name="T52" fmla="*/ 11 w 89"/>
                <a:gd name="T53" fmla="*/ 3 h 89"/>
                <a:gd name="T54" fmla="*/ 11 w 89"/>
                <a:gd name="T55" fmla="*/ 2 h 89"/>
                <a:gd name="T56" fmla="*/ 10 w 89"/>
                <a:gd name="T57" fmla="*/ 1 h 89"/>
                <a:gd name="T58" fmla="*/ 9 w 89"/>
                <a:gd name="T59" fmla="*/ 0 h 89"/>
                <a:gd name="T60" fmla="*/ 8 w 89"/>
                <a:gd name="T61" fmla="*/ 0 h 89"/>
                <a:gd name="T62" fmla="*/ 7 w 89"/>
                <a:gd name="T63" fmla="*/ 0 h 89"/>
                <a:gd name="T64" fmla="*/ 6 w 89"/>
                <a:gd name="T65" fmla="*/ 0 h 8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89" h="89">
                  <a:moveTo>
                    <a:pt x="45" y="0"/>
                  </a:moveTo>
                  <a:lnTo>
                    <a:pt x="36" y="1"/>
                  </a:lnTo>
                  <a:lnTo>
                    <a:pt x="28" y="4"/>
                  </a:lnTo>
                  <a:lnTo>
                    <a:pt x="20" y="7"/>
                  </a:lnTo>
                  <a:lnTo>
                    <a:pt x="13" y="13"/>
                  </a:lnTo>
                  <a:lnTo>
                    <a:pt x="9" y="20"/>
                  </a:lnTo>
                  <a:lnTo>
                    <a:pt x="4" y="27"/>
                  </a:lnTo>
                  <a:lnTo>
                    <a:pt x="2" y="35"/>
                  </a:lnTo>
                  <a:lnTo>
                    <a:pt x="0" y="44"/>
                  </a:lnTo>
                  <a:lnTo>
                    <a:pt x="2" y="53"/>
                  </a:lnTo>
                  <a:lnTo>
                    <a:pt x="4" y="61"/>
                  </a:lnTo>
                  <a:lnTo>
                    <a:pt x="9" y="69"/>
                  </a:lnTo>
                  <a:lnTo>
                    <a:pt x="13" y="75"/>
                  </a:lnTo>
                  <a:lnTo>
                    <a:pt x="20" y="81"/>
                  </a:lnTo>
                  <a:lnTo>
                    <a:pt x="28" y="85"/>
                  </a:lnTo>
                  <a:lnTo>
                    <a:pt x="36" y="88"/>
                  </a:lnTo>
                  <a:lnTo>
                    <a:pt x="45" y="89"/>
                  </a:lnTo>
                  <a:lnTo>
                    <a:pt x="55" y="88"/>
                  </a:lnTo>
                  <a:lnTo>
                    <a:pt x="63" y="85"/>
                  </a:lnTo>
                  <a:lnTo>
                    <a:pt x="70" y="81"/>
                  </a:lnTo>
                  <a:lnTo>
                    <a:pt x="77" y="75"/>
                  </a:lnTo>
                  <a:lnTo>
                    <a:pt x="82" y="69"/>
                  </a:lnTo>
                  <a:lnTo>
                    <a:pt x="86" y="61"/>
                  </a:lnTo>
                  <a:lnTo>
                    <a:pt x="88" y="53"/>
                  </a:lnTo>
                  <a:lnTo>
                    <a:pt x="89" y="44"/>
                  </a:lnTo>
                  <a:lnTo>
                    <a:pt x="88" y="35"/>
                  </a:lnTo>
                  <a:lnTo>
                    <a:pt x="86" y="27"/>
                  </a:lnTo>
                  <a:lnTo>
                    <a:pt x="82" y="20"/>
                  </a:lnTo>
                  <a:lnTo>
                    <a:pt x="77" y="13"/>
                  </a:lnTo>
                  <a:lnTo>
                    <a:pt x="70" y="7"/>
                  </a:lnTo>
                  <a:lnTo>
                    <a:pt x="63" y="4"/>
                  </a:lnTo>
                  <a:lnTo>
                    <a:pt x="55" y="1"/>
                  </a:lnTo>
                  <a:lnTo>
                    <a:pt x="45"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28691" name="Group 51">
            <a:extLst>
              <a:ext uri="{FF2B5EF4-FFF2-40B4-BE49-F238E27FC236}">
                <a16:creationId xmlns:a16="http://schemas.microsoft.com/office/drawing/2014/main" id="{696591B1-08C0-87B4-0C28-C4A857AD3514}"/>
              </a:ext>
            </a:extLst>
          </p:cNvPr>
          <p:cNvGrpSpPr>
            <a:grpSpLocks/>
          </p:cNvGrpSpPr>
          <p:nvPr/>
        </p:nvGrpSpPr>
        <p:grpSpPr bwMode="auto">
          <a:xfrm>
            <a:off x="2627313" y="4333875"/>
            <a:ext cx="711200" cy="449263"/>
            <a:chOff x="4971" y="1801"/>
            <a:chExt cx="1143" cy="720"/>
          </a:xfrm>
        </p:grpSpPr>
        <p:sp>
          <p:nvSpPr>
            <p:cNvPr id="28706" name="Freeform 52">
              <a:extLst>
                <a:ext uri="{FF2B5EF4-FFF2-40B4-BE49-F238E27FC236}">
                  <a16:creationId xmlns:a16="http://schemas.microsoft.com/office/drawing/2014/main" id="{B9906C7F-0954-9475-8227-3CD2AFAF1805}"/>
                </a:ext>
              </a:extLst>
            </p:cNvPr>
            <p:cNvSpPr>
              <a:spLocks/>
            </p:cNvSpPr>
            <p:nvPr/>
          </p:nvSpPr>
          <p:spPr bwMode="auto">
            <a:xfrm>
              <a:off x="4971" y="1801"/>
              <a:ext cx="1143" cy="720"/>
            </a:xfrm>
            <a:custGeom>
              <a:avLst/>
              <a:gdLst>
                <a:gd name="T0" fmla="*/ 214 w 2287"/>
                <a:gd name="T1" fmla="*/ 159 h 1440"/>
                <a:gd name="T2" fmla="*/ 184 w 2287"/>
                <a:gd name="T3" fmla="*/ 145 h 1440"/>
                <a:gd name="T4" fmla="*/ 166 w 2287"/>
                <a:gd name="T5" fmla="*/ 142 h 1440"/>
                <a:gd name="T6" fmla="*/ 156 w 2287"/>
                <a:gd name="T7" fmla="*/ 148 h 1440"/>
                <a:gd name="T8" fmla="*/ 160 w 2287"/>
                <a:gd name="T9" fmla="*/ 168 h 1440"/>
                <a:gd name="T10" fmla="*/ 175 w 2287"/>
                <a:gd name="T11" fmla="*/ 161 h 1440"/>
                <a:gd name="T12" fmla="*/ 167 w 2287"/>
                <a:gd name="T13" fmla="*/ 154 h 1440"/>
                <a:gd name="T14" fmla="*/ 172 w 2287"/>
                <a:gd name="T15" fmla="*/ 149 h 1440"/>
                <a:gd name="T16" fmla="*/ 185 w 2287"/>
                <a:gd name="T17" fmla="*/ 166 h 1440"/>
                <a:gd name="T18" fmla="*/ 174 w 2287"/>
                <a:gd name="T19" fmla="*/ 180 h 1440"/>
                <a:gd name="T20" fmla="*/ 153 w 2287"/>
                <a:gd name="T21" fmla="*/ 174 h 1440"/>
                <a:gd name="T22" fmla="*/ 145 w 2287"/>
                <a:gd name="T23" fmla="*/ 149 h 1440"/>
                <a:gd name="T24" fmla="*/ 163 w 2287"/>
                <a:gd name="T25" fmla="*/ 132 h 1440"/>
                <a:gd name="T26" fmla="*/ 197 w 2287"/>
                <a:gd name="T27" fmla="*/ 140 h 1440"/>
                <a:gd name="T28" fmla="*/ 240 w 2287"/>
                <a:gd name="T29" fmla="*/ 153 h 1440"/>
                <a:gd name="T30" fmla="*/ 266 w 2287"/>
                <a:gd name="T31" fmla="*/ 141 h 1440"/>
                <a:gd name="T32" fmla="*/ 255 w 2287"/>
                <a:gd name="T33" fmla="*/ 124 h 1440"/>
                <a:gd name="T34" fmla="*/ 231 w 2287"/>
                <a:gd name="T35" fmla="*/ 124 h 1440"/>
                <a:gd name="T36" fmla="*/ 181 w 2287"/>
                <a:gd name="T37" fmla="*/ 124 h 1440"/>
                <a:gd name="T38" fmla="*/ 130 w 2287"/>
                <a:gd name="T39" fmla="*/ 124 h 1440"/>
                <a:gd name="T40" fmla="*/ 103 w 2287"/>
                <a:gd name="T41" fmla="*/ 124 h 1440"/>
                <a:gd name="T42" fmla="*/ 101 w 2287"/>
                <a:gd name="T43" fmla="*/ 119 h 1440"/>
                <a:gd name="T44" fmla="*/ 117 w 2287"/>
                <a:gd name="T45" fmla="*/ 113 h 1440"/>
                <a:gd name="T46" fmla="*/ 147 w 2287"/>
                <a:gd name="T47" fmla="*/ 113 h 1440"/>
                <a:gd name="T48" fmla="*/ 170 w 2287"/>
                <a:gd name="T49" fmla="*/ 113 h 1440"/>
                <a:gd name="T50" fmla="*/ 159 w 2287"/>
                <a:gd name="T51" fmla="*/ 103 h 1440"/>
                <a:gd name="T52" fmla="*/ 143 w 2287"/>
                <a:gd name="T53" fmla="*/ 73 h 1440"/>
                <a:gd name="T54" fmla="*/ 160 w 2287"/>
                <a:gd name="T55" fmla="*/ 42 h 1440"/>
                <a:gd name="T56" fmla="*/ 151 w 2287"/>
                <a:gd name="T57" fmla="*/ 42 h 1440"/>
                <a:gd name="T58" fmla="*/ 135 w 2287"/>
                <a:gd name="T59" fmla="*/ 60 h 1440"/>
                <a:gd name="T60" fmla="*/ 147 w 2287"/>
                <a:gd name="T61" fmla="*/ 106 h 1440"/>
                <a:gd name="T62" fmla="*/ 133 w 2287"/>
                <a:gd name="T63" fmla="*/ 107 h 1440"/>
                <a:gd name="T64" fmla="*/ 107 w 2287"/>
                <a:gd name="T65" fmla="*/ 107 h 1440"/>
                <a:gd name="T66" fmla="*/ 90 w 2287"/>
                <a:gd name="T67" fmla="*/ 123 h 1440"/>
                <a:gd name="T68" fmla="*/ 23 w 2287"/>
                <a:gd name="T69" fmla="*/ 121 h 1440"/>
                <a:gd name="T70" fmla="*/ 39 w 2287"/>
                <a:gd name="T71" fmla="*/ 115 h 1440"/>
                <a:gd name="T72" fmla="*/ 56 w 2287"/>
                <a:gd name="T73" fmla="*/ 111 h 1440"/>
                <a:gd name="T74" fmla="*/ 41 w 2287"/>
                <a:gd name="T75" fmla="*/ 108 h 1440"/>
                <a:gd name="T76" fmla="*/ 6 w 2287"/>
                <a:gd name="T77" fmla="*/ 106 h 1440"/>
                <a:gd name="T78" fmla="*/ 7 w 2287"/>
                <a:gd name="T79" fmla="*/ 86 h 1440"/>
                <a:gd name="T80" fmla="*/ 29 w 2287"/>
                <a:gd name="T81" fmla="*/ 57 h 1440"/>
                <a:gd name="T82" fmla="*/ 37 w 2287"/>
                <a:gd name="T83" fmla="*/ 43 h 1440"/>
                <a:gd name="T84" fmla="*/ 46 w 2287"/>
                <a:gd name="T85" fmla="*/ 47 h 1440"/>
                <a:gd name="T86" fmla="*/ 62 w 2287"/>
                <a:gd name="T87" fmla="*/ 39 h 1440"/>
                <a:gd name="T88" fmla="*/ 59 w 2287"/>
                <a:gd name="T89" fmla="*/ 69 h 1440"/>
                <a:gd name="T90" fmla="*/ 72 w 2287"/>
                <a:gd name="T91" fmla="*/ 62 h 1440"/>
                <a:gd name="T92" fmla="*/ 69 w 2287"/>
                <a:gd name="T93" fmla="*/ 48 h 1440"/>
                <a:gd name="T94" fmla="*/ 90 w 2287"/>
                <a:gd name="T95" fmla="*/ 40 h 1440"/>
                <a:gd name="T96" fmla="*/ 101 w 2287"/>
                <a:gd name="T97" fmla="*/ 32 h 1440"/>
                <a:gd name="T98" fmla="*/ 114 w 2287"/>
                <a:gd name="T99" fmla="*/ 23 h 1440"/>
                <a:gd name="T100" fmla="*/ 128 w 2287"/>
                <a:gd name="T101" fmla="*/ 15 h 1440"/>
                <a:gd name="T102" fmla="*/ 147 w 2287"/>
                <a:gd name="T103" fmla="*/ 6 h 1440"/>
                <a:gd name="T104" fmla="*/ 186 w 2287"/>
                <a:gd name="T105" fmla="*/ 1 h 1440"/>
                <a:gd name="T106" fmla="*/ 240 w 2287"/>
                <a:gd name="T107" fmla="*/ 29 h 1440"/>
                <a:gd name="T108" fmla="*/ 262 w 2287"/>
                <a:gd name="T109" fmla="*/ 86 h 1440"/>
                <a:gd name="T110" fmla="*/ 263 w 2287"/>
                <a:gd name="T111" fmla="*/ 107 h 1440"/>
                <a:gd name="T112" fmla="*/ 284 w 2287"/>
                <a:gd name="T113" fmla="*/ 130 h 1440"/>
                <a:gd name="T114" fmla="*/ 278 w 2287"/>
                <a:gd name="T115" fmla="*/ 158 h 144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287" h="1440">
                  <a:moveTo>
                    <a:pt x="1997" y="1338"/>
                  </a:moveTo>
                  <a:lnTo>
                    <a:pt x="1960" y="1336"/>
                  </a:lnTo>
                  <a:lnTo>
                    <a:pt x="1921" y="1331"/>
                  </a:lnTo>
                  <a:lnTo>
                    <a:pt x="1881" y="1322"/>
                  </a:lnTo>
                  <a:lnTo>
                    <a:pt x="1841" y="1312"/>
                  </a:lnTo>
                  <a:lnTo>
                    <a:pt x="1799" y="1299"/>
                  </a:lnTo>
                  <a:lnTo>
                    <a:pt x="1759" y="1284"/>
                  </a:lnTo>
                  <a:lnTo>
                    <a:pt x="1718" y="1268"/>
                  </a:lnTo>
                  <a:lnTo>
                    <a:pt x="1679" y="1252"/>
                  </a:lnTo>
                  <a:lnTo>
                    <a:pt x="1641" y="1234"/>
                  </a:lnTo>
                  <a:lnTo>
                    <a:pt x="1607" y="1218"/>
                  </a:lnTo>
                  <a:lnTo>
                    <a:pt x="1573" y="1201"/>
                  </a:lnTo>
                  <a:lnTo>
                    <a:pt x="1542" y="1186"/>
                  </a:lnTo>
                  <a:lnTo>
                    <a:pt x="1516" y="1173"/>
                  </a:lnTo>
                  <a:lnTo>
                    <a:pt x="1493" y="1161"/>
                  </a:lnTo>
                  <a:lnTo>
                    <a:pt x="1473" y="1153"/>
                  </a:lnTo>
                  <a:lnTo>
                    <a:pt x="1458" y="1146"/>
                  </a:lnTo>
                  <a:lnTo>
                    <a:pt x="1437" y="1138"/>
                  </a:lnTo>
                  <a:lnTo>
                    <a:pt x="1416" y="1133"/>
                  </a:lnTo>
                  <a:lnTo>
                    <a:pt x="1398" y="1128"/>
                  </a:lnTo>
                  <a:lnTo>
                    <a:pt x="1380" y="1126"/>
                  </a:lnTo>
                  <a:lnTo>
                    <a:pt x="1362" y="1126"/>
                  </a:lnTo>
                  <a:lnTo>
                    <a:pt x="1346" y="1127"/>
                  </a:lnTo>
                  <a:lnTo>
                    <a:pt x="1331" y="1130"/>
                  </a:lnTo>
                  <a:lnTo>
                    <a:pt x="1317" y="1133"/>
                  </a:lnTo>
                  <a:lnTo>
                    <a:pt x="1305" y="1138"/>
                  </a:lnTo>
                  <a:lnTo>
                    <a:pt x="1293" y="1143"/>
                  </a:lnTo>
                  <a:lnTo>
                    <a:pt x="1283" y="1150"/>
                  </a:lnTo>
                  <a:lnTo>
                    <a:pt x="1274" y="1157"/>
                  </a:lnTo>
                  <a:lnTo>
                    <a:pt x="1265" y="1165"/>
                  </a:lnTo>
                  <a:lnTo>
                    <a:pt x="1259" y="1173"/>
                  </a:lnTo>
                  <a:lnTo>
                    <a:pt x="1253" y="1181"/>
                  </a:lnTo>
                  <a:lnTo>
                    <a:pt x="1248" y="1191"/>
                  </a:lnTo>
                  <a:lnTo>
                    <a:pt x="1241" y="1211"/>
                  </a:lnTo>
                  <a:lnTo>
                    <a:pt x="1240" y="1234"/>
                  </a:lnTo>
                  <a:lnTo>
                    <a:pt x="1242" y="1259"/>
                  </a:lnTo>
                  <a:lnTo>
                    <a:pt x="1248" y="1282"/>
                  </a:lnTo>
                  <a:lnTo>
                    <a:pt x="1257" y="1305"/>
                  </a:lnTo>
                  <a:lnTo>
                    <a:pt x="1270" y="1324"/>
                  </a:lnTo>
                  <a:lnTo>
                    <a:pt x="1285" y="1339"/>
                  </a:lnTo>
                  <a:lnTo>
                    <a:pt x="1304" y="1348"/>
                  </a:lnTo>
                  <a:lnTo>
                    <a:pt x="1327" y="1353"/>
                  </a:lnTo>
                  <a:lnTo>
                    <a:pt x="1348" y="1352"/>
                  </a:lnTo>
                  <a:lnTo>
                    <a:pt x="1368" y="1346"/>
                  </a:lnTo>
                  <a:lnTo>
                    <a:pt x="1384" y="1336"/>
                  </a:lnTo>
                  <a:lnTo>
                    <a:pt x="1396" y="1322"/>
                  </a:lnTo>
                  <a:lnTo>
                    <a:pt x="1403" y="1306"/>
                  </a:lnTo>
                  <a:lnTo>
                    <a:pt x="1403" y="1287"/>
                  </a:lnTo>
                  <a:lnTo>
                    <a:pt x="1396" y="1267"/>
                  </a:lnTo>
                  <a:lnTo>
                    <a:pt x="1388" y="1255"/>
                  </a:lnTo>
                  <a:lnTo>
                    <a:pt x="1380" y="1248"/>
                  </a:lnTo>
                  <a:lnTo>
                    <a:pt x="1370" y="1244"/>
                  </a:lnTo>
                  <a:lnTo>
                    <a:pt x="1361" y="1241"/>
                  </a:lnTo>
                  <a:lnTo>
                    <a:pt x="1353" y="1238"/>
                  </a:lnTo>
                  <a:lnTo>
                    <a:pt x="1345" y="1234"/>
                  </a:lnTo>
                  <a:lnTo>
                    <a:pt x="1340" y="1229"/>
                  </a:lnTo>
                  <a:lnTo>
                    <a:pt x="1337" y="1218"/>
                  </a:lnTo>
                  <a:lnTo>
                    <a:pt x="1337" y="1208"/>
                  </a:lnTo>
                  <a:lnTo>
                    <a:pt x="1338" y="1199"/>
                  </a:lnTo>
                  <a:lnTo>
                    <a:pt x="1343" y="1193"/>
                  </a:lnTo>
                  <a:lnTo>
                    <a:pt x="1350" y="1188"/>
                  </a:lnTo>
                  <a:lnTo>
                    <a:pt x="1359" y="1186"/>
                  </a:lnTo>
                  <a:lnTo>
                    <a:pt x="1370" y="1187"/>
                  </a:lnTo>
                  <a:lnTo>
                    <a:pt x="1383" y="1191"/>
                  </a:lnTo>
                  <a:lnTo>
                    <a:pt x="1398" y="1196"/>
                  </a:lnTo>
                  <a:lnTo>
                    <a:pt x="1420" y="1208"/>
                  </a:lnTo>
                  <a:lnTo>
                    <a:pt x="1438" y="1223"/>
                  </a:lnTo>
                  <a:lnTo>
                    <a:pt x="1455" y="1239"/>
                  </a:lnTo>
                  <a:lnTo>
                    <a:pt x="1467" y="1259"/>
                  </a:lnTo>
                  <a:lnTo>
                    <a:pt x="1475" y="1279"/>
                  </a:lnTo>
                  <a:lnTo>
                    <a:pt x="1481" y="1301"/>
                  </a:lnTo>
                  <a:lnTo>
                    <a:pt x="1481" y="1325"/>
                  </a:lnTo>
                  <a:lnTo>
                    <a:pt x="1476" y="1352"/>
                  </a:lnTo>
                  <a:lnTo>
                    <a:pt x="1472" y="1367"/>
                  </a:lnTo>
                  <a:lnTo>
                    <a:pt x="1464" y="1381"/>
                  </a:lnTo>
                  <a:lnTo>
                    <a:pt x="1453" y="1393"/>
                  </a:lnTo>
                  <a:lnTo>
                    <a:pt x="1441" y="1405"/>
                  </a:lnTo>
                  <a:lnTo>
                    <a:pt x="1426" y="1416"/>
                  </a:lnTo>
                  <a:lnTo>
                    <a:pt x="1410" y="1425"/>
                  </a:lnTo>
                  <a:lnTo>
                    <a:pt x="1392" y="1433"/>
                  </a:lnTo>
                  <a:lnTo>
                    <a:pt x="1373" y="1437"/>
                  </a:lnTo>
                  <a:lnTo>
                    <a:pt x="1353" y="1440"/>
                  </a:lnTo>
                  <a:lnTo>
                    <a:pt x="1331" y="1440"/>
                  </a:lnTo>
                  <a:lnTo>
                    <a:pt x="1310" y="1436"/>
                  </a:lnTo>
                  <a:lnTo>
                    <a:pt x="1289" y="1429"/>
                  </a:lnTo>
                  <a:lnTo>
                    <a:pt x="1267" y="1419"/>
                  </a:lnTo>
                  <a:lnTo>
                    <a:pt x="1245" y="1405"/>
                  </a:lnTo>
                  <a:lnTo>
                    <a:pt x="1224" y="1387"/>
                  </a:lnTo>
                  <a:lnTo>
                    <a:pt x="1203" y="1365"/>
                  </a:lnTo>
                  <a:lnTo>
                    <a:pt x="1187" y="1342"/>
                  </a:lnTo>
                  <a:lnTo>
                    <a:pt x="1173" y="1317"/>
                  </a:lnTo>
                  <a:lnTo>
                    <a:pt x="1164" y="1292"/>
                  </a:lnTo>
                  <a:lnTo>
                    <a:pt x="1158" y="1266"/>
                  </a:lnTo>
                  <a:lnTo>
                    <a:pt x="1156" y="1240"/>
                  </a:lnTo>
                  <a:lnTo>
                    <a:pt x="1157" y="1215"/>
                  </a:lnTo>
                  <a:lnTo>
                    <a:pt x="1162" y="1189"/>
                  </a:lnTo>
                  <a:lnTo>
                    <a:pt x="1170" y="1165"/>
                  </a:lnTo>
                  <a:lnTo>
                    <a:pt x="1180" y="1142"/>
                  </a:lnTo>
                  <a:lnTo>
                    <a:pt x="1194" y="1120"/>
                  </a:lnTo>
                  <a:lnTo>
                    <a:pt x="1211" y="1101"/>
                  </a:lnTo>
                  <a:lnTo>
                    <a:pt x="1231" y="1083"/>
                  </a:lnTo>
                  <a:lnTo>
                    <a:pt x="1254" y="1070"/>
                  </a:lnTo>
                  <a:lnTo>
                    <a:pt x="1279" y="1058"/>
                  </a:lnTo>
                  <a:lnTo>
                    <a:pt x="1307" y="1050"/>
                  </a:lnTo>
                  <a:lnTo>
                    <a:pt x="1337" y="1045"/>
                  </a:lnTo>
                  <a:lnTo>
                    <a:pt x="1365" y="1045"/>
                  </a:lnTo>
                  <a:lnTo>
                    <a:pt x="1395" y="1050"/>
                  </a:lnTo>
                  <a:lnTo>
                    <a:pt x="1427" y="1058"/>
                  </a:lnTo>
                  <a:lnTo>
                    <a:pt x="1461" y="1070"/>
                  </a:lnTo>
                  <a:lnTo>
                    <a:pt x="1498" y="1082"/>
                  </a:lnTo>
                  <a:lnTo>
                    <a:pt x="1536" y="1097"/>
                  </a:lnTo>
                  <a:lnTo>
                    <a:pt x="1577" y="1113"/>
                  </a:lnTo>
                  <a:lnTo>
                    <a:pt x="1618" y="1130"/>
                  </a:lnTo>
                  <a:lnTo>
                    <a:pt x="1661" y="1147"/>
                  </a:lnTo>
                  <a:lnTo>
                    <a:pt x="1703" y="1163"/>
                  </a:lnTo>
                  <a:lnTo>
                    <a:pt x="1747" y="1179"/>
                  </a:lnTo>
                  <a:lnTo>
                    <a:pt x="1791" y="1193"/>
                  </a:lnTo>
                  <a:lnTo>
                    <a:pt x="1835" y="1204"/>
                  </a:lnTo>
                  <a:lnTo>
                    <a:pt x="1879" y="1214"/>
                  </a:lnTo>
                  <a:lnTo>
                    <a:pt x="1922" y="1219"/>
                  </a:lnTo>
                  <a:lnTo>
                    <a:pt x="1965" y="1222"/>
                  </a:lnTo>
                  <a:lnTo>
                    <a:pt x="2008" y="1219"/>
                  </a:lnTo>
                  <a:lnTo>
                    <a:pt x="2042" y="1211"/>
                  </a:lnTo>
                  <a:lnTo>
                    <a:pt x="2072" y="1200"/>
                  </a:lnTo>
                  <a:lnTo>
                    <a:pt x="2095" y="1185"/>
                  </a:lnTo>
                  <a:lnTo>
                    <a:pt x="2114" y="1168"/>
                  </a:lnTo>
                  <a:lnTo>
                    <a:pt x="2126" y="1148"/>
                  </a:lnTo>
                  <a:lnTo>
                    <a:pt x="2133" y="1127"/>
                  </a:lnTo>
                  <a:lnTo>
                    <a:pt x="2137" y="1105"/>
                  </a:lnTo>
                  <a:lnTo>
                    <a:pt x="2134" y="1083"/>
                  </a:lnTo>
                  <a:lnTo>
                    <a:pt x="2128" y="1063"/>
                  </a:lnTo>
                  <a:lnTo>
                    <a:pt x="2117" y="1043"/>
                  </a:lnTo>
                  <a:lnTo>
                    <a:pt x="2103" y="1026"/>
                  </a:lnTo>
                  <a:lnTo>
                    <a:pt x="2086" y="1011"/>
                  </a:lnTo>
                  <a:lnTo>
                    <a:pt x="2065" y="999"/>
                  </a:lnTo>
                  <a:lnTo>
                    <a:pt x="2041" y="991"/>
                  </a:lnTo>
                  <a:lnTo>
                    <a:pt x="2015" y="989"/>
                  </a:lnTo>
                  <a:lnTo>
                    <a:pt x="2007" y="989"/>
                  </a:lnTo>
                  <a:lnTo>
                    <a:pt x="1993" y="989"/>
                  </a:lnTo>
                  <a:lnTo>
                    <a:pt x="1973" y="989"/>
                  </a:lnTo>
                  <a:lnTo>
                    <a:pt x="1949" y="989"/>
                  </a:lnTo>
                  <a:lnTo>
                    <a:pt x="1920" y="989"/>
                  </a:lnTo>
                  <a:lnTo>
                    <a:pt x="1886" y="989"/>
                  </a:lnTo>
                  <a:lnTo>
                    <a:pt x="1849" y="989"/>
                  </a:lnTo>
                  <a:lnTo>
                    <a:pt x="1807" y="989"/>
                  </a:lnTo>
                  <a:lnTo>
                    <a:pt x="1763" y="990"/>
                  </a:lnTo>
                  <a:lnTo>
                    <a:pt x="1716" y="990"/>
                  </a:lnTo>
                  <a:lnTo>
                    <a:pt x="1667" y="990"/>
                  </a:lnTo>
                  <a:lnTo>
                    <a:pt x="1615" y="990"/>
                  </a:lnTo>
                  <a:lnTo>
                    <a:pt x="1563" y="990"/>
                  </a:lnTo>
                  <a:lnTo>
                    <a:pt x="1509" y="990"/>
                  </a:lnTo>
                  <a:lnTo>
                    <a:pt x="1453" y="990"/>
                  </a:lnTo>
                  <a:lnTo>
                    <a:pt x="1399" y="990"/>
                  </a:lnTo>
                  <a:lnTo>
                    <a:pt x="1344" y="991"/>
                  </a:lnTo>
                  <a:lnTo>
                    <a:pt x="1290" y="991"/>
                  </a:lnTo>
                  <a:lnTo>
                    <a:pt x="1237" y="991"/>
                  </a:lnTo>
                  <a:lnTo>
                    <a:pt x="1185" y="991"/>
                  </a:lnTo>
                  <a:lnTo>
                    <a:pt x="1135" y="991"/>
                  </a:lnTo>
                  <a:lnTo>
                    <a:pt x="1088" y="991"/>
                  </a:lnTo>
                  <a:lnTo>
                    <a:pt x="1042" y="991"/>
                  </a:lnTo>
                  <a:lnTo>
                    <a:pt x="1000" y="992"/>
                  </a:lnTo>
                  <a:lnTo>
                    <a:pt x="961" y="992"/>
                  </a:lnTo>
                  <a:lnTo>
                    <a:pt x="927" y="992"/>
                  </a:lnTo>
                  <a:lnTo>
                    <a:pt x="896" y="992"/>
                  </a:lnTo>
                  <a:lnTo>
                    <a:pt x="870" y="992"/>
                  </a:lnTo>
                  <a:lnTo>
                    <a:pt x="849" y="992"/>
                  </a:lnTo>
                  <a:lnTo>
                    <a:pt x="833" y="992"/>
                  </a:lnTo>
                  <a:lnTo>
                    <a:pt x="824" y="992"/>
                  </a:lnTo>
                  <a:lnTo>
                    <a:pt x="821" y="992"/>
                  </a:lnTo>
                  <a:lnTo>
                    <a:pt x="819" y="991"/>
                  </a:lnTo>
                  <a:lnTo>
                    <a:pt x="818" y="988"/>
                  </a:lnTo>
                  <a:lnTo>
                    <a:pt x="816" y="983"/>
                  </a:lnTo>
                  <a:lnTo>
                    <a:pt x="814" y="976"/>
                  </a:lnTo>
                  <a:lnTo>
                    <a:pt x="811" y="968"/>
                  </a:lnTo>
                  <a:lnTo>
                    <a:pt x="810" y="960"/>
                  </a:lnTo>
                  <a:lnTo>
                    <a:pt x="811" y="951"/>
                  </a:lnTo>
                  <a:lnTo>
                    <a:pt x="814" y="942"/>
                  </a:lnTo>
                  <a:lnTo>
                    <a:pt x="819" y="932"/>
                  </a:lnTo>
                  <a:lnTo>
                    <a:pt x="829" y="923"/>
                  </a:lnTo>
                  <a:lnTo>
                    <a:pt x="840" y="915"/>
                  </a:lnTo>
                  <a:lnTo>
                    <a:pt x="858" y="908"/>
                  </a:lnTo>
                  <a:lnTo>
                    <a:pt x="879" y="904"/>
                  </a:lnTo>
                  <a:lnTo>
                    <a:pt x="906" y="899"/>
                  </a:lnTo>
                  <a:lnTo>
                    <a:pt x="939" y="898"/>
                  </a:lnTo>
                  <a:lnTo>
                    <a:pt x="979" y="898"/>
                  </a:lnTo>
                  <a:lnTo>
                    <a:pt x="1000" y="899"/>
                  </a:lnTo>
                  <a:lnTo>
                    <a:pt x="1027" y="899"/>
                  </a:lnTo>
                  <a:lnTo>
                    <a:pt x="1055" y="899"/>
                  </a:lnTo>
                  <a:lnTo>
                    <a:pt x="1086" y="899"/>
                  </a:lnTo>
                  <a:lnTo>
                    <a:pt x="1118" y="900"/>
                  </a:lnTo>
                  <a:lnTo>
                    <a:pt x="1150" y="900"/>
                  </a:lnTo>
                  <a:lnTo>
                    <a:pt x="1183" y="900"/>
                  </a:lnTo>
                  <a:lnTo>
                    <a:pt x="1215" y="900"/>
                  </a:lnTo>
                  <a:lnTo>
                    <a:pt x="1246" y="900"/>
                  </a:lnTo>
                  <a:lnTo>
                    <a:pt x="1275" y="899"/>
                  </a:lnTo>
                  <a:lnTo>
                    <a:pt x="1301" y="899"/>
                  </a:lnTo>
                  <a:lnTo>
                    <a:pt x="1324" y="899"/>
                  </a:lnTo>
                  <a:lnTo>
                    <a:pt x="1344" y="899"/>
                  </a:lnTo>
                  <a:lnTo>
                    <a:pt x="1358" y="899"/>
                  </a:lnTo>
                  <a:lnTo>
                    <a:pt x="1367" y="899"/>
                  </a:lnTo>
                  <a:lnTo>
                    <a:pt x="1370" y="899"/>
                  </a:lnTo>
                  <a:lnTo>
                    <a:pt x="1368" y="898"/>
                  </a:lnTo>
                  <a:lnTo>
                    <a:pt x="1360" y="892"/>
                  </a:lnTo>
                  <a:lnTo>
                    <a:pt x="1348" y="884"/>
                  </a:lnTo>
                  <a:lnTo>
                    <a:pt x="1335" y="873"/>
                  </a:lnTo>
                  <a:lnTo>
                    <a:pt x="1317" y="859"/>
                  </a:lnTo>
                  <a:lnTo>
                    <a:pt x="1298" y="841"/>
                  </a:lnTo>
                  <a:lnTo>
                    <a:pt x="1277" y="822"/>
                  </a:lnTo>
                  <a:lnTo>
                    <a:pt x="1255" y="799"/>
                  </a:lnTo>
                  <a:lnTo>
                    <a:pt x="1233" y="775"/>
                  </a:lnTo>
                  <a:lnTo>
                    <a:pt x="1214" y="747"/>
                  </a:lnTo>
                  <a:lnTo>
                    <a:pt x="1194" y="717"/>
                  </a:lnTo>
                  <a:lnTo>
                    <a:pt x="1177" y="686"/>
                  </a:lnTo>
                  <a:lnTo>
                    <a:pt x="1163" y="651"/>
                  </a:lnTo>
                  <a:lnTo>
                    <a:pt x="1151" y="617"/>
                  </a:lnTo>
                  <a:lnTo>
                    <a:pt x="1146" y="579"/>
                  </a:lnTo>
                  <a:lnTo>
                    <a:pt x="1143" y="540"/>
                  </a:lnTo>
                  <a:lnTo>
                    <a:pt x="1151" y="489"/>
                  </a:lnTo>
                  <a:lnTo>
                    <a:pt x="1170" y="447"/>
                  </a:lnTo>
                  <a:lnTo>
                    <a:pt x="1194" y="413"/>
                  </a:lnTo>
                  <a:lnTo>
                    <a:pt x="1223" y="384"/>
                  </a:lnTo>
                  <a:lnTo>
                    <a:pt x="1251" y="362"/>
                  </a:lnTo>
                  <a:lnTo>
                    <a:pt x="1274" y="345"/>
                  </a:lnTo>
                  <a:lnTo>
                    <a:pt x="1287" y="330"/>
                  </a:lnTo>
                  <a:lnTo>
                    <a:pt x="1290" y="318"/>
                  </a:lnTo>
                  <a:lnTo>
                    <a:pt x="1285" y="314"/>
                  </a:lnTo>
                  <a:lnTo>
                    <a:pt x="1277" y="311"/>
                  </a:lnTo>
                  <a:lnTo>
                    <a:pt x="1267" y="311"/>
                  </a:lnTo>
                  <a:lnTo>
                    <a:pt x="1255" y="313"/>
                  </a:lnTo>
                  <a:lnTo>
                    <a:pt x="1240" y="317"/>
                  </a:lnTo>
                  <a:lnTo>
                    <a:pt x="1225" y="323"/>
                  </a:lnTo>
                  <a:lnTo>
                    <a:pt x="1208" y="331"/>
                  </a:lnTo>
                  <a:lnTo>
                    <a:pt x="1191" y="341"/>
                  </a:lnTo>
                  <a:lnTo>
                    <a:pt x="1172" y="354"/>
                  </a:lnTo>
                  <a:lnTo>
                    <a:pt x="1155" y="369"/>
                  </a:lnTo>
                  <a:lnTo>
                    <a:pt x="1138" y="386"/>
                  </a:lnTo>
                  <a:lnTo>
                    <a:pt x="1121" y="406"/>
                  </a:lnTo>
                  <a:lnTo>
                    <a:pt x="1106" y="429"/>
                  </a:lnTo>
                  <a:lnTo>
                    <a:pt x="1094" y="453"/>
                  </a:lnTo>
                  <a:lnTo>
                    <a:pt x="1082" y="480"/>
                  </a:lnTo>
                  <a:lnTo>
                    <a:pt x="1073" y="508"/>
                  </a:lnTo>
                  <a:lnTo>
                    <a:pt x="1067" y="566"/>
                  </a:lnTo>
                  <a:lnTo>
                    <a:pt x="1074" y="626"/>
                  </a:lnTo>
                  <a:lnTo>
                    <a:pt x="1091" y="684"/>
                  </a:lnTo>
                  <a:lnTo>
                    <a:pt x="1115" y="737"/>
                  </a:lnTo>
                  <a:lnTo>
                    <a:pt x="1140" y="783"/>
                  </a:lnTo>
                  <a:lnTo>
                    <a:pt x="1162" y="820"/>
                  </a:lnTo>
                  <a:lnTo>
                    <a:pt x="1178" y="844"/>
                  </a:lnTo>
                  <a:lnTo>
                    <a:pt x="1185" y="852"/>
                  </a:lnTo>
                  <a:lnTo>
                    <a:pt x="1181" y="852"/>
                  </a:lnTo>
                  <a:lnTo>
                    <a:pt x="1173" y="852"/>
                  </a:lnTo>
                  <a:lnTo>
                    <a:pt x="1159" y="852"/>
                  </a:lnTo>
                  <a:lnTo>
                    <a:pt x="1142" y="852"/>
                  </a:lnTo>
                  <a:lnTo>
                    <a:pt x="1120" y="852"/>
                  </a:lnTo>
                  <a:lnTo>
                    <a:pt x="1096" y="853"/>
                  </a:lnTo>
                  <a:lnTo>
                    <a:pt x="1070" y="853"/>
                  </a:lnTo>
                  <a:lnTo>
                    <a:pt x="1042" y="853"/>
                  </a:lnTo>
                  <a:lnTo>
                    <a:pt x="1013" y="853"/>
                  </a:lnTo>
                  <a:lnTo>
                    <a:pt x="984" y="853"/>
                  </a:lnTo>
                  <a:lnTo>
                    <a:pt x="955" y="854"/>
                  </a:lnTo>
                  <a:lnTo>
                    <a:pt x="929" y="854"/>
                  </a:lnTo>
                  <a:lnTo>
                    <a:pt x="904" y="854"/>
                  </a:lnTo>
                  <a:lnTo>
                    <a:pt x="882" y="854"/>
                  </a:lnTo>
                  <a:lnTo>
                    <a:pt x="863" y="854"/>
                  </a:lnTo>
                  <a:lnTo>
                    <a:pt x="848" y="854"/>
                  </a:lnTo>
                  <a:lnTo>
                    <a:pt x="792" y="860"/>
                  </a:lnTo>
                  <a:lnTo>
                    <a:pt x="754" y="875"/>
                  </a:lnTo>
                  <a:lnTo>
                    <a:pt x="731" y="896"/>
                  </a:lnTo>
                  <a:lnTo>
                    <a:pt x="720" y="919"/>
                  </a:lnTo>
                  <a:lnTo>
                    <a:pt x="718" y="943"/>
                  </a:lnTo>
                  <a:lnTo>
                    <a:pt x="720" y="964"/>
                  </a:lnTo>
                  <a:lnTo>
                    <a:pt x="725" y="979"/>
                  </a:lnTo>
                  <a:lnTo>
                    <a:pt x="727" y="984"/>
                  </a:lnTo>
                  <a:lnTo>
                    <a:pt x="186" y="984"/>
                  </a:lnTo>
                  <a:lnTo>
                    <a:pt x="186" y="983"/>
                  </a:lnTo>
                  <a:lnTo>
                    <a:pt x="186" y="982"/>
                  </a:lnTo>
                  <a:lnTo>
                    <a:pt x="186" y="979"/>
                  </a:lnTo>
                  <a:lnTo>
                    <a:pt x="186" y="974"/>
                  </a:lnTo>
                  <a:lnTo>
                    <a:pt x="188" y="968"/>
                  </a:lnTo>
                  <a:lnTo>
                    <a:pt x="191" y="964"/>
                  </a:lnTo>
                  <a:lnTo>
                    <a:pt x="196" y="957"/>
                  </a:lnTo>
                  <a:lnTo>
                    <a:pt x="204" y="951"/>
                  </a:lnTo>
                  <a:lnTo>
                    <a:pt x="213" y="944"/>
                  </a:lnTo>
                  <a:lnTo>
                    <a:pt x="226" y="938"/>
                  </a:lnTo>
                  <a:lnTo>
                    <a:pt x="242" y="932"/>
                  </a:lnTo>
                  <a:lnTo>
                    <a:pt x="262" y="927"/>
                  </a:lnTo>
                  <a:lnTo>
                    <a:pt x="286" y="922"/>
                  </a:lnTo>
                  <a:lnTo>
                    <a:pt x="314" y="919"/>
                  </a:lnTo>
                  <a:lnTo>
                    <a:pt x="347" y="916"/>
                  </a:lnTo>
                  <a:lnTo>
                    <a:pt x="385" y="915"/>
                  </a:lnTo>
                  <a:lnTo>
                    <a:pt x="398" y="914"/>
                  </a:lnTo>
                  <a:lnTo>
                    <a:pt x="412" y="911"/>
                  </a:lnTo>
                  <a:lnTo>
                    <a:pt x="424" y="906"/>
                  </a:lnTo>
                  <a:lnTo>
                    <a:pt x="436" y="899"/>
                  </a:lnTo>
                  <a:lnTo>
                    <a:pt x="445" y="892"/>
                  </a:lnTo>
                  <a:lnTo>
                    <a:pt x="452" y="883"/>
                  </a:lnTo>
                  <a:lnTo>
                    <a:pt x="454" y="874"/>
                  </a:lnTo>
                  <a:lnTo>
                    <a:pt x="452" y="863"/>
                  </a:lnTo>
                  <a:lnTo>
                    <a:pt x="446" y="859"/>
                  </a:lnTo>
                  <a:lnTo>
                    <a:pt x="432" y="858"/>
                  </a:lnTo>
                  <a:lnTo>
                    <a:pt x="414" y="856"/>
                  </a:lnTo>
                  <a:lnTo>
                    <a:pt x="390" y="858"/>
                  </a:lnTo>
                  <a:lnTo>
                    <a:pt x="362" y="859"/>
                  </a:lnTo>
                  <a:lnTo>
                    <a:pt x="331" y="860"/>
                  </a:lnTo>
                  <a:lnTo>
                    <a:pt x="296" y="862"/>
                  </a:lnTo>
                  <a:lnTo>
                    <a:pt x="261" y="865"/>
                  </a:lnTo>
                  <a:lnTo>
                    <a:pt x="224" y="866"/>
                  </a:lnTo>
                  <a:lnTo>
                    <a:pt x="187" y="866"/>
                  </a:lnTo>
                  <a:lnTo>
                    <a:pt x="150" y="865"/>
                  </a:lnTo>
                  <a:lnTo>
                    <a:pt x="115" y="861"/>
                  </a:lnTo>
                  <a:lnTo>
                    <a:pt x="82" y="855"/>
                  </a:lnTo>
                  <a:lnTo>
                    <a:pt x="53" y="848"/>
                  </a:lnTo>
                  <a:lnTo>
                    <a:pt x="27" y="838"/>
                  </a:lnTo>
                  <a:lnTo>
                    <a:pt x="6" y="824"/>
                  </a:lnTo>
                  <a:lnTo>
                    <a:pt x="0" y="813"/>
                  </a:lnTo>
                  <a:lnTo>
                    <a:pt x="1" y="795"/>
                  </a:lnTo>
                  <a:lnTo>
                    <a:pt x="9" y="772"/>
                  </a:lnTo>
                  <a:lnTo>
                    <a:pt x="22" y="745"/>
                  </a:lnTo>
                  <a:lnTo>
                    <a:pt x="39" y="715"/>
                  </a:lnTo>
                  <a:lnTo>
                    <a:pt x="61" y="682"/>
                  </a:lnTo>
                  <a:lnTo>
                    <a:pt x="84" y="649"/>
                  </a:lnTo>
                  <a:lnTo>
                    <a:pt x="110" y="614"/>
                  </a:lnTo>
                  <a:lnTo>
                    <a:pt x="135" y="580"/>
                  </a:lnTo>
                  <a:lnTo>
                    <a:pt x="160" y="548"/>
                  </a:lnTo>
                  <a:lnTo>
                    <a:pt x="184" y="518"/>
                  </a:lnTo>
                  <a:lnTo>
                    <a:pt x="205" y="491"/>
                  </a:lnTo>
                  <a:lnTo>
                    <a:pt x="224" y="469"/>
                  </a:lnTo>
                  <a:lnTo>
                    <a:pt x="239" y="452"/>
                  </a:lnTo>
                  <a:lnTo>
                    <a:pt x="248" y="440"/>
                  </a:lnTo>
                  <a:lnTo>
                    <a:pt x="251" y="437"/>
                  </a:lnTo>
                  <a:lnTo>
                    <a:pt x="252" y="423"/>
                  </a:lnTo>
                  <a:lnTo>
                    <a:pt x="256" y="390"/>
                  </a:lnTo>
                  <a:lnTo>
                    <a:pt x="264" y="356"/>
                  </a:lnTo>
                  <a:lnTo>
                    <a:pt x="278" y="337"/>
                  </a:lnTo>
                  <a:lnTo>
                    <a:pt x="287" y="337"/>
                  </a:lnTo>
                  <a:lnTo>
                    <a:pt x="296" y="344"/>
                  </a:lnTo>
                  <a:lnTo>
                    <a:pt x="306" y="355"/>
                  </a:lnTo>
                  <a:lnTo>
                    <a:pt x="316" y="368"/>
                  </a:lnTo>
                  <a:lnTo>
                    <a:pt x="325" y="381"/>
                  </a:lnTo>
                  <a:lnTo>
                    <a:pt x="334" y="392"/>
                  </a:lnTo>
                  <a:lnTo>
                    <a:pt x="344" y="400"/>
                  </a:lnTo>
                  <a:lnTo>
                    <a:pt x="352" y="401"/>
                  </a:lnTo>
                  <a:lnTo>
                    <a:pt x="359" y="394"/>
                  </a:lnTo>
                  <a:lnTo>
                    <a:pt x="372" y="376"/>
                  </a:lnTo>
                  <a:lnTo>
                    <a:pt x="391" y="353"/>
                  </a:lnTo>
                  <a:lnTo>
                    <a:pt x="412" y="326"/>
                  </a:lnTo>
                  <a:lnTo>
                    <a:pt x="433" y="301"/>
                  </a:lnTo>
                  <a:lnTo>
                    <a:pt x="456" y="280"/>
                  </a:lnTo>
                  <a:lnTo>
                    <a:pt x="477" y="268"/>
                  </a:lnTo>
                  <a:lnTo>
                    <a:pt x="495" y="266"/>
                  </a:lnTo>
                  <a:lnTo>
                    <a:pt x="503" y="280"/>
                  </a:lnTo>
                  <a:lnTo>
                    <a:pt x="499" y="309"/>
                  </a:lnTo>
                  <a:lnTo>
                    <a:pt x="488" y="347"/>
                  </a:lnTo>
                  <a:lnTo>
                    <a:pt x="473" y="390"/>
                  </a:lnTo>
                  <a:lnTo>
                    <a:pt x="458" y="434"/>
                  </a:lnTo>
                  <a:lnTo>
                    <a:pt x="445" y="474"/>
                  </a:lnTo>
                  <a:lnTo>
                    <a:pt x="440" y="506"/>
                  </a:lnTo>
                  <a:lnTo>
                    <a:pt x="446" y="527"/>
                  </a:lnTo>
                  <a:lnTo>
                    <a:pt x="460" y="538"/>
                  </a:lnTo>
                  <a:lnTo>
                    <a:pt x="476" y="546"/>
                  </a:lnTo>
                  <a:lnTo>
                    <a:pt x="495" y="552"/>
                  </a:lnTo>
                  <a:lnTo>
                    <a:pt x="513" y="553"/>
                  </a:lnTo>
                  <a:lnTo>
                    <a:pt x="531" y="552"/>
                  </a:lnTo>
                  <a:lnTo>
                    <a:pt x="548" y="549"/>
                  </a:lnTo>
                  <a:lnTo>
                    <a:pt x="561" y="541"/>
                  </a:lnTo>
                  <a:lnTo>
                    <a:pt x="573" y="530"/>
                  </a:lnTo>
                  <a:lnTo>
                    <a:pt x="579" y="515"/>
                  </a:lnTo>
                  <a:lnTo>
                    <a:pt x="579" y="493"/>
                  </a:lnTo>
                  <a:lnTo>
                    <a:pt x="574" y="469"/>
                  </a:lnTo>
                  <a:lnTo>
                    <a:pt x="568" y="444"/>
                  </a:lnTo>
                  <a:lnTo>
                    <a:pt x="560" y="421"/>
                  </a:lnTo>
                  <a:lnTo>
                    <a:pt x="553" y="400"/>
                  </a:lnTo>
                  <a:lnTo>
                    <a:pt x="548" y="386"/>
                  </a:lnTo>
                  <a:lnTo>
                    <a:pt x="545" y="382"/>
                  </a:lnTo>
                  <a:lnTo>
                    <a:pt x="549" y="382"/>
                  </a:lnTo>
                  <a:lnTo>
                    <a:pt x="558" y="379"/>
                  </a:lnTo>
                  <a:lnTo>
                    <a:pt x="573" y="376"/>
                  </a:lnTo>
                  <a:lnTo>
                    <a:pt x="591" y="371"/>
                  </a:lnTo>
                  <a:lnTo>
                    <a:pt x="614" y="364"/>
                  </a:lnTo>
                  <a:lnTo>
                    <a:pt x="641" y="354"/>
                  </a:lnTo>
                  <a:lnTo>
                    <a:pt x="670" y="342"/>
                  </a:lnTo>
                  <a:lnTo>
                    <a:pt x="700" y="326"/>
                  </a:lnTo>
                  <a:lnTo>
                    <a:pt x="710" y="321"/>
                  </a:lnTo>
                  <a:lnTo>
                    <a:pt x="720" y="315"/>
                  </a:lnTo>
                  <a:lnTo>
                    <a:pt x="731" y="308"/>
                  </a:lnTo>
                  <a:lnTo>
                    <a:pt x="742" y="301"/>
                  </a:lnTo>
                  <a:lnTo>
                    <a:pt x="753" y="294"/>
                  </a:lnTo>
                  <a:lnTo>
                    <a:pt x="764" y="286"/>
                  </a:lnTo>
                  <a:lnTo>
                    <a:pt x="776" y="278"/>
                  </a:lnTo>
                  <a:lnTo>
                    <a:pt x="788" y="270"/>
                  </a:lnTo>
                  <a:lnTo>
                    <a:pt x="801" y="262"/>
                  </a:lnTo>
                  <a:lnTo>
                    <a:pt x="813" y="254"/>
                  </a:lnTo>
                  <a:lnTo>
                    <a:pt x="825" y="245"/>
                  </a:lnTo>
                  <a:lnTo>
                    <a:pt x="839" y="236"/>
                  </a:lnTo>
                  <a:lnTo>
                    <a:pt x="852" y="227"/>
                  </a:lnTo>
                  <a:lnTo>
                    <a:pt x="866" y="218"/>
                  </a:lnTo>
                  <a:lnTo>
                    <a:pt x="879" y="209"/>
                  </a:lnTo>
                  <a:lnTo>
                    <a:pt x="893" y="200"/>
                  </a:lnTo>
                  <a:lnTo>
                    <a:pt x="906" y="192"/>
                  </a:lnTo>
                  <a:lnTo>
                    <a:pt x="919" y="182"/>
                  </a:lnTo>
                  <a:lnTo>
                    <a:pt x="931" y="174"/>
                  </a:lnTo>
                  <a:lnTo>
                    <a:pt x="945" y="166"/>
                  </a:lnTo>
                  <a:lnTo>
                    <a:pt x="958" y="157"/>
                  </a:lnTo>
                  <a:lnTo>
                    <a:pt x="972" y="149"/>
                  </a:lnTo>
                  <a:lnTo>
                    <a:pt x="985" y="141"/>
                  </a:lnTo>
                  <a:lnTo>
                    <a:pt x="999" y="132"/>
                  </a:lnTo>
                  <a:lnTo>
                    <a:pt x="1013" y="124"/>
                  </a:lnTo>
                  <a:lnTo>
                    <a:pt x="1027" y="115"/>
                  </a:lnTo>
                  <a:lnTo>
                    <a:pt x="1041" y="109"/>
                  </a:lnTo>
                  <a:lnTo>
                    <a:pt x="1056" y="100"/>
                  </a:lnTo>
                  <a:lnTo>
                    <a:pt x="1070" y="92"/>
                  </a:lnTo>
                  <a:lnTo>
                    <a:pt x="1085" y="86"/>
                  </a:lnTo>
                  <a:lnTo>
                    <a:pt x="1098" y="79"/>
                  </a:lnTo>
                  <a:lnTo>
                    <a:pt x="1113" y="72"/>
                  </a:lnTo>
                  <a:lnTo>
                    <a:pt x="1143" y="58"/>
                  </a:lnTo>
                  <a:lnTo>
                    <a:pt x="1176" y="45"/>
                  </a:lnTo>
                  <a:lnTo>
                    <a:pt x="1209" y="34"/>
                  </a:lnTo>
                  <a:lnTo>
                    <a:pt x="1245" y="23"/>
                  </a:lnTo>
                  <a:lnTo>
                    <a:pt x="1282" y="14"/>
                  </a:lnTo>
                  <a:lnTo>
                    <a:pt x="1320" y="7"/>
                  </a:lnTo>
                  <a:lnTo>
                    <a:pt x="1360" y="3"/>
                  </a:lnTo>
                  <a:lnTo>
                    <a:pt x="1403" y="0"/>
                  </a:lnTo>
                  <a:lnTo>
                    <a:pt x="1445" y="1"/>
                  </a:lnTo>
                  <a:lnTo>
                    <a:pt x="1491" y="6"/>
                  </a:lnTo>
                  <a:lnTo>
                    <a:pt x="1537" y="15"/>
                  </a:lnTo>
                  <a:lnTo>
                    <a:pt x="1587" y="27"/>
                  </a:lnTo>
                  <a:lnTo>
                    <a:pt x="1638" y="44"/>
                  </a:lnTo>
                  <a:lnTo>
                    <a:pt x="1690" y="65"/>
                  </a:lnTo>
                  <a:lnTo>
                    <a:pt x="1744" y="91"/>
                  </a:lnTo>
                  <a:lnTo>
                    <a:pt x="1799" y="124"/>
                  </a:lnTo>
                  <a:lnTo>
                    <a:pt x="1868" y="172"/>
                  </a:lnTo>
                  <a:lnTo>
                    <a:pt x="1926" y="225"/>
                  </a:lnTo>
                  <a:lnTo>
                    <a:pt x="1973" y="280"/>
                  </a:lnTo>
                  <a:lnTo>
                    <a:pt x="2011" y="339"/>
                  </a:lnTo>
                  <a:lnTo>
                    <a:pt x="2042" y="399"/>
                  </a:lnTo>
                  <a:lnTo>
                    <a:pt x="2065" y="459"/>
                  </a:lnTo>
                  <a:lnTo>
                    <a:pt x="2081" y="519"/>
                  </a:lnTo>
                  <a:lnTo>
                    <a:pt x="2093" y="575"/>
                  </a:lnTo>
                  <a:lnTo>
                    <a:pt x="2099" y="631"/>
                  </a:lnTo>
                  <a:lnTo>
                    <a:pt x="2101" y="681"/>
                  </a:lnTo>
                  <a:lnTo>
                    <a:pt x="2101" y="727"/>
                  </a:lnTo>
                  <a:lnTo>
                    <a:pt x="2099" y="767"/>
                  </a:lnTo>
                  <a:lnTo>
                    <a:pt x="2095" y="799"/>
                  </a:lnTo>
                  <a:lnTo>
                    <a:pt x="2092" y="824"/>
                  </a:lnTo>
                  <a:lnTo>
                    <a:pt x="2090" y="839"/>
                  </a:lnTo>
                  <a:lnTo>
                    <a:pt x="2088" y="845"/>
                  </a:lnTo>
                  <a:lnTo>
                    <a:pt x="2094" y="847"/>
                  </a:lnTo>
                  <a:lnTo>
                    <a:pt x="2110" y="855"/>
                  </a:lnTo>
                  <a:lnTo>
                    <a:pt x="2133" y="868"/>
                  </a:lnTo>
                  <a:lnTo>
                    <a:pt x="2161" y="884"/>
                  </a:lnTo>
                  <a:lnTo>
                    <a:pt x="2191" y="905"/>
                  </a:lnTo>
                  <a:lnTo>
                    <a:pt x="2219" y="929"/>
                  </a:lnTo>
                  <a:lnTo>
                    <a:pt x="2244" y="956"/>
                  </a:lnTo>
                  <a:lnTo>
                    <a:pt x="2261" y="984"/>
                  </a:lnTo>
                  <a:lnTo>
                    <a:pt x="2272" y="1010"/>
                  </a:lnTo>
                  <a:lnTo>
                    <a:pt x="2279" y="1037"/>
                  </a:lnTo>
                  <a:lnTo>
                    <a:pt x="2284" y="1066"/>
                  </a:lnTo>
                  <a:lnTo>
                    <a:pt x="2287" y="1095"/>
                  </a:lnTo>
                  <a:lnTo>
                    <a:pt x="2285" y="1125"/>
                  </a:lnTo>
                  <a:lnTo>
                    <a:pt x="2281" y="1154"/>
                  </a:lnTo>
                  <a:lnTo>
                    <a:pt x="2273" y="1183"/>
                  </a:lnTo>
                  <a:lnTo>
                    <a:pt x="2261" y="1210"/>
                  </a:lnTo>
                  <a:lnTo>
                    <a:pt x="2246" y="1237"/>
                  </a:lnTo>
                  <a:lnTo>
                    <a:pt x="2225" y="1261"/>
                  </a:lnTo>
                  <a:lnTo>
                    <a:pt x="2200" y="1283"/>
                  </a:lnTo>
                  <a:lnTo>
                    <a:pt x="2171" y="1301"/>
                  </a:lnTo>
                  <a:lnTo>
                    <a:pt x="2136" y="1316"/>
                  </a:lnTo>
                  <a:lnTo>
                    <a:pt x="2095" y="1328"/>
                  </a:lnTo>
                  <a:lnTo>
                    <a:pt x="2049" y="1336"/>
                  </a:lnTo>
                  <a:lnTo>
                    <a:pt x="1997" y="1338"/>
                  </a:lnTo>
                  <a:close/>
                </a:path>
              </a:pathLst>
            </a:custGeom>
            <a:solidFill>
              <a:srgbClr val="8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707" name="Freeform 53">
              <a:extLst>
                <a:ext uri="{FF2B5EF4-FFF2-40B4-BE49-F238E27FC236}">
                  <a16:creationId xmlns:a16="http://schemas.microsoft.com/office/drawing/2014/main" id="{B9D0FE0E-EFDA-6909-7DF3-2C930DB7E8B8}"/>
                </a:ext>
              </a:extLst>
            </p:cNvPr>
            <p:cNvSpPr>
              <a:spLocks/>
            </p:cNvSpPr>
            <p:nvPr/>
          </p:nvSpPr>
          <p:spPr bwMode="auto">
            <a:xfrm>
              <a:off x="5097" y="2073"/>
              <a:ext cx="45" cy="44"/>
            </a:xfrm>
            <a:custGeom>
              <a:avLst/>
              <a:gdLst>
                <a:gd name="T0" fmla="*/ 6 w 89"/>
                <a:gd name="T1" fmla="*/ 0 h 89"/>
                <a:gd name="T2" fmla="*/ 5 w 89"/>
                <a:gd name="T3" fmla="*/ 0 h 89"/>
                <a:gd name="T4" fmla="*/ 4 w 89"/>
                <a:gd name="T5" fmla="*/ 0 h 89"/>
                <a:gd name="T6" fmla="*/ 3 w 89"/>
                <a:gd name="T7" fmla="*/ 0 h 89"/>
                <a:gd name="T8" fmla="*/ 2 w 89"/>
                <a:gd name="T9" fmla="*/ 1 h 89"/>
                <a:gd name="T10" fmla="*/ 2 w 89"/>
                <a:gd name="T11" fmla="*/ 2 h 89"/>
                <a:gd name="T12" fmla="*/ 1 w 89"/>
                <a:gd name="T13" fmla="*/ 3 h 89"/>
                <a:gd name="T14" fmla="*/ 1 w 89"/>
                <a:gd name="T15" fmla="*/ 4 h 89"/>
                <a:gd name="T16" fmla="*/ 0 w 89"/>
                <a:gd name="T17" fmla="*/ 5 h 89"/>
                <a:gd name="T18" fmla="*/ 1 w 89"/>
                <a:gd name="T19" fmla="*/ 6 h 89"/>
                <a:gd name="T20" fmla="*/ 1 w 89"/>
                <a:gd name="T21" fmla="*/ 7 h 89"/>
                <a:gd name="T22" fmla="*/ 2 w 89"/>
                <a:gd name="T23" fmla="*/ 8 h 89"/>
                <a:gd name="T24" fmla="*/ 2 w 89"/>
                <a:gd name="T25" fmla="*/ 9 h 89"/>
                <a:gd name="T26" fmla="*/ 3 w 89"/>
                <a:gd name="T27" fmla="*/ 10 h 89"/>
                <a:gd name="T28" fmla="*/ 4 w 89"/>
                <a:gd name="T29" fmla="*/ 10 h 89"/>
                <a:gd name="T30" fmla="*/ 5 w 89"/>
                <a:gd name="T31" fmla="*/ 11 h 89"/>
                <a:gd name="T32" fmla="*/ 6 w 89"/>
                <a:gd name="T33" fmla="*/ 11 h 89"/>
                <a:gd name="T34" fmla="*/ 7 w 89"/>
                <a:gd name="T35" fmla="*/ 11 h 89"/>
                <a:gd name="T36" fmla="*/ 8 w 89"/>
                <a:gd name="T37" fmla="*/ 10 h 89"/>
                <a:gd name="T38" fmla="*/ 9 w 89"/>
                <a:gd name="T39" fmla="*/ 10 h 89"/>
                <a:gd name="T40" fmla="*/ 10 w 89"/>
                <a:gd name="T41" fmla="*/ 9 h 89"/>
                <a:gd name="T42" fmla="*/ 11 w 89"/>
                <a:gd name="T43" fmla="*/ 8 h 89"/>
                <a:gd name="T44" fmla="*/ 11 w 89"/>
                <a:gd name="T45" fmla="*/ 7 h 89"/>
                <a:gd name="T46" fmla="*/ 11 w 89"/>
                <a:gd name="T47" fmla="*/ 6 h 89"/>
                <a:gd name="T48" fmla="*/ 12 w 89"/>
                <a:gd name="T49" fmla="*/ 5 h 89"/>
                <a:gd name="T50" fmla="*/ 11 w 89"/>
                <a:gd name="T51" fmla="*/ 4 h 89"/>
                <a:gd name="T52" fmla="*/ 11 w 89"/>
                <a:gd name="T53" fmla="*/ 3 h 89"/>
                <a:gd name="T54" fmla="*/ 11 w 89"/>
                <a:gd name="T55" fmla="*/ 2 h 89"/>
                <a:gd name="T56" fmla="*/ 10 w 89"/>
                <a:gd name="T57" fmla="*/ 1 h 89"/>
                <a:gd name="T58" fmla="*/ 9 w 89"/>
                <a:gd name="T59" fmla="*/ 0 h 89"/>
                <a:gd name="T60" fmla="*/ 8 w 89"/>
                <a:gd name="T61" fmla="*/ 0 h 89"/>
                <a:gd name="T62" fmla="*/ 7 w 89"/>
                <a:gd name="T63" fmla="*/ 0 h 89"/>
                <a:gd name="T64" fmla="*/ 6 w 89"/>
                <a:gd name="T65" fmla="*/ 0 h 8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89" h="89">
                  <a:moveTo>
                    <a:pt x="45" y="0"/>
                  </a:moveTo>
                  <a:lnTo>
                    <a:pt x="36" y="1"/>
                  </a:lnTo>
                  <a:lnTo>
                    <a:pt x="28" y="4"/>
                  </a:lnTo>
                  <a:lnTo>
                    <a:pt x="20" y="7"/>
                  </a:lnTo>
                  <a:lnTo>
                    <a:pt x="13" y="13"/>
                  </a:lnTo>
                  <a:lnTo>
                    <a:pt x="9" y="20"/>
                  </a:lnTo>
                  <a:lnTo>
                    <a:pt x="4" y="27"/>
                  </a:lnTo>
                  <a:lnTo>
                    <a:pt x="2" y="35"/>
                  </a:lnTo>
                  <a:lnTo>
                    <a:pt x="0" y="44"/>
                  </a:lnTo>
                  <a:lnTo>
                    <a:pt x="2" y="53"/>
                  </a:lnTo>
                  <a:lnTo>
                    <a:pt x="4" y="61"/>
                  </a:lnTo>
                  <a:lnTo>
                    <a:pt x="9" y="69"/>
                  </a:lnTo>
                  <a:lnTo>
                    <a:pt x="13" y="75"/>
                  </a:lnTo>
                  <a:lnTo>
                    <a:pt x="20" y="81"/>
                  </a:lnTo>
                  <a:lnTo>
                    <a:pt x="28" y="85"/>
                  </a:lnTo>
                  <a:lnTo>
                    <a:pt x="36" y="88"/>
                  </a:lnTo>
                  <a:lnTo>
                    <a:pt x="45" y="89"/>
                  </a:lnTo>
                  <a:lnTo>
                    <a:pt x="55" y="88"/>
                  </a:lnTo>
                  <a:lnTo>
                    <a:pt x="63" y="85"/>
                  </a:lnTo>
                  <a:lnTo>
                    <a:pt x="70" y="81"/>
                  </a:lnTo>
                  <a:lnTo>
                    <a:pt x="77" y="75"/>
                  </a:lnTo>
                  <a:lnTo>
                    <a:pt x="82" y="69"/>
                  </a:lnTo>
                  <a:lnTo>
                    <a:pt x="86" y="61"/>
                  </a:lnTo>
                  <a:lnTo>
                    <a:pt x="88" y="53"/>
                  </a:lnTo>
                  <a:lnTo>
                    <a:pt x="89" y="44"/>
                  </a:lnTo>
                  <a:lnTo>
                    <a:pt x="88" y="35"/>
                  </a:lnTo>
                  <a:lnTo>
                    <a:pt x="86" y="27"/>
                  </a:lnTo>
                  <a:lnTo>
                    <a:pt x="82" y="20"/>
                  </a:lnTo>
                  <a:lnTo>
                    <a:pt x="77" y="13"/>
                  </a:lnTo>
                  <a:lnTo>
                    <a:pt x="70" y="7"/>
                  </a:lnTo>
                  <a:lnTo>
                    <a:pt x="63" y="4"/>
                  </a:lnTo>
                  <a:lnTo>
                    <a:pt x="55" y="1"/>
                  </a:lnTo>
                  <a:lnTo>
                    <a:pt x="45"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28692" name="Group 54">
            <a:extLst>
              <a:ext uri="{FF2B5EF4-FFF2-40B4-BE49-F238E27FC236}">
                <a16:creationId xmlns:a16="http://schemas.microsoft.com/office/drawing/2014/main" id="{B079EB17-8729-4159-B0DE-75E489263F73}"/>
              </a:ext>
            </a:extLst>
          </p:cNvPr>
          <p:cNvGrpSpPr>
            <a:grpSpLocks/>
          </p:cNvGrpSpPr>
          <p:nvPr/>
        </p:nvGrpSpPr>
        <p:grpSpPr bwMode="auto">
          <a:xfrm>
            <a:off x="1854200" y="4303713"/>
            <a:ext cx="711200" cy="449262"/>
            <a:chOff x="4971" y="1801"/>
            <a:chExt cx="1143" cy="720"/>
          </a:xfrm>
        </p:grpSpPr>
        <p:sp>
          <p:nvSpPr>
            <p:cNvPr id="28704" name="Freeform 55">
              <a:extLst>
                <a:ext uri="{FF2B5EF4-FFF2-40B4-BE49-F238E27FC236}">
                  <a16:creationId xmlns:a16="http://schemas.microsoft.com/office/drawing/2014/main" id="{1E85FC16-9112-CF78-0ED7-4F2E37058148}"/>
                </a:ext>
              </a:extLst>
            </p:cNvPr>
            <p:cNvSpPr>
              <a:spLocks/>
            </p:cNvSpPr>
            <p:nvPr/>
          </p:nvSpPr>
          <p:spPr bwMode="auto">
            <a:xfrm>
              <a:off x="4971" y="1801"/>
              <a:ext cx="1143" cy="720"/>
            </a:xfrm>
            <a:custGeom>
              <a:avLst/>
              <a:gdLst>
                <a:gd name="T0" fmla="*/ 214 w 2287"/>
                <a:gd name="T1" fmla="*/ 159 h 1440"/>
                <a:gd name="T2" fmla="*/ 184 w 2287"/>
                <a:gd name="T3" fmla="*/ 145 h 1440"/>
                <a:gd name="T4" fmla="*/ 166 w 2287"/>
                <a:gd name="T5" fmla="*/ 142 h 1440"/>
                <a:gd name="T6" fmla="*/ 156 w 2287"/>
                <a:gd name="T7" fmla="*/ 148 h 1440"/>
                <a:gd name="T8" fmla="*/ 160 w 2287"/>
                <a:gd name="T9" fmla="*/ 168 h 1440"/>
                <a:gd name="T10" fmla="*/ 175 w 2287"/>
                <a:gd name="T11" fmla="*/ 161 h 1440"/>
                <a:gd name="T12" fmla="*/ 167 w 2287"/>
                <a:gd name="T13" fmla="*/ 154 h 1440"/>
                <a:gd name="T14" fmla="*/ 172 w 2287"/>
                <a:gd name="T15" fmla="*/ 149 h 1440"/>
                <a:gd name="T16" fmla="*/ 185 w 2287"/>
                <a:gd name="T17" fmla="*/ 166 h 1440"/>
                <a:gd name="T18" fmla="*/ 174 w 2287"/>
                <a:gd name="T19" fmla="*/ 180 h 1440"/>
                <a:gd name="T20" fmla="*/ 153 w 2287"/>
                <a:gd name="T21" fmla="*/ 174 h 1440"/>
                <a:gd name="T22" fmla="*/ 145 w 2287"/>
                <a:gd name="T23" fmla="*/ 149 h 1440"/>
                <a:gd name="T24" fmla="*/ 163 w 2287"/>
                <a:gd name="T25" fmla="*/ 132 h 1440"/>
                <a:gd name="T26" fmla="*/ 197 w 2287"/>
                <a:gd name="T27" fmla="*/ 140 h 1440"/>
                <a:gd name="T28" fmla="*/ 240 w 2287"/>
                <a:gd name="T29" fmla="*/ 153 h 1440"/>
                <a:gd name="T30" fmla="*/ 266 w 2287"/>
                <a:gd name="T31" fmla="*/ 141 h 1440"/>
                <a:gd name="T32" fmla="*/ 255 w 2287"/>
                <a:gd name="T33" fmla="*/ 124 h 1440"/>
                <a:gd name="T34" fmla="*/ 231 w 2287"/>
                <a:gd name="T35" fmla="*/ 124 h 1440"/>
                <a:gd name="T36" fmla="*/ 181 w 2287"/>
                <a:gd name="T37" fmla="*/ 124 h 1440"/>
                <a:gd name="T38" fmla="*/ 130 w 2287"/>
                <a:gd name="T39" fmla="*/ 124 h 1440"/>
                <a:gd name="T40" fmla="*/ 103 w 2287"/>
                <a:gd name="T41" fmla="*/ 124 h 1440"/>
                <a:gd name="T42" fmla="*/ 101 w 2287"/>
                <a:gd name="T43" fmla="*/ 119 h 1440"/>
                <a:gd name="T44" fmla="*/ 117 w 2287"/>
                <a:gd name="T45" fmla="*/ 113 h 1440"/>
                <a:gd name="T46" fmla="*/ 147 w 2287"/>
                <a:gd name="T47" fmla="*/ 113 h 1440"/>
                <a:gd name="T48" fmla="*/ 170 w 2287"/>
                <a:gd name="T49" fmla="*/ 113 h 1440"/>
                <a:gd name="T50" fmla="*/ 159 w 2287"/>
                <a:gd name="T51" fmla="*/ 103 h 1440"/>
                <a:gd name="T52" fmla="*/ 143 w 2287"/>
                <a:gd name="T53" fmla="*/ 73 h 1440"/>
                <a:gd name="T54" fmla="*/ 160 w 2287"/>
                <a:gd name="T55" fmla="*/ 42 h 1440"/>
                <a:gd name="T56" fmla="*/ 151 w 2287"/>
                <a:gd name="T57" fmla="*/ 42 h 1440"/>
                <a:gd name="T58" fmla="*/ 135 w 2287"/>
                <a:gd name="T59" fmla="*/ 60 h 1440"/>
                <a:gd name="T60" fmla="*/ 147 w 2287"/>
                <a:gd name="T61" fmla="*/ 106 h 1440"/>
                <a:gd name="T62" fmla="*/ 133 w 2287"/>
                <a:gd name="T63" fmla="*/ 107 h 1440"/>
                <a:gd name="T64" fmla="*/ 107 w 2287"/>
                <a:gd name="T65" fmla="*/ 107 h 1440"/>
                <a:gd name="T66" fmla="*/ 90 w 2287"/>
                <a:gd name="T67" fmla="*/ 123 h 1440"/>
                <a:gd name="T68" fmla="*/ 23 w 2287"/>
                <a:gd name="T69" fmla="*/ 121 h 1440"/>
                <a:gd name="T70" fmla="*/ 39 w 2287"/>
                <a:gd name="T71" fmla="*/ 115 h 1440"/>
                <a:gd name="T72" fmla="*/ 56 w 2287"/>
                <a:gd name="T73" fmla="*/ 111 h 1440"/>
                <a:gd name="T74" fmla="*/ 41 w 2287"/>
                <a:gd name="T75" fmla="*/ 108 h 1440"/>
                <a:gd name="T76" fmla="*/ 6 w 2287"/>
                <a:gd name="T77" fmla="*/ 106 h 1440"/>
                <a:gd name="T78" fmla="*/ 7 w 2287"/>
                <a:gd name="T79" fmla="*/ 86 h 1440"/>
                <a:gd name="T80" fmla="*/ 29 w 2287"/>
                <a:gd name="T81" fmla="*/ 57 h 1440"/>
                <a:gd name="T82" fmla="*/ 37 w 2287"/>
                <a:gd name="T83" fmla="*/ 43 h 1440"/>
                <a:gd name="T84" fmla="*/ 46 w 2287"/>
                <a:gd name="T85" fmla="*/ 47 h 1440"/>
                <a:gd name="T86" fmla="*/ 62 w 2287"/>
                <a:gd name="T87" fmla="*/ 39 h 1440"/>
                <a:gd name="T88" fmla="*/ 59 w 2287"/>
                <a:gd name="T89" fmla="*/ 69 h 1440"/>
                <a:gd name="T90" fmla="*/ 72 w 2287"/>
                <a:gd name="T91" fmla="*/ 62 h 1440"/>
                <a:gd name="T92" fmla="*/ 69 w 2287"/>
                <a:gd name="T93" fmla="*/ 48 h 1440"/>
                <a:gd name="T94" fmla="*/ 90 w 2287"/>
                <a:gd name="T95" fmla="*/ 40 h 1440"/>
                <a:gd name="T96" fmla="*/ 101 w 2287"/>
                <a:gd name="T97" fmla="*/ 32 h 1440"/>
                <a:gd name="T98" fmla="*/ 114 w 2287"/>
                <a:gd name="T99" fmla="*/ 23 h 1440"/>
                <a:gd name="T100" fmla="*/ 128 w 2287"/>
                <a:gd name="T101" fmla="*/ 15 h 1440"/>
                <a:gd name="T102" fmla="*/ 147 w 2287"/>
                <a:gd name="T103" fmla="*/ 6 h 1440"/>
                <a:gd name="T104" fmla="*/ 186 w 2287"/>
                <a:gd name="T105" fmla="*/ 1 h 1440"/>
                <a:gd name="T106" fmla="*/ 240 w 2287"/>
                <a:gd name="T107" fmla="*/ 29 h 1440"/>
                <a:gd name="T108" fmla="*/ 262 w 2287"/>
                <a:gd name="T109" fmla="*/ 86 h 1440"/>
                <a:gd name="T110" fmla="*/ 263 w 2287"/>
                <a:gd name="T111" fmla="*/ 107 h 1440"/>
                <a:gd name="T112" fmla="*/ 284 w 2287"/>
                <a:gd name="T113" fmla="*/ 130 h 1440"/>
                <a:gd name="T114" fmla="*/ 278 w 2287"/>
                <a:gd name="T115" fmla="*/ 158 h 144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287" h="1440">
                  <a:moveTo>
                    <a:pt x="1997" y="1338"/>
                  </a:moveTo>
                  <a:lnTo>
                    <a:pt x="1960" y="1336"/>
                  </a:lnTo>
                  <a:lnTo>
                    <a:pt x="1921" y="1331"/>
                  </a:lnTo>
                  <a:lnTo>
                    <a:pt x="1881" y="1322"/>
                  </a:lnTo>
                  <a:lnTo>
                    <a:pt x="1841" y="1312"/>
                  </a:lnTo>
                  <a:lnTo>
                    <a:pt x="1799" y="1299"/>
                  </a:lnTo>
                  <a:lnTo>
                    <a:pt x="1759" y="1284"/>
                  </a:lnTo>
                  <a:lnTo>
                    <a:pt x="1718" y="1268"/>
                  </a:lnTo>
                  <a:lnTo>
                    <a:pt x="1679" y="1252"/>
                  </a:lnTo>
                  <a:lnTo>
                    <a:pt x="1641" y="1234"/>
                  </a:lnTo>
                  <a:lnTo>
                    <a:pt x="1607" y="1218"/>
                  </a:lnTo>
                  <a:lnTo>
                    <a:pt x="1573" y="1201"/>
                  </a:lnTo>
                  <a:lnTo>
                    <a:pt x="1542" y="1186"/>
                  </a:lnTo>
                  <a:lnTo>
                    <a:pt x="1516" y="1173"/>
                  </a:lnTo>
                  <a:lnTo>
                    <a:pt x="1493" y="1161"/>
                  </a:lnTo>
                  <a:lnTo>
                    <a:pt x="1473" y="1153"/>
                  </a:lnTo>
                  <a:lnTo>
                    <a:pt x="1458" y="1146"/>
                  </a:lnTo>
                  <a:lnTo>
                    <a:pt x="1437" y="1138"/>
                  </a:lnTo>
                  <a:lnTo>
                    <a:pt x="1416" y="1133"/>
                  </a:lnTo>
                  <a:lnTo>
                    <a:pt x="1398" y="1128"/>
                  </a:lnTo>
                  <a:lnTo>
                    <a:pt x="1380" y="1126"/>
                  </a:lnTo>
                  <a:lnTo>
                    <a:pt x="1362" y="1126"/>
                  </a:lnTo>
                  <a:lnTo>
                    <a:pt x="1346" y="1127"/>
                  </a:lnTo>
                  <a:lnTo>
                    <a:pt x="1331" y="1130"/>
                  </a:lnTo>
                  <a:lnTo>
                    <a:pt x="1317" y="1133"/>
                  </a:lnTo>
                  <a:lnTo>
                    <a:pt x="1305" y="1138"/>
                  </a:lnTo>
                  <a:lnTo>
                    <a:pt x="1293" y="1143"/>
                  </a:lnTo>
                  <a:lnTo>
                    <a:pt x="1283" y="1150"/>
                  </a:lnTo>
                  <a:lnTo>
                    <a:pt x="1274" y="1157"/>
                  </a:lnTo>
                  <a:lnTo>
                    <a:pt x="1265" y="1165"/>
                  </a:lnTo>
                  <a:lnTo>
                    <a:pt x="1259" y="1173"/>
                  </a:lnTo>
                  <a:lnTo>
                    <a:pt x="1253" y="1181"/>
                  </a:lnTo>
                  <a:lnTo>
                    <a:pt x="1248" y="1191"/>
                  </a:lnTo>
                  <a:lnTo>
                    <a:pt x="1241" y="1211"/>
                  </a:lnTo>
                  <a:lnTo>
                    <a:pt x="1240" y="1234"/>
                  </a:lnTo>
                  <a:lnTo>
                    <a:pt x="1242" y="1259"/>
                  </a:lnTo>
                  <a:lnTo>
                    <a:pt x="1248" y="1282"/>
                  </a:lnTo>
                  <a:lnTo>
                    <a:pt x="1257" y="1305"/>
                  </a:lnTo>
                  <a:lnTo>
                    <a:pt x="1270" y="1324"/>
                  </a:lnTo>
                  <a:lnTo>
                    <a:pt x="1285" y="1339"/>
                  </a:lnTo>
                  <a:lnTo>
                    <a:pt x="1304" y="1348"/>
                  </a:lnTo>
                  <a:lnTo>
                    <a:pt x="1327" y="1353"/>
                  </a:lnTo>
                  <a:lnTo>
                    <a:pt x="1348" y="1352"/>
                  </a:lnTo>
                  <a:lnTo>
                    <a:pt x="1368" y="1346"/>
                  </a:lnTo>
                  <a:lnTo>
                    <a:pt x="1384" y="1336"/>
                  </a:lnTo>
                  <a:lnTo>
                    <a:pt x="1396" y="1322"/>
                  </a:lnTo>
                  <a:lnTo>
                    <a:pt x="1403" y="1306"/>
                  </a:lnTo>
                  <a:lnTo>
                    <a:pt x="1403" y="1287"/>
                  </a:lnTo>
                  <a:lnTo>
                    <a:pt x="1396" y="1267"/>
                  </a:lnTo>
                  <a:lnTo>
                    <a:pt x="1388" y="1255"/>
                  </a:lnTo>
                  <a:lnTo>
                    <a:pt x="1380" y="1248"/>
                  </a:lnTo>
                  <a:lnTo>
                    <a:pt x="1370" y="1244"/>
                  </a:lnTo>
                  <a:lnTo>
                    <a:pt x="1361" y="1241"/>
                  </a:lnTo>
                  <a:lnTo>
                    <a:pt x="1353" y="1238"/>
                  </a:lnTo>
                  <a:lnTo>
                    <a:pt x="1345" y="1234"/>
                  </a:lnTo>
                  <a:lnTo>
                    <a:pt x="1340" y="1229"/>
                  </a:lnTo>
                  <a:lnTo>
                    <a:pt x="1337" y="1218"/>
                  </a:lnTo>
                  <a:lnTo>
                    <a:pt x="1337" y="1208"/>
                  </a:lnTo>
                  <a:lnTo>
                    <a:pt x="1338" y="1199"/>
                  </a:lnTo>
                  <a:lnTo>
                    <a:pt x="1343" y="1193"/>
                  </a:lnTo>
                  <a:lnTo>
                    <a:pt x="1350" y="1188"/>
                  </a:lnTo>
                  <a:lnTo>
                    <a:pt x="1359" y="1186"/>
                  </a:lnTo>
                  <a:lnTo>
                    <a:pt x="1370" y="1187"/>
                  </a:lnTo>
                  <a:lnTo>
                    <a:pt x="1383" y="1191"/>
                  </a:lnTo>
                  <a:lnTo>
                    <a:pt x="1398" y="1196"/>
                  </a:lnTo>
                  <a:lnTo>
                    <a:pt x="1420" y="1208"/>
                  </a:lnTo>
                  <a:lnTo>
                    <a:pt x="1438" y="1223"/>
                  </a:lnTo>
                  <a:lnTo>
                    <a:pt x="1455" y="1239"/>
                  </a:lnTo>
                  <a:lnTo>
                    <a:pt x="1467" y="1259"/>
                  </a:lnTo>
                  <a:lnTo>
                    <a:pt x="1475" y="1279"/>
                  </a:lnTo>
                  <a:lnTo>
                    <a:pt x="1481" y="1301"/>
                  </a:lnTo>
                  <a:lnTo>
                    <a:pt x="1481" y="1325"/>
                  </a:lnTo>
                  <a:lnTo>
                    <a:pt x="1476" y="1352"/>
                  </a:lnTo>
                  <a:lnTo>
                    <a:pt x="1472" y="1367"/>
                  </a:lnTo>
                  <a:lnTo>
                    <a:pt x="1464" y="1381"/>
                  </a:lnTo>
                  <a:lnTo>
                    <a:pt x="1453" y="1393"/>
                  </a:lnTo>
                  <a:lnTo>
                    <a:pt x="1441" y="1405"/>
                  </a:lnTo>
                  <a:lnTo>
                    <a:pt x="1426" y="1416"/>
                  </a:lnTo>
                  <a:lnTo>
                    <a:pt x="1410" y="1425"/>
                  </a:lnTo>
                  <a:lnTo>
                    <a:pt x="1392" y="1433"/>
                  </a:lnTo>
                  <a:lnTo>
                    <a:pt x="1373" y="1437"/>
                  </a:lnTo>
                  <a:lnTo>
                    <a:pt x="1353" y="1440"/>
                  </a:lnTo>
                  <a:lnTo>
                    <a:pt x="1331" y="1440"/>
                  </a:lnTo>
                  <a:lnTo>
                    <a:pt x="1310" y="1436"/>
                  </a:lnTo>
                  <a:lnTo>
                    <a:pt x="1289" y="1429"/>
                  </a:lnTo>
                  <a:lnTo>
                    <a:pt x="1267" y="1419"/>
                  </a:lnTo>
                  <a:lnTo>
                    <a:pt x="1245" y="1405"/>
                  </a:lnTo>
                  <a:lnTo>
                    <a:pt x="1224" y="1387"/>
                  </a:lnTo>
                  <a:lnTo>
                    <a:pt x="1203" y="1365"/>
                  </a:lnTo>
                  <a:lnTo>
                    <a:pt x="1187" y="1342"/>
                  </a:lnTo>
                  <a:lnTo>
                    <a:pt x="1173" y="1317"/>
                  </a:lnTo>
                  <a:lnTo>
                    <a:pt x="1164" y="1292"/>
                  </a:lnTo>
                  <a:lnTo>
                    <a:pt x="1158" y="1266"/>
                  </a:lnTo>
                  <a:lnTo>
                    <a:pt x="1156" y="1240"/>
                  </a:lnTo>
                  <a:lnTo>
                    <a:pt x="1157" y="1215"/>
                  </a:lnTo>
                  <a:lnTo>
                    <a:pt x="1162" y="1189"/>
                  </a:lnTo>
                  <a:lnTo>
                    <a:pt x="1170" y="1165"/>
                  </a:lnTo>
                  <a:lnTo>
                    <a:pt x="1180" y="1142"/>
                  </a:lnTo>
                  <a:lnTo>
                    <a:pt x="1194" y="1120"/>
                  </a:lnTo>
                  <a:lnTo>
                    <a:pt x="1211" y="1101"/>
                  </a:lnTo>
                  <a:lnTo>
                    <a:pt x="1231" y="1083"/>
                  </a:lnTo>
                  <a:lnTo>
                    <a:pt x="1254" y="1070"/>
                  </a:lnTo>
                  <a:lnTo>
                    <a:pt x="1279" y="1058"/>
                  </a:lnTo>
                  <a:lnTo>
                    <a:pt x="1307" y="1050"/>
                  </a:lnTo>
                  <a:lnTo>
                    <a:pt x="1337" y="1045"/>
                  </a:lnTo>
                  <a:lnTo>
                    <a:pt x="1365" y="1045"/>
                  </a:lnTo>
                  <a:lnTo>
                    <a:pt x="1395" y="1050"/>
                  </a:lnTo>
                  <a:lnTo>
                    <a:pt x="1427" y="1058"/>
                  </a:lnTo>
                  <a:lnTo>
                    <a:pt x="1461" y="1070"/>
                  </a:lnTo>
                  <a:lnTo>
                    <a:pt x="1498" y="1082"/>
                  </a:lnTo>
                  <a:lnTo>
                    <a:pt x="1536" y="1097"/>
                  </a:lnTo>
                  <a:lnTo>
                    <a:pt x="1577" y="1113"/>
                  </a:lnTo>
                  <a:lnTo>
                    <a:pt x="1618" y="1130"/>
                  </a:lnTo>
                  <a:lnTo>
                    <a:pt x="1661" y="1147"/>
                  </a:lnTo>
                  <a:lnTo>
                    <a:pt x="1703" y="1163"/>
                  </a:lnTo>
                  <a:lnTo>
                    <a:pt x="1747" y="1179"/>
                  </a:lnTo>
                  <a:lnTo>
                    <a:pt x="1791" y="1193"/>
                  </a:lnTo>
                  <a:lnTo>
                    <a:pt x="1835" y="1204"/>
                  </a:lnTo>
                  <a:lnTo>
                    <a:pt x="1879" y="1214"/>
                  </a:lnTo>
                  <a:lnTo>
                    <a:pt x="1922" y="1219"/>
                  </a:lnTo>
                  <a:lnTo>
                    <a:pt x="1965" y="1222"/>
                  </a:lnTo>
                  <a:lnTo>
                    <a:pt x="2008" y="1219"/>
                  </a:lnTo>
                  <a:lnTo>
                    <a:pt x="2042" y="1211"/>
                  </a:lnTo>
                  <a:lnTo>
                    <a:pt x="2072" y="1200"/>
                  </a:lnTo>
                  <a:lnTo>
                    <a:pt x="2095" y="1185"/>
                  </a:lnTo>
                  <a:lnTo>
                    <a:pt x="2114" y="1168"/>
                  </a:lnTo>
                  <a:lnTo>
                    <a:pt x="2126" y="1148"/>
                  </a:lnTo>
                  <a:lnTo>
                    <a:pt x="2133" y="1127"/>
                  </a:lnTo>
                  <a:lnTo>
                    <a:pt x="2137" y="1105"/>
                  </a:lnTo>
                  <a:lnTo>
                    <a:pt x="2134" y="1083"/>
                  </a:lnTo>
                  <a:lnTo>
                    <a:pt x="2128" y="1063"/>
                  </a:lnTo>
                  <a:lnTo>
                    <a:pt x="2117" y="1043"/>
                  </a:lnTo>
                  <a:lnTo>
                    <a:pt x="2103" y="1026"/>
                  </a:lnTo>
                  <a:lnTo>
                    <a:pt x="2086" y="1011"/>
                  </a:lnTo>
                  <a:lnTo>
                    <a:pt x="2065" y="999"/>
                  </a:lnTo>
                  <a:lnTo>
                    <a:pt x="2041" y="991"/>
                  </a:lnTo>
                  <a:lnTo>
                    <a:pt x="2015" y="989"/>
                  </a:lnTo>
                  <a:lnTo>
                    <a:pt x="2007" y="989"/>
                  </a:lnTo>
                  <a:lnTo>
                    <a:pt x="1993" y="989"/>
                  </a:lnTo>
                  <a:lnTo>
                    <a:pt x="1973" y="989"/>
                  </a:lnTo>
                  <a:lnTo>
                    <a:pt x="1949" y="989"/>
                  </a:lnTo>
                  <a:lnTo>
                    <a:pt x="1920" y="989"/>
                  </a:lnTo>
                  <a:lnTo>
                    <a:pt x="1886" y="989"/>
                  </a:lnTo>
                  <a:lnTo>
                    <a:pt x="1849" y="989"/>
                  </a:lnTo>
                  <a:lnTo>
                    <a:pt x="1807" y="989"/>
                  </a:lnTo>
                  <a:lnTo>
                    <a:pt x="1763" y="990"/>
                  </a:lnTo>
                  <a:lnTo>
                    <a:pt x="1716" y="990"/>
                  </a:lnTo>
                  <a:lnTo>
                    <a:pt x="1667" y="990"/>
                  </a:lnTo>
                  <a:lnTo>
                    <a:pt x="1615" y="990"/>
                  </a:lnTo>
                  <a:lnTo>
                    <a:pt x="1563" y="990"/>
                  </a:lnTo>
                  <a:lnTo>
                    <a:pt x="1509" y="990"/>
                  </a:lnTo>
                  <a:lnTo>
                    <a:pt x="1453" y="990"/>
                  </a:lnTo>
                  <a:lnTo>
                    <a:pt x="1399" y="990"/>
                  </a:lnTo>
                  <a:lnTo>
                    <a:pt x="1344" y="991"/>
                  </a:lnTo>
                  <a:lnTo>
                    <a:pt x="1290" y="991"/>
                  </a:lnTo>
                  <a:lnTo>
                    <a:pt x="1237" y="991"/>
                  </a:lnTo>
                  <a:lnTo>
                    <a:pt x="1185" y="991"/>
                  </a:lnTo>
                  <a:lnTo>
                    <a:pt x="1135" y="991"/>
                  </a:lnTo>
                  <a:lnTo>
                    <a:pt x="1088" y="991"/>
                  </a:lnTo>
                  <a:lnTo>
                    <a:pt x="1042" y="991"/>
                  </a:lnTo>
                  <a:lnTo>
                    <a:pt x="1000" y="992"/>
                  </a:lnTo>
                  <a:lnTo>
                    <a:pt x="961" y="992"/>
                  </a:lnTo>
                  <a:lnTo>
                    <a:pt x="927" y="992"/>
                  </a:lnTo>
                  <a:lnTo>
                    <a:pt x="896" y="992"/>
                  </a:lnTo>
                  <a:lnTo>
                    <a:pt x="870" y="992"/>
                  </a:lnTo>
                  <a:lnTo>
                    <a:pt x="849" y="992"/>
                  </a:lnTo>
                  <a:lnTo>
                    <a:pt x="833" y="992"/>
                  </a:lnTo>
                  <a:lnTo>
                    <a:pt x="824" y="992"/>
                  </a:lnTo>
                  <a:lnTo>
                    <a:pt x="821" y="992"/>
                  </a:lnTo>
                  <a:lnTo>
                    <a:pt x="819" y="991"/>
                  </a:lnTo>
                  <a:lnTo>
                    <a:pt x="818" y="988"/>
                  </a:lnTo>
                  <a:lnTo>
                    <a:pt x="816" y="983"/>
                  </a:lnTo>
                  <a:lnTo>
                    <a:pt x="814" y="976"/>
                  </a:lnTo>
                  <a:lnTo>
                    <a:pt x="811" y="968"/>
                  </a:lnTo>
                  <a:lnTo>
                    <a:pt x="810" y="960"/>
                  </a:lnTo>
                  <a:lnTo>
                    <a:pt x="811" y="951"/>
                  </a:lnTo>
                  <a:lnTo>
                    <a:pt x="814" y="942"/>
                  </a:lnTo>
                  <a:lnTo>
                    <a:pt x="819" y="932"/>
                  </a:lnTo>
                  <a:lnTo>
                    <a:pt x="829" y="923"/>
                  </a:lnTo>
                  <a:lnTo>
                    <a:pt x="840" y="915"/>
                  </a:lnTo>
                  <a:lnTo>
                    <a:pt x="858" y="908"/>
                  </a:lnTo>
                  <a:lnTo>
                    <a:pt x="879" y="904"/>
                  </a:lnTo>
                  <a:lnTo>
                    <a:pt x="906" y="899"/>
                  </a:lnTo>
                  <a:lnTo>
                    <a:pt x="939" y="898"/>
                  </a:lnTo>
                  <a:lnTo>
                    <a:pt x="979" y="898"/>
                  </a:lnTo>
                  <a:lnTo>
                    <a:pt x="1000" y="899"/>
                  </a:lnTo>
                  <a:lnTo>
                    <a:pt x="1027" y="899"/>
                  </a:lnTo>
                  <a:lnTo>
                    <a:pt x="1055" y="899"/>
                  </a:lnTo>
                  <a:lnTo>
                    <a:pt x="1086" y="899"/>
                  </a:lnTo>
                  <a:lnTo>
                    <a:pt x="1118" y="900"/>
                  </a:lnTo>
                  <a:lnTo>
                    <a:pt x="1150" y="900"/>
                  </a:lnTo>
                  <a:lnTo>
                    <a:pt x="1183" y="900"/>
                  </a:lnTo>
                  <a:lnTo>
                    <a:pt x="1215" y="900"/>
                  </a:lnTo>
                  <a:lnTo>
                    <a:pt x="1246" y="900"/>
                  </a:lnTo>
                  <a:lnTo>
                    <a:pt x="1275" y="899"/>
                  </a:lnTo>
                  <a:lnTo>
                    <a:pt x="1301" y="899"/>
                  </a:lnTo>
                  <a:lnTo>
                    <a:pt x="1324" y="899"/>
                  </a:lnTo>
                  <a:lnTo>
                    <a:pt x="1344" y="899"/>
                  </a:lnTo>
                  <a:lnTo>
                    <a:pt x="1358" y="899"/>
                  </a:lnTo>
                  <a:lnTo>
                    <a:pt x="1367" y="899"/>
                  </a:lnTo>
                  <a:lnTo>
                    <a:pt x="1370" y="899"/>
                  </a:lnTo>
                  <a:lnTo>
                    <a:pt x="1368" y="898"/>
                  </a:lnTo>
                  <a:lnTo>
                    <a:pt x="1360" y="892"/>
                  </a:lnTo>
                  <a:lnTo>
                    <a:pt x="1348" y="884"/>
                  </a:lnTo>
                  <a:lnTo>
                    <a:pt x="1335" y="873"/>
                  </a:lnTo>
                  <a:lnTo>
                    <a:pt x="1317" y="859"/>
                  </a:lnTo>
                  <a:lnTo>
                    <a:pt x="1298" y="841"/>
                  </a:lnTo>
                  <a:lnTo>
                    <a:pt x="1277" y="822"/>
                  </a:lnTo>
                  <a:lnTo>
                    <a:pt x="1255" y="799"/>
                  </a:lnTo>
                  <a:lnTo>
                    <a:pt x="1233" y="775"/>
                  </a:lnTo>
                  <a:lnTo>
                    <a:pt x="1214" y="747"/>
                  </a:lnTo>
                  <a:lnTo>
                    <a:pt x="1194" y="717"/>
                  </a:lnTo>
                  <a:lnTo>
                    <a:pt x="1177" y="686"/>
                  </a:lnTo>
                  <a:lnTo>
                    <a:pt x="1163" y="651"/>
                  </a:lnTo>
                  <a:lnTo>
                    <a:pt x="1151" y="617"/>
                  </a:lnTo>
                  <a:lnTo>
                    <a:pt x="1146" y="579"/>
                  </a:lnTo>
                  <a:lnTo>
                    <a:pt x="1143" y="540"/>
                  </a:lnTo>
                  <a:lnTo>
                    <a:pt x="1151" y="489"/>
                  </a:lnTo>
                  <a:lnTo>
                    <a:pt x="1170" y="447"/>
                  </a:lnTo>
                  <a:lnTo>
                    <a:pt x="1194" y="413"/>
                  </a:lnTo>
                  <a:lnTo>
                    <a:pt x="1223" y="384"/>
                  </a:lnTo>
                  <a:lnTo>
                    <a:pt x="1251" y="362"/>
                  </a:lnTo>
                  <a:lnTo>
                    <a:pt x="1274" y="345"/>
                  </a:lnTo>
                  <a:lnTo>
                    <a:pt x="1287" y="330"/>
                  </a:lnTo>
                  <a:lnTo>
                    <a:pt x="1290" y="318"/>
                  </a:lnTo>
                  <a:lnTo>
                    <a:pt x="1285" y="314"/>
                  </a:lnTo>
                  <a:lnTo>
                    <a:pt x="1277" y="311"/>
                  </a:lnTo>
                  <a:lnTo>
                    <a:pt x="1267" y="311"/>
                  </a:lnTo>
                  <a:lnTo>
                    <a:pt x="1255" y="313"/>
                  </a:lnTo>
                  <a:lnTo>
                    <a:pt x="1240" y="317"/>
                  </a:lnTo>
                  <a:lnTo>
                    <a:pt x="1225" y="323"/>
                  </a:lnTo>
                  <a:lnTo>
                    <a:pt x="1208" y="331"/>
                  </a:lnTo>
                  <a:lnTo>
                    <a:pt x="1191" y="341"/>
                  </a:lnTo>
                  <a:lnTo>
                    <a:pt x="1172" y="354"/>
                  </a:lnTo>
                  <a:lnTo>
                    <a:pt x="1155" y="369"/>
                  </a:lnTo>
                  <a:lnTo>
                    <a:pt x="1138" y="386"/>
                  </a:lnTo>
                  <a:lnTo>
                    <a:pt x="1121" y="406"/>
                  </a:lnTo>
                  <a:lnTo>
                    <a:pt x="1106" y="429"/>
                  </a:lnTo>
                  <a:lnTo>
                    <a:pt x="1094" y="453"/>
                  </a:lnTo>
                  <a:lnTo>
                    <a:pt x="1082" y="480"/>
                  </a:lnTo>
                  <a:lnTo>
                    <a:pt x="1073" y="508"/>
                  </a:lnTo>
                  <a:lnTo>
                    <a:pt x="1067" y="566"/>
                  </a:lnTo>
                  <a:lnTo>
                    <a:pt x="1074" y="626"/>
                  </a:lnTo>
                  <a:lnTo>
                    <a:pt x="1091" y="684"/>
                  </a:lnTo>
                  <a:lnTo>
                    <a:pt x="1115" y="737"/>
                  </a:lnTo>
                  <a:lnTo>
                    <a:pt x="1140" y="783"/>
                  </a:lnTo>
                  <a:lnTo>
                    <a:pt x="1162" y="820"/>
                  </a:lnTo>
                  <a:lnTo>
                    <a:pt x="1178" y="844"/>
                  </a:lnTo>
                  <a:lnTo>
                    <a:pt x="1185" y="852"/>
                  </a:lnTo>
                  <a:lnTo>
                    <a:pt x="1181" y="852"/>
                  </a:lnTo>
                  <a:lnTo>
                    <a:pt x="1173" y="852"/>
                  </a:lnTo>
                  <a:lnTo>
                    <a:pt x="1159" y="852"/>
                  </a:lnTo>
                  <a:lnTo>
                    <a:pt x="1142" y="852"/>
                  </a:lnTo>
                  <a:lnTo>
                    <a:pt x="1120" y="852"/>
                  </a:lnTo>
                  <a:lnTo>
                    <a:pt x="1096" y="853"/>
                  </a:lnTo>
                  <a:lnTo>
                    <a:pt x="1070" y="853"/>
                  </a:lnTo>
                  <a:lnTo>
                    <a:pt x="1042" y="853"/>
                  </a:lnTo>
                  <a:lnTo>
                    <a:pt x="1013" y="853"/>
                  </a:lnTo>
                  <a:lnTo>
                    <a:pt x="984" y="853"/>
                  </a:lnTo>
                  <a:lnTo>
                    <a:pt x="955" y="854"/>
                  </a:lnTo>
                  <a:lnTo>
                    <a:pt x="929" y="854"/>
                  </a:lnTo>
                  <a:lnTo>
                    <a:pt x="904" y="854"/>
                  </a:lnTo>
                  <a:lnTo>
                    <a:pt x="882" y="854"/>
                  </a:lnTo>
                  <a:lnTo>
                    <a:pt x="863" y="854"/>
                  </a:lnTo>
                  <a:lnTo>
                    <a:pt x="848" y="854"/>
                  </a:lnTo>
                  <a:lnTo>
                    <a:pt x="792" y="860"/>
                  </a:lnTo>
                  <a:lnTo>
                    <a:pt x="754" y="875"/>
                  </a:lnTo>
                  <a:lnTo>
                    <a:pt x="731" y="896"/>
                  </a:lnTo>
                  <a:lnTo>
                    <a:pt x="720" y="919"/>
                  </a:lnTo>
                  <a:lnTo>
                    <a:pt x="718" y="943"/>
                  </a:lnTo>
                  <a:lnTo>
                    <a:pt x="720" y="964"/>
                  </a:lnTo>
                  <a:lnTo>
                    <a:pt x="725" y="979"/>
                  </a:lnTo>
                  <a:lnTo>
                    <a:pt x="727" y="984"/>
                  </a:lnTo>
                  <a:lnTo>
                    <a:pt x="186" y="984"/>
                  </a:lnTo>
                  <a:lnTo>
                    <a:pt x="186" y="983"/>
                  </a:lnTo>
                  <a:lnTo>
                    <a:pt x="186" y="982"/>
                  </a:lnTo>
                  <a:lnTo>
                    <a:pt x="186" y="979"/>
                  </a:lnTo>
                  <a:lnTo>
                    <a:pt x="186" y="974"/>
                  </a:lnTo>
                  <a:lnTo>
                    <a:pt x="188" y="968"/>
                  </a:lnTo>
                  <a:lnTo>
                    <a:pt x="191" y="964"/>
                  </a:lnTo>
                  <a:lnTo>
                    <a:pt x="196" y="957"/>
                  </a:lnTo>
                  <a:lnTo>
                    <a:pt x="204" y="951"/>
                  </a:lnTo>
                  <a:lnTo>
                    <a:pt x="213" y="944"/>
                  </a:lnTo>
                  <a:lnTo>
                    <a:pt x="226" y="938"/>
                  </a:lnTo>
                  <a:lnTo>
                    <a:pt x="242" y="932"/>
                  </a:lnTo>
                  <a:lnTo>
                    <a:pt x="262" y="927"/>
                  </a:lnTo>
                  <a:lnTo>
                    <a:pt x="286" y="922"/>
                  </a:lnTo>
                  <a:lnTo>
                    <a:pt x="314" y="919"/>
                  </a:lnTo>
                  <a:lnTo>
                    <a:pt x="347" y="916"/>
                  </a:lnTo>
                  <a:lnTo>
                    <a:pt x="385" y="915"/>
                  </a:lnTo>
                  <a:lnTo>
                    <a:pt x="398" y="914"/>
                  </a:lnTo>
                  <a:lnTo>
                    <a:pt x="412" y="911"/>
                  </a:lnTo>
                  <a:lnTo>
                    <a:pt x="424" y="906"/>
                  </a:lnTo>
                  <a:lnTo>
                    <a:pt x="436" y="899"/>
                  </a:lnTo>
                  <a:lnTo>
                    <a:pt x="445" y="892"/>
                  </a:lnTo>
                  <a:lnTo>
                    <a:pt x="452" y="883"/>
                  </a:lnTo>
                  <a:lnTo>
                    <a:pt x="454" y="874"/>
                  </a:lnTo>
                  <a:lnTo>
                    <a:pt x="452" y="863"/>
                  </a:lnTo>
                  <a:lnTo>
                    <a:pt x="446" y="859"/>
                  </a:lnTo>
                  <a:lnTo>
                    <a:pt x="432" y="858"/>
                  </a:lnTo>
                  <a:lnTo>
                    <a:pt x="414" y="856"/>
                  </a:lnTo>
                  <a:lnTo>
                    <a:pt x="390" y="858"/>
                  </a:lnTo>
                  <a:lnTo>
                    <a:pt x="362" y="859"/>
                  </a:lnTo>
                  <a:lnTo>
                    <a:pt x="331" y="860"/>
                  </a:lnTo>
                  <a:lnTo>
                    <a:pt x="296" y="862"/>
                  </a:lnTo>
                  <a:lnTo>
                    <a:pt x="261" y="865"/>
                  </a:lnTo>
                  <a:lnTo>
                    <a:pt x="224" y="866"/>
                  </a:lnTo>
                  <a:lnTo>
                    <a:pt x="187" y="866"/>
                  </a:lnTo>
                  <a:lnTo>
                    <a:pt x="150" y="865"/>
                  </a:lnTo>
                  <a:lnTo>
                    <a:pt x="115" y="861"/>
                  </a:lnTo>
                  <a:lnTo>
                    <a:pt x="82" y="855"/>
                  </a:lnTo>
                  <a:lnTo>
                    <a:pt x="53" y="848"/>
                  </a:lnTo>
                  <a:lnTo>
                    <a:pt x="27" y="838"/>
                  </a:lnTo>
                  <a:lnTo>
                    <a:pt x="6" y="824"/>
                  </a:lnTo>
                  <a:lnTo>
                    <a:pt x="0" y="813"/>
                  </a:lnTo>
                  <a:lnTo>
                    <a:pt x="1" y="795"/>
                  </a:lnTo>
                  <a:lnTo>
                    <a:pt x="9" y="772"/>
                  </a:lnTo>
                  <a:lnTo>
                    <a:pt x="22" y="745"/>
                  </a:lnTo>
                  <a:lnTo>
                    <a:pt x="39" y="715"/>
                  </a:lnTo>
                  <a:lnTo>
                    <a:pt x="61" y="682"/>
                  </a:lnTo>
                  <a:lnTo>
                    <a:pt x="84" y="649"/>
                  </a:lnTo>
                  <a:lnTo>
                    <a:pt x="110" y="614"/>
                  </a:lnTo>
                  <a:lnTo>
                    <a:pt x="135" y="580"/>
                  </a:lnTo>
                  <a:lnTo>
                    <a:pt x="160" y="548"/>
                  </a:lnTo>
                  <a:lnTo>
                    <a:pt x="184" y="518"/>
                  </a:lnTo>
                  <a:lnTo>
                    <a:pt x="205" y="491"/>
                  </a:lnTo>
                  <a:lnTo>
                    <a:pt x="224" y="469"/>
                  </a:lnTo>
                  <a:lnTo>
                    <a:pt x="239" y="452"/>
                  </a:lnTo>
                  <a:lnTo>
                    <a:pt x="248" y="440"/>
                  </a:lnTo>
                  <a:lnTo>
                    <a:pt x="251" y="437"/>
                  </a:lnTo>
                  <a:lnTo>
                    <a:pt x="252" y="423"/>
                  </a:lnTo>
                  <a:lnTo>
                    <a:pt x="256" y="390"/>
                  </a:lnTo>
                  <a:lnTo>
                    <a:pt x="264" y="356"/>
                  </a:lnTo>
                  <a:lnTo>
                    <a:pt x="278" y="337"/>
                  </a:lnTo>
                  <a:lnTo>
                    <a:pt x="287" y="337"/>
                  </a:lnTo>
                  <a:lnTo>
                    <a:pt x="296" y="344"/>
                  </a:lnTo>
                  <a:lnTo>
                    <a:pt x="306" y="355"/>
                  </a:lnTo>
                  <a:lnTo>
                    <a:pt x="316" y="368"/>
                  </a:lnTo>
                  <a:lnTo>
                    <a:pt x="325" y="381"/>
                  </a:lnTo>
                  <a:lnTo>
                    <a:pt x="334" y="392"/>
                  </a:lnTo>
                  <a:lnTo>
                    <a:pt x="344" y="400"/>
                  </a:lnTo>
                  <a:lnTo>
                    <a:pt x="352" y="401"/>
                  </a:lnTo>
                  <a:lnTo>
                    <a:pt x="359" y="394"/>
                  </a:lnTo>
                  <a:lnTo>
                    <a:pt x="372" y="376"/>
                  </a:lnTo>
                  <a:lnTo>
                    <a:pt x="391" y="353"/>
                  </a:lnTo>
                  <a:lnTo>
                    <a:pt x="412" y="326"/>
                  </a:lnTo>
                  <a:lnTo>
                    <a:pt x="433" y="301"/>
                  </a:lnTo>
                  <a:lnTo>
                    <a:pt x="456" y="280"/>
                  </a:lnTo>
                  <a:lnTo>
                    <a:pt x="477" y="268"/>
                  </a:lnTo>
                  <a:lnTo>
                    <a:pt x="495" y="266"/>
                  </a:lnTo>
                  <a:lnTo>
                    <a:pt x="503" y="280"/>
                  </a:lnTo>
                  <a:lnTo>
                    <a:pt x="499" y="309"/>
                  </a:lnTo>
                  <a:lnTo>
                    <a:pt x="488" y="347"/>
                  </a:lnTo>
                  <a:lnTo>
                    <a:pt x="473" y="390"/>
                  </a:lnTo>
                  <a:lnTo>
                    <a:pt x="458" y="434"/>
                  </a:lnTo>
                  <a:lnTo>
                    <a:pt x="445" y="474"/>
                  </a:lnTo>
                  <a:lnTo>
                    <a:pt x="440" y="506"/>
                  </a:lnTo>
                  <a:lnTo>
                    <a:pt x="446" y="527"/>
                  </a:lnTo>
                  <a:lnTo>
                    <a:pt x="460" y="538"/>
                  </a:lnTo>
                  <a:lnTo>
                    <a:pt x="476" y="546"/>
                  </a:lnTo>
                  <a:lnTo>
                    <a:pt x="495" y="552"/>
                  </a:lnTo>
                  <a:lnTo>
                    <a:pt x="513" y="553"/>
                  </a:lnTo>
                  <a:lnTo>
                    <a:pt x="531" y="552"/>
                  </a:lnTo>
                  <a:lnTo>
                    <a:pt x="548" y="549"/>
                  </a:lnTo>
                  <a:lnTo>
                    <a:pt x="561" y="541"/>
                  </a:lnTo>
                  <a:lnTo>
                    <a:pt x="573" y="530"/>
                  </a:lnTo>
                  <a:lnTo>
                    <a:pt x="579" y="515"/>
                  </a:lnTo>
                  <a:lnTo>
                    <a:pt x="579" y="493"/>
                  </a:lnTo>
                  <a:lnTo>
                    <a:pt x="574" y="469"/>
                  </a:lnTo>
                  <a:lnTo>
                    <a:pt x="568" y="444"/>
                  </a:lnTo>
                  <a:lnTo>
                    <a:pt x="560" y="421"/>
                  </a:lnTo>
                  <a:lnTo>
                    <a:pt x="553" y="400"/>
                  </a:lnTo>
                  <a:lnTo>
                    <a:pt x="548" y="386"/>
                  </a:lnTo>
                  <a:lnTo>
                    <a:pt x="545" y="382"/>
                  </a:lnTo>
                  <a:lnTo>
                    <a:pt x="549" y="382"/>
                  </a:lnTo>
                  <a:lnTo>
                    <a:pt x="558" y="379"/>
                  </a:lnTo>
                  <a:lnTo>
                    <a:pt x="573" y="376"/>
                  </a:lnTo>
                  <a:lnTo>
                    <a:pt x="591" y="371"/>
                  </a:lnTo>
                  <a:lnTo>
                    <a:pt x="614" y="364"/>
                  </a:lnTo>
                  <a:lnTo>
                    <a:pt x="641" y="354"/>
                  </a:lnTo>
                  <a:lnTo>
                    <a:pt x="670" y="342"/>
                  </a:lnTo>
                  <a:lnTo>
                    <a:pt x="700" y="326"/>
                  </a:lnTo>
                  <a:lnTo>
                    <a:pt x="710" y="321"/>
                  </a:lnTo>
                  <a:lnTo>
                    <a:pt x="720" y="315"/>
                  </a:lnTo>
                  <a:lnTo>
                    <a:pt x="731" y="308"/>
                  </a:lnTo>
                  <a:lnTo>
                    <a:pt x="742" y="301"/>
                  </a:lnTo>
                  <a:lnTo>
                    <a:pt x="753" y="294"/>
                  </a:lnTo>
                  <a:lnTo>
                    <a:pt x="764" y="286"/>
                  </a:lnTo>
                  <a:lnTo>
                    <a:pt x="776" y="278"/>
                  </a:lnTo>
                  <a:lnTo>
                    <a:pt x="788" y="270"/>
                  </a:lnTo>
                  <a:lnTo>
                    <a:pt x="801" y="262"/>
                  </a:lnTo>
                  <a:lnTo>
                    <a:pt x="813" y="254"/>
                  </a:lnTo>
                  <a:lnTo>
                    <a:pt x="825" y="245"/>
                  </a:lnTo>
                  <a:lnTo>
                    <a:pt x="839" y="236"/>
                  </a:lnTo>
                  <a:lnTo>
                    <a:pt x="852" y="227"/>
                  </a:lnTo>
                  <a:lnTo>
                    <a:pt x="866" y="218"/>
                  </a:lnTo>
                  <a:lnTo>
                    <a:pt x="879" y="209"/>
                  </a:lnTo>
                  <a:lnTo>
                    <a:pt x="893" y="200"/>
                  </a:lnTo>
                  <a:lnTo>
                    <a:pt x="906" y="192"/>
                  </a:lnTo>
                  <a:lnTo>
                    <a:pt x="919" y="182"/>
                  </a:lnTo>
                  <a:lnTo>
                    <a:pt x="931" y="174"/>
                  </a:lnTo>
                  <a:lnTo>
                    <a:pt x="945" y="166"/>
                  </a:lnTo>
                  <a:lnTo>
                    <a:pt x="958" y="157"/>
                  </a:lnTo>
                  <a:lnTo>
                    <a:pt x="972" y="149"/>
                  </a:lnTo>
                  <a:lnTo>
                    <a:pt x="985" y="141"/>
                  </a:lnTo>
                  <a:lnTo>
                    <a:pt x="999" y="132"/>
                  </a:lnTo>
                  <a:lnTo>
                    <a:pt x="1013" y="124"/>
                  </a:lnTo>
                  <a:lnTo>
                    <a:pt x="1027" y="115"/>
                  </a:lnTo>
                  <a:lnTo>
                    <a:pt x="1041" y="109"/>
                  </a:lnTo>
                  <a:lnTo>
                    <a:pt x="1056" y="100"/>
                  </a:lnTo>
                  <a:lnTo>
                    <a:pt x="1070" y="92"/>
                  </a:lnTo>
                  <a:lnTo>
                    <a:pt x="1085" y="86"/>
                  </a:lnTo>
                  <a:lnTo>
                    <a:pt x="1098" y="79"/>
                  </a:lnTo>
                  <a:lnTo>
                    <a:pt x="1113" y="72"/>
                  </a:lnTo>
                  <a:lnTo>
                    <a:pt x="1143" y="58"/>
                  </a:lnTo>
                  <a:lnTo>
                    <a:pt x="1176" y="45"/>
                  </a:lnTo>
                  <a:lnTo>
                    <a:pt x="1209" y="34"/>
                  </a:lnTo>
                  <a:lnTo>
                    <a:pt x="1245" y="23"/>
                  </a:lnTo>
                  <a:lnTo>
                    <a:pt x="1282" y="14"/>
                  </a:lnTo>
                  <a:lnTo>
                    <a:pt x="1320" y="7"/>
                  </a:lnTo>
                  <a:lnTo>
                    <a:pt x="1360" y="3"/>
                  </a:lnTo>
                  <a:lnTo>
                    <a:pt x="1403" y="0"/>
                  </a:lnTo>
                  <a:lnTo>
                    <a:pt x="1445" y="1"/>
                  </a:lnTo>
                  <a:lnTo>
                    <a:pt x="1491" y="6"/>
                  </a:lnTo>
                  <a:lnTo>
                    <a:pt x="1537" y="15"/>
                  </a:lnTo>
                  <a:lnTo>
                    <a:pt x="1587" y="27"/>
                  </a:lnTo>
                  <a:lnTo>
                    <a:pt x="1638" y="44"/>
                  </a:lnTo>
                  <a:lnTo>
                    <a:pt x="1690" y="65"/>
                  </a:lnTo>
                  <a:lnTo>
                    <a:pt x="1744" y="91"/>
                  </a:lnTo>
                  <a:lnTo>
                    <a:pt x="1799" y="124"/>
                  </a:lnTo>
                  <a:lnTo>
                    <a:pt x="1868" y="172"/>
                  </a:lnTo>
                  <a:lnTo>
                    <a:pt x="1926" y="225"/>
                  </a:lnTo>
                  <a:lnTo>
                    <a:pt x="1973" y="280"/>
                  </a:lnTo>
                  <a:lnTo>
                    <a:pt x="2011" y="339"/>
                  </a:lnTo>
                  <a:lnTo>
                    <a:pt x="2042" y="399"/>
                  </a:lnTo>
                  <a:lnTo>
                    <a:pt x="2065" y="459"/>
                  </a:lnTo>
                  <a:lnTo>
                    <a:pt x="2081" y="519"/>
                  </a:lnTo>
                  <a:lnTo>
                    <a:pt x="2093" y="575"/>
                  </a:lnTo>
                  <a:lnTo>
                    <a:pt x="2099" y="631"/>
                  </a:lnTo>
                  <a:lnTo>
                    <a:pt x="2101" y="681"/>
                  </a:lnTo>
                  <a:lnTo>
                    <a:pt x="2101" y="727"/>
                  </a:lnTo>
                  <a:lnTo>
                    <a:pt x="2099" y="767"/>
                  </a:lnTo>
                  <a:lnTo>
                    <a:pt x="2095" y="799"/>
                  </a:lnTo>
                  <a:lnTo>
                    <a:pt x="2092" y="824"/>
                  </a:lnTo>
                  <a:lnTo>
                    <a:pt x="2090" y="839"/>
                  </a:lnTo>
                  <a:lnTo>
                    <a:pt x="2088" y="845"/>
                  </a:lnTo>
                  <a:lnTo>
                    <a:pt x="2094" y="847"/>
                  </a:lnTo>
                  <a:lnTo>
                    <a:pt x="2110" y="855"/>
                  </a:lnTo>
                  <a:lnTo>
                    <a:pt x="2133" y="868"/>
                  </a:lnTo>
                  <a:lnTo>
                    <a:pt x="2161" y="884"/>
                  </a:lnTo>
                  <a:lnTo>
                    <a:pt x="2191" y="905"/>
                  </a:lnTo>
                  <a:lnTo>
                    <a:pt x="2219" y="929"/>
                  </a:lnTo>
                  <a:lnTo>
                    <a:pt x="2244" y="956"/>
                  </a:lnTo>
                  <a:lnTo>
                    <a:pt x="2261" y="984"/>
                  </a:lnTo>
                  <a:lnTo>
                    <a:pt x="2272" y="1010"/>
                  </a:lnTo>
                  <a:lnTo>
                    <a:pt x="2279" y="1037"/>
                  </a:lnTo>
                  <a:lnTo>
                    <a:pt x="2284" y="1066"/>
                  </a:lnTo>
                  <a:lnTo>
                    <a:pt x="2287" y="1095"/>
                  </a:lnTo>
                  <a:lnTo>
                    <a:pt x="2285" y="1125"/>
                  </a:lnTo>
                  <a:lnTo>
                    <a:pt x="2281" y="1154"/>
                  </a:lnTo>
                  <a:lnTo>
                    <a:pt x="2273" y="1183"/>
                  </a:lnTo>
                  <a:lnTo>
                    <a:pt x="2261" y="1210"/>
                  </a:lnTo>
                  <a:lnTo>
                    <a:pt x="2246" y="1237"/>
                  </a:lnTo>
                  <a:lnTo>
                    <a:pt x="2225" y="1261"/>
                  </a:lnTo>
                  <a:lnTo>
                    <a:pt x="2200" y="1283"/>
                  </a:lnTo>
                  <a:lnTo>
                    <a:pt x="2171" y="1301"/>
                  </a:lnTo>
                  <a:lnTo>
                    <a:pt x="2136" y="1316"/>
                  </a:lnTo>
                  <a:lnTo>
                    <a:pt x="2095" y="1328"/>
                  </a:lnTo>
                  <a:lnTo>
                    <a:pt x="2049" y="1336"/>
                  </a:lnTo>
                  <a:lnTo>
                    <a:pt x="1997" y="1338"/>
                  </a:lnTo>
                  <a:close/>
                </a:path>
              </a:pathLst>
            </a:custGeom>
            <a:solidFill>
              <a:srgbClr val="CC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705" name="Freeform 56">
              <a:extLst>
                <a:ext uri="{FF2B5EF4-FFF2-40B4-BE49-F238E27FC236}">
                  <a16:creationId xmlns:a16="http://schemas.microsoft.com/office/drawing/2014/main" id="{993A8BF6-5694-FBF6-51DD-1522CE815110}"/>
                </a:ext>
              </a:extLst>
            </p:cNvPr>
            <p:cNvSpPr>
              <a:spLocks/>
            </p:cNvSpPr>
            <p:nvPr/>
          </p:nvSpPr>
          <p:spPr bwMode="auto">
            <a:xfrm>
              <a:off x="5097" y="2073"/>
              <a:ext cx="45" cy="44"/>
            </a:xfrm>
            <a:custGeom>
              <a:avLst/>
              <a:gdLst>
                <a:gd name="T0" fmla="*/ 6 w 89"/>
                <a:gd name="T1" fmla="*/ 0 h 89"/>
                <a:gd name="T2" fmla="*/ 5 w 89"/>
                <a:gd name="T3" fmla="*/ 0 h 89"/>
                <a:gd name="T4" fmla="*/ 4 w 89"/>
                <a:gd name="T5" fmla="*/ 0 h 89"/>
                <a:gd name="T6" fmla="*/ 3 w 89"/>
                <a:gd name="T7" fmla="*/ 0 h 89"/>
                <a:gd name="T8" fmla="*/ 2 w 89"/>
                <a:gd name="T9" fmla="*/ 1 h 89"/>
                <a:gd name="T10" fmla="*/ 2 w 89"/>
                <a:gd name="T11" fmla="*/ 2 h 89"/>
                <a:gd name="T12" fmla="*/ 1 w 89"/>
                <a:gd name="T13" fmla="*/ 3 h 89"/>
                <a:gd name="T14" fmla="*/ 1 w 89"/>
                <a:gd name="T15" fmla="*/ 4 h 89"/>
                <a:gd name="T16" fmla="*/ 0 w 89"/>
                <a:gd name="T17" fmla="*/ 5 h 89"/>
                <a:gd name="T18" fmla="*/ 1 w 89"/>
                <a:gd name="T19" fmla="*/ 6 h 89"/>
                <a:gd name="T20" fmla="*/ 1 w 89"/>
                <a:gd name="T21" fmla="*/ 7 h 89"/>
                <a:gd name="T22" fmla="*/ 2 w 89"/>
                <a:gd name="T23" fmla="*/ 8 h 89"/>
                <a:gd name="T24" fmla="*/ 2 w 89"/>
                <a:gd name="T25" fmla="*/ 9 h 89"/>
                <a:gd name="T26" fmla="*/ 3 w 89"/>
                <a:gd name="T27" fmla="*/ 10 h 89"/>
                <a:gd name="T28" fmla="*/ 4 w 89"/>
                <a:gd name="T29" fmla="*/ 10 h 89"/>
                <a:gd name="T30" fmla="*/ 5 w 89"/>
                <a:gd name="T31" fmla="*/ 11 h 89"/>
                <a:gd name="T32" fmla="*/ 6 w 89"/>
                <a:gd name="T33" fmla="*/ 11 h 89"/>
                <a:gd name="T34" fmla="*/ 7 w 89"/>
                <a:gd name="T35" fmla="*/ 11 h 89"/>
                <a:gd name="T36" fmla="*/ 8 w 89"/>
                <a:gd name="T37" fmla="*/ 10 h 89"/>
                <a:gd name="T38" fmla="*/ 9 w 89"/>
                <a:gd name="T39" fmla="*/ 10 h 89"/>
                <a:gd name="T40" fmla="*/ 10 w 89"/>
                <a:gd name="T41" fmla="*/ 9 h 89"/>
                <a:gd name="T42" fmla="*/ 11 w 89"/>
                <a:gd name="T43" fmla="*/ 8 h 89"/>
                <a:gd name="T44" fmla="*/ 11 w 89"/>
                <a:gd name="T45" fmla="*/ 7 h 89"/>
                <a:gd name="T46" fmla="*/ 11 w 89"/>
                <a:gd name="T47" fmla="*/ 6 h 89"/>
                <a:gd name="T48" fmla="*/ 12 w 89"/>
                <a:gd name="T49" fmla="*/ 5 h 89"/>
                <a:gd name="T50" fmla="*/ 11 w 89"/>
                <a:gd name="T51" fmla="*/ 4 h 89"/>
                <a:gd name="T52" fmla="*/ 11 w 89"/>
                <a:gd name="T53" fmla="*/ 3 h 89"/>
                <a:gd name="T54" fmla="*/ 11 w 89"/>
                <a:gd name="T55" fmla="*/ 2 h 89"/>
                <a:gd name="T56" fmla="*/ 10 w 89"/>
                <a:gd name="T57" fmla="*/ 1 h 89"/>
                <a:gd name="T58" fmla="*/ 9 w 89"/>
                <a:gd name="T59" fmla="*/ 0 h 89"/>
                <a:gd name="T60" fmla="*/ 8 w 89"/>
                <a:gd name="T61" fmla="*/ 0 h 89"/>
                <a:gd name="T62" fmla="*/ 7 w 89"/>
                <a:gd name="T63" fmla="*/ 0 h 89"/>
                <a:gd name="T64" fmla="*/ 6 w 89"/>
                <a:gd name="T65" fmla="*/ 0 h 8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89" h="89">
                  <a:moveTo>
                    <a:pt x="45" y="0"/>
                  </a:moveTo>
                  <a:lnTo>
                    <a:pt x="36" y="1"/>
                  </a:lnTo>
                  <a:lnTo>
                    <a:pt x="28" y="4"/>
                  </a:lnTo>
                  <a:lnTo>
                    <a:pt x="20" y="7"/>
                  </a:lnTo>
                  <a:lnTo>
                    <a:pt x="13" y="13"/>
                  </a:lnTo>
                  <a:lnTo>
                    <a:pt x="9" y="20"/>
                  </a:lnTo>
                  <a:lnTo>
                    <a:pt x="4" y="27"/>
                  </a:lnTo>
                  <a:lnTo>
                    <a:pt x="2" y="35"/>
                  </a:lnTo>
                  <a:lnTo>
                    <a:pt x="0" y="44"/>
                  </a:lnTo>
                  <a:lnTo>
                    <a:pt x="2" y="53"/>
                  </a:lnTo>
                  <a:lnTo>
                    <a:pt x="4" y="61"/>
                  </a:lnTo>
                  <a:lnTo>
                    <a:pt x="9" y="69"/>
                  </a:lnTo>
                  <a:lnTo>
                    <a:pt x="13" y="75"/>
                  </a:lnTo>
                  <a:lnTo>
                    <a:pt x="20" y="81"/>
                  </a:lnTo>
                  <a:lnTo>
                    <a:pt x="28" y="85"/>
                  </a:lnTo>
                  <a:lnTo>
                    <a:pt x="36" y="88"/>
                  </a:lnTo>
                  <a:lnTo>
                    <a:pt x="45" y="89"/>
                  </a:lnTo>
                  <a:lnTo>
                    <a:pt x="55" y="88"/>
                  </a:lnTo>
                  <a:lnTo>
                    <a:pt x="63" y="85"/>
                  </a:lnTo>
                  <a:lnTo>
                    <a:pt x="70" y="81"/>
                  </a:lnTo>
                  <a:lnTo>
                    <a:pt x="77" y="75"/>
                  </a:lnTo>
                  <a:lnTo>
                    <a:pt x="82" y="69"/>
                  </a:lnTo>
                  <a:lnTo>
                    <a:pt x="86" y="61"/>
                  </a:lnTo>
                  <a:lnTo>
                    <a:pt x="88" y="53"/>
                  </a:lnTo>
                  <a:lnTo>
                    <a:pt x="89" y="44"/>
                  </a:lnTo>
                  <a:lnTo>
                    <a:pt x="88" y="35"/>
                  </a:lnTo>
                  <a:lnTo>
                    <a:pt x="86" y="27"/>
                  </a:lnTo>
                  <a:lnTo>
                    <a:pt x="82" y="20"/>
                  </a:lnTo>
                  <a:lnTo>
                    <a:pt x="77" y="13"/>
                  </a:lnTo>
                  <a:lnTo>
                    <a:pt x="70" y="7"/>
                  </a:lnTo>
                  <a:lnTo>
                    <a:pt x="63" y="4"/>
                  </a:lnTo>
                  <a:lnTo>
                    <a:pt x="55" y="1"/>
                  </a:lnTo>
                  <a:lnTo>
                    <a:pt x="45"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28693" name="Group 57">
            <a:extLst>
              <a:ext uri="{FF2B5EF4-FFF2-40B4-BE49-F238E27FC236}">
                <a16:creationId xmlns:a16="http://schemas.microsoft.com/office/drawing/2014/main" id="{E96D64B8-9E0A-08D1-9AA1-53E1E5680D71}"/>
              </a:ext>
            </a:extLst>
          </p:cNvPr>
          <p:cNvGrpSpPr>
            <a:grpSpLocks/>
          </p:cNvGrpSpPr>
          <p:nvPr/>
        </p:nvGrpSpPr>
        <p:grpSpPr bwMode="auto">
          <a:xfrm>
            <a:off x="2908300" y="3910013"/>
            <a:ext cx="711200" cy="449262"/>
            <a:chOff x="4971" y="1801"/>
            <a:chExt cx="1143" cy="720"/>
          </a:xfrm>
        </p:grpSpPr>
        <p:sp>
          <p:nvSpPr>
            <p:cNvPr id="28702" name="Freeform 58">
              <a:extLst>
                <a:ext uri="{FF2B5EF4-FFF2-40B4-BE49-F238E27FC236}">
                  <a16:creationId xmlns:a16="http://schemas.microsoft.com/office/drawing/2014/main" id="{077CEB44-A68A-C49F-08AD-7F35B96F95BB}"/>
                </a:ext>
              </a:extLst>
            </p:cNvPr>
            <p:cNvSpPr>
              <a:spLocks/>
            </p:cNvSpPr>
            <p:nvPr/>
          </p:nvSpPr>
          <p:spPr bwMode="auto">
            <a:xfrm>
              <a:off x="4971" y="1801"/>
              <a:ext cx="1143" cy="720"/>
            </a:xfrm>
            <a:custGeom>
              <a:avLst/>
              <a:gdLst>
                <a:gd name="T0" fmla="*/ 214 w 2287"/>
                <a:gd name="T1" fmla="*/ 159 h 1440"/>
                <a:gd name="T2" fmla="*/ 184 w 2287"/>
                <a:gd name="T3" fmla="*/ 145 h 1440"/>
                <a:gd name="T4" fmla="*/ 166 w 2287"/>
                <a:gd name="T5" fmla="*/ 142 h 1440"/>
                <a:gd name="T6" fmla="*/ 156 w 2287"/>
                <a:gd name="T7" fmla="*/ 148 h 1440"/>
                <a:gd name="T8" fmla="*/ 160 w 2287"/>
                <a:gd name="T9" fmla="*/ 168 h 1440"/>
                <a:gd name="T10" fmla="*/ 175 w 2287"/>
                <a:gd name="T11" fmla="*/ 161 h 1440"/>
                <a:gd name="T12" fmla="*/ 167 w 2287"/>
                <a:gd name="T13" fmla="*/ 154 h 1440"/>
                <a:gd name="T14" fmla="*/ 172 w 2287"/>
                <a:gd name="T15" fmla="*/ 149 h 1440"/>
                <a:gd name="T16" fmla="*/ 185 w 2287"/>
                <a:gd name="T17" fmla="*/ 166 h 1440"/>
                <a:gd name="T18" fmla="*/ 174 w 2287"/>
                <a:gd name="T19" fmla="*/ 180 h 1440"/>
                <a:gd name="T20" fmla="*/ 153 w 2287"/>
                <a:gd name="T21" fmla="*/ 174 h 1440"/>
                <a:gd name="T22" fmla="*/ 145 w 2287"/>
                <a:gd name="T23" fmla="*/ 149 h 1440"/>
                <a:gd name="T24" fmla="*/ 163 w 2287"/>
                <a:gd name="T25" fmla="*/ 132 h 1440"/>
                <a:gd name="T26" fmla="*/ 197 w 2287"/>
                <a:gd name="T27" fmla="*/ 140 h 1440"/>
                <a:gd name="T28" fmla="*/ 240 w 2287"/>
                <a:gd name="T29" fmla="*/ 153 h 1440"/>
                <a:gd name="T30" fmla="*/ 266 w 2287"/>
                <a:gd name="T31" fmla="*/ 141 h 1440"/>
                <a:gd name="T32" fmla="*/ 255 w 2287"/>
                <a:gd name="T33" fmla="*/ 124 h 1440"/>
                <a:gd name="T34" fmla="*/ 231 w 2287"/>
                <a:gd name="T35" fmla="*/ 124 h 1440"/>
                <a:gd name="T36" fmla="*/ 181 w 2287"/>
                <a:gd name="T37" fmla="*/ 124 h 1440"/>
                <a:gd name="T38" fmla="*/ 130 w 2287"/>
                <a:gd name="T39" fmla="*/ 124 h 1440"/>
                <a:gd name="T40" fmla="*/ 103 w 2287"/>
                <a:gd name="T41" fmla="*/ 124 h 1440"/>
                <a:gd name="T42" fmla="*/ 101 w 2287"/>
                <a:gd name="T43" fmla="*/ 119 h 1440"/>
                <a:gd name="T44" fmla="*/ 117 w 2287"/>
                <a:gd name="T45" fmla="*/ 113 h 1440"/>
                <a:gd name="T46" fmla="*/ 147 w 2287"/>
                <a:gd name="T47" fmla="*/ 113 h 1440"/>
                <a:gd name="T48" fmla="*/ 170 w 2287"/>
                <a:gd name="T49" fmla="*/ 113 h 1440"/>
                <a:gd name="T50" fmla="*/ 159 w 2287"/>
                <a:gd name="T51" fmla="*/ 103 h 1440"/>
                <a:gd name="T52" fmla="*/ 143 w 2287"/>
                <a:gd name="T53" fmla="*/ 73 h 1440"/>
                <a:gd name="T54" fmla="*/ 160 w 2287"/>
                <a:gd name="T55" fmla="*/ 42 h 1440"/>
                <a:gd name="T56" fmla="*/ 151 w 2287"/>
                <a:gd name="T57" fmla="*/ 42 h 1440"/>
                <a:gd name="T58" fmla="*/ 135 w 2287"/>
                <a:gd name="T59" fmla="*/ 60 h 1440"/>
                <a:gd name="T60" fmla="*/ 147 w 2287"/>
                <a:gd name="T61" fmla="*/ 106 h 1440"/>
                <a:gd name="T62" fmla="*/ 133 w 2287"/>
                <a:gd name="T63" fmla="*/ 107 h 1440"/>
                <a:gd name="T64" fmla="*/ 107 w 2287"/>
                <a:gd name="T65" fmla="*/ 107 h 1440"/>
                <a:gd name="T66" fmla="*/ 90 w 2287"/>
                <a:gd name="T67" fmla="*/ 123 h 1440"/>
                <a:gd name="T68" fmla="*/ 23 w 2287"/>
                <a:gd name="T69" fmla="*/ 121 h 1440"/>
                <a:gd name="T70" fmla="*/ 39 w 2287"/>
                <a:gd name="T71" fmla="*/ 115 h 1440"/>
                <a:gd name="T72" fmla="*/ 56 w 2287"/>
                <a:gd name="T73" fmla="*/ 111 h 1440"/>
                <a:gd name="T74" fmla="*/ 41 w 2287"/>
                <a:gd name="T75" fmla="*/ 108 h 1440"/>
                <a:gd name="T76" fmla="*/ 6 w 2287"/>
                <a:gd name="T77" fmla="*/ 106 h 1440"/>
                <a:gd name="T78" fmla="*/ 7 w 2287"/>
                <a:gd name="T79" fmla="*/ 86 h 1440"/>
                <a:gd name="T80" fmla="*/ 29 w 2287"/>
                <a:gd name="T81" fmla="*/ 57 h 1440"/>
                <a:gd name="T82" fmla="*/ 37 w 2287"/>
                <a:gd name="T83" fmla="*/ 43 h 1440"/>
                <a:gd name="T84" fmla="*/ 46 w 2287"/>
                <a:gd name="T85" fmla="*/ 47 h 1440"/>
                <a:gd name="T86" fmla="*/ 62 w 2287"/>
                <a:gd name="T87" fmla="*/ 39 h 1440"/>
                <a:gd name="T88" fmla="*/ 59 w 2287"/>
                <a:gd name="T89" fmla="*/ 69 h 1440"/>
                <a:gd name="T90" fmla="*/ 72 w 2287"/>
                <a:gd name="T91" fmla="*/ 62 h 1440"/>
                <a:gd name="T92" fmla="*/ 69 w 2287"/>
                <a:gd name="T93" fmla="*/ 48 h 1440"/>
                <a:gd name="T94" fmla="*/ 90 w 2287"/>
                <a:gd name="T95" fmla="*/ 40 h 1440"/>
                <a:gd name="T96" fmla="*/ 101 w 2287"/>
                <a:gd name="T97" fmla="*/ 32 h 1440"/>
                <a:gd name="T98" fmla="*/ 114 w 2287"/>
                <a:gd name="T99" fmla="*/ 23 h 1440"/>
                <a:gd name="T100" fmla="*/ 128 w 2287"/>
                <a:gd name="T101" fmla="*/ 15 h 1440"/>
                <a:gd name="T102" fmla="*/ 147 w 2287"/>
                <a:gd name="T103" fmla="*/ 6 h 1440"/>
                <a:gd name="T104" fmla="*/ 186 w 2287"/>
                <a:gd name="T105" fmla="*/ 1 h 1440"/>
                <a:gd name="T106" fmla="*/ 240 w 2287"/>
                <a:gd name="T107" fmla="*/ 29 h 1440"/>
                <a:gd name="T108" fmla="*/ 262 w 2287"/>
                <a:gd name="T109" fmla="*/ 86 h 1440"/>
                <a:gd name="T110" fmla="*/ 263 w 2287"/>
                <a:gd name="T111" fmla="*/ 107 h 1440"/>
                <a:gd name="T112" fmla="*/ 284 w 2287"/>
                <a:gd name="T113" fmla="*/ 130 h 1440"/>
                <a:gd name="T114" fmla="*/ 278 w 2287"/>
                <a:gd name="T115" fmla="*/ 158 h 144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287" h="1440">
                  <a:moveTo>
                    <a:pt x="1997" y="1338"/>
                  </a:moveTo>
                  <a:lnTo>
                    <a:pt x="1960" y="1336"/>
                  </a:lnTo>
                  <a:lnTo>
                    <a:pt x="1921" y="1331"/>
                  </a:lnTo>
                  <a:lnTo>
                    <a:pt x="1881" y="1322"/>
                  </a:lnTo>
                  <a:lnTo>
                    <a:pt x="1841" y="1312"/>
                  </a:lnTo>
                  <a:lnTo>
                    <a:pt x="1799" y="1299"/>
                  </a:lnTo>
                  <a:lnTo>
                    <a:pt x="1759" y="1284"/>
                  </a:lnTo>
                  <a:lnTo>
                    <a:pt x="1718" y="1268"/>
                  </a:lnTo>
                  <a:lnTo>
                    <a:pt x="1679" y="1252"/>
                  </a:lnTo>
                  <a:lnTo>
                    <a:pt x="1641" y="1234"/>
                  </a:lnTo>
                  <a:lnTo>
                    <a:pt x="1607" y="1218"/>
                  </a:lnTo>
                  <a:lnTo>
                    <a:pt x="1573" y="1201"/>
                  </a:lnTo>
                  <a:lnTo>
                    <a:pt x="1542" y="1186"/>
                  </a:lnTo>
                  <a:lnTo>
                    <a:pt x="1516" y="1173"/>
                  </a:lnTo>
                  <a:lnTo>
                    <a:pt x="1493" y="1161"/>
                  </a:lnTo>
                  <a:lnTo>
                    <a:pt x="1473" y="1153"/>
                  </a:lnTo>
                  <a:lnTo>
                    <a:pt x="1458" y="1146"/>
                  </a:lnTo>
                  <a:lnTo>
                    <a:pt x="1437" y="1138"/>
                  </a:lnTo>
                  <a:lnTo>
                    <a:pt x="1416" y="1133"/>
                  </a:lnTo>
                  <a:lnTo>
                    <a:pt x="1398" y="1128"/>
                  </a:lnTo>
                  <a:lnTo>
                    <a:pt x="1380" y="1126"/>
                  </a:lnTo>
                  <a:lnTo>
                    <a:pt x="1362" y="1126"/>
                  </a:lnTo>
                  <a:lnTo>
                    <a:pt x="1346" y="1127"/>
                  </a:lnTo>
                  <a:lnTo>
                    <a:pt x="1331" y="1130"/>
                  </a:lnTo>
                  <a:lnTo>
                    <a:pt x="1317" y="1133"/>
                  </a:lnTo>
                  <a:lnTo>
                    <a:pt x="1305" y="1138"/>
                  </a:lnTo>
                  <a:lnTo>
                    <a:pt x="1293" y="1143"/>
                  </a:lnTo>
                  <a:lnTo>
                    <a:pt x="1283" y="1150"/>
                  </a:lnTo>
                  <a:lnTo>
                    <a:pt x="1274" y="1157"/>
                  </a:lnTo>
                  <a:lnTo>
                    <a:pt x="1265" y="1165"/>
                  </a:lnTo>
                  <a:lnTo>
                    <a:pt x="1259" y="1173"/>
                  </a:lnTo>
                  <a:lnTo>
                    <a:pt x="1253" y="1181"/>
                  </a:lnTo>
                  <a:lnTo>
                    <a:pt x="1248" y="1191"/>
                  </a:lnTo>
                  <a:lnTo>
                    <a:pt x="1241" y="1211"/>
                  </a:lnTo>
                  <a:lnTo>
                    <a:pt x="1240" y="1234"/>
                  </a:lnTo>
                  <a:lnTo>
                    <a:pt x="1242" y="1259"/>
                  </a:lnTo>
                  <a:lnTo>
                    <a:pt x="1248" y="1282"/>
                  </a:lnTo>
                  <a:lnTo>
                    <a:pt x="1257" y="1305"/>
                  </a:lnTo>
                  <a:lnTo>
                    <a:pt x="1270" y="1324"/>
                  </a:lnTo>
                  <a:lnTo>
                    <a:pt x="1285" y="1339"/>
                  </a:lnTo>
                  <a:lnTo>
                    <a:pt x="1304" y="1348"/>
                  </a:lnTo>
                  <a:lnTo>
                    <a:pt x="1327" y="1353"/>
                  </a:lnTo>
                  <a:lnTo>
                    <a:pt x="1348" y="1352"/>
                  </a:lnTo>
                  <a:lnTo>
                    <a:pt x="1368" y="1346"/>
                  </a:lnTo>
                  <a:lnTo>
                    <a:pt x="1384" y="1336"/>
                  </a:lnTo>
                  <a:lnTo>
                    <a:pt x="1396" y="1322"/>
                  </a:lnTo>
                  <a:lnTo>
                    <a:pt x="1403" y="1306"/>
                  </a:lnTo>
                  <a:lnTo>
                    <a:pt x="1403" y="1287"/>
                  </a:lnTo>
                  <a:lnTo>
                    <a:pt x="1396" y="1267"/>
                  </a:lnTo>
                  <a:lnTo>
                    <a:pt x="1388" y="1255"/>
                  </a:lnTo>
                  <a:lnTo>
                    <a:pt x="1380" y="1248"/>
                  </a:lnTo>
                  <a:lnTo>
                    <a:pt x="1370" y="1244"/>
                  </a:lnTo>
                  <a:lnTo>
                    <a:pt x="1361" y="1241"/>
                  </a:lnTo>
                  <a:lnTo>
                    <a:pt x="1353" y="1238"/>
                  </a:lnTo>
                  <a:lnTo>
                    <a:pt x="1345" y="1234"/>
                  </a:lnTo>
                  <a:lnTo>
                    <a:pt x="1340" y="1229"/>
                  </a:lnTo>
                  <a:lnTo>
                    <a:pt x="1337" y="1218"/>
                  </a:lnTo>
                  <a:lnTo>
                    <a:pt x="1337" y="1208"/>
                  </a:lnTo>
                  <a:lnTo>
                    <a:pt x="1338" y="1199"/>
                  </a:lnTo>
                  <a:lnTo>
                    <a:pt x="1343" y="1193"/>
                  </a:lnTo>
                  <a:lnTo>
                    <a:pt x="1350" y="1188"/>
                  </a:lnTo>
                  <a:lnTo>
                    <a:pt x="1359" y="1186"/>
                  </a:lnTo>
                  <a:lnTo>
                    <a:pt x="1370" y="1187"/>
                  </a:lnTo>
                  <a:lnTo>
                    <a:pt x="1383" y="1191"/>
                  </a:lnTo>
                  <a:lnTo>
                    <a:pt x="1398" y="1196"/>
                  </a:lnTo>
                  <a:lnTo>
                    <a:pt x="1420" y="1208"/>
                  </a:lnTo>
                  <a:lnTo>
                    <a:pt x="1438" y="1223"/>
                  </a:lnTo>
                  <a:lnTo>
                    <a:pt x="1455" y="1239"/>
                  </a:lnTo>
                  <a:lnTo>
                    <a:pt x="1467" y="1259"/>
                  </a:lnTo>
                  <a:lnTo>
                    <a:pt x="1475" y="1279"/>
                  </a:lnTo>
                  <a:lnTo>
                    <a:pt x="1481" y="1301"/>
                  </a:lnTo>
                  <a:lnTo>
                    <a:pt x="1481" y="1325"/>
                  </a:lnTo>
                  <a:lnTo>
                    <a:pt x="1476" y="1352"/>
                  </a:lnTo>
                  <a:lnTo>
                    <a:pt x="1472" y="1367"/>
                  </a:lnTo>
                  <a:lnTo>
                    <a:pt x="1464" y="1381"/>
                  </a:lnTo>
                  <a:lnTo>
                    <a:pt x="1453" y="1393"/>
                  </a:lnTo>
                  <a:lnTo>
                    <a:pt x="1441" y="1405"/>
                  </a:lnTo>
                  <a:lnTo>
                    <a:pt x="1426" y="1416"/>
                  </a:lnTo>
                  <a:lnTo>
                    <a:pt x="1410" y="1425"/>
                  </a:lnTo>
                  <a:lnTo>
                    <a:pt x="1392" y="1433"/>
                  </a:lnTo>
                  <a:lnTo>
                    <a:pt x="1373" y="1437"/>
                  </a:lnTo>
                  <a:lnTo>
                    <a:pt x="1353" y="1440"/>
                  </a:lnTo>
                  <a:lnTo>
                    <a:pt x="1331" y="1440"/>
                  </a:lnTo>
                  <a:lnTo>
                    <a:pt x="1310" y="1436"/>
                  </a:lnTo>
                  <a:lnTo>
                    <a:pt x="1289" y="1429"/>
                  </a:lnTo>
                  <a:lnTo>
                    <a:pt x="1267" y="1419"/>
                  </a:lnTo>
                  <a:lnTo>
                    <a:pt x="1245" y="1405"/>
                  </a:lnTo>
                  <a:lnTo>
                    <a:pt x="1224" y="1387"/>
                  </a:lnTo>
                  <a:lnTo>
                    <a:pt x="1203" y="1365"/>
                  </a:lnTo>
                  <a:lnTo>
                    <a:pt x="1187" y="1342"/>
                  </a:lnTo>
                  <a:lnTo>
                    <a:pt x="1173" y="1317"/>
                  </a:lnTo>
                  <a:lnTo>
                    <a:pt x="1164" y="1292"/>
                  </a:lnTo>
                  <a:lnTo>
                    <a:pt x="1158" y="1266"/>
                  </a:lnTo>
                  <a:lnTo>
                    <a:pt x="1156" y="1240"/>
                  </a:lnTo>
                  <a:lnTo>
                    <a:pt x="1157" y="1215"/>
                  </a:lnTo>
                  <a:lnTo>
                    <a:pt x="1162" y="1189"/>
                  </a:lnTo>
                  <a:lnTo>
                    <a:pt x="1170" y="1165"/>
                  </a:lnTo>
                  <a:lnTo>
                    <a:pt x="1180" y="1142"/>
                  </a:lnTo>
                  <a:lnTo>
                    <a:pt x="1194" y="1120"/>
                  </a:lnTo>
                  <a:lnTo>
                    <a:pt x="1211" y="1101"/>
                  </a:lnTo>
                  <a:lnTo>
                    <a:pt x="1231" y="1083"/>
                  </a:lnTo>
                  <a:lnTo>
                    <a:pt x="1254" y="1070"/>
                  </a:lnTo>
                  <a:lnTo>
                    <a:pt x="1279" y="1058"/>
                  </a:lnTo>
                  <a:lnTo>
                    <a:pt x="1307" y="1050"/>
                  </a:lnTo>
                  <a:lnTo>
                    <a:pt x="1337" y="1045"/>
                  </a:lnTo>
                  <a:lnTo>
                    <a:pt x="1365" y="1045"/>
                  </a:lnTo>
                  <a:lnTo>
                    <a:pt x="1395" y="1050"/>
                  </a:lnTo>
                  <a:lnTo>
                    <a:pt x="1427" y="1058"/>
                  </a:lnTo>
                  <a:lnTo>
                    <a:pt x="1461" y="1070"/>
                  </a:lnTo>
                  <a:lnTo>
                    <a:pt x="1498" y="1082"/>
                  </a:lnTo>
                  <a:lnTo>
                    <a:pt x="1536" y="1097"/>
                  </a:lnTo>
                  <a:lnTo>
                    <a:pt x="1577" y="1113"/>
                  </a:lnTo>
                  <a:lnTo>
                    <a:pt x="1618" y="1130"/>
                  </a:lnTo>
                  <a:lnTo>
                    <a:pt x="1661" y="1147"/>
                  </a:lnTo>
                  <a:lnTo>
                    <a:pt x="1703" y="1163"/>
                  </a:lnTo>
                  <a:lnTo>
                    <a:pt x="1747" y="1179"/>
                  </a:lnTo>
                  <a:lnTo>
                    <a:pt x="1791" y="1193"/>
                  </a:lnTo>
                  <a:lnTo>
                    <a:pt x="1835" y="1204"/>
                  </a:lnTo>
                  <a:lnTo>
                    <a:pt x="1879" y="1214"/>
                  </a:lnTo>
                  <a:lnTo>
                    <a:pt x="1922" y="1219"/>
                  </a:lnTo>
                  <a:lnTo>
                    <a:pt x="1965" y="1222"/>
                  </a:lnTo>
                  <a:lnTo>
                    <a:pt x="2008" y="1219"/>
                  </a:lnTo>
                  <a:lnTo>
                    <a:pt x="2042" y="1211"/>
                  </a:lnTo>
                  <a:lnTo>
                    <a:pt x="2072" y="1200"/>
                  </a:lnTo>
                  <a:lnTo>
                    <a:pt x="2095" y="1185"/>
                  </a:lnTo>
                  <a:lnTo>
                    <a:pt x="2114" y="1168"/>
                  </a:lnTo>
                  <a:lnTo>
                    <a:pt x="2126" y="1148"/>
                  </a:lnTo>
                  <a:lnTo>
                    <a:pt x="2133" y="1127"/>
                  </a:lnTo>
                  <a:lnTo>
                    <a:pt x="2137" y="1105"/>
                  </a:lnTo>
                  <a:lnTo>
                    <a:pt x="2134" y="1083"/>
                  </a:lnTo>
                  <a:lnTo>
                    <a:pt x="2128" y="1063"/>
                  </a:lnTo>
                  <a:lnTo>
                    <a:pt x="2117" y="1043"/>
                  </a:lnTo>
                  <a:lnTo>
                    <a:pt x="2103" y="1026"/>
                  </a:lnTo>
                  <a:lnTo>
                    <a:pt x="2086" y="1011"/>
                  </a:lnTo>
                  <a:lnTo>
                    <a:pt x="2065" y="999"/>
                  </a:lnTo>
                  <a:lnTo>
                    <a:pt x="2041" y="991"/>
                  </a:lnTo>
                  <a:lnTo>
                    <a:pt x="2015" y="989"/>
                  </a:lnTo>
                  <a:lnTo>
                    <a:pt x="2007" y="989"/>
                  </a:lnTo>
                  <a:lnTo>
                    <a:pt x="1993" y="989"/>
                  </a:lnTo>
                  <a:lnTo>
                    <a:pt x="1973" y="989"/>
                  </a:lnTo>
                  <a:lnTo>
                    <a:pt x="1949" y="989"/>
                  </a:lnTo>
                  <a:lnTo>
                    <a:pt x="1920" y="989"/>
                  </a:lnTo>
                  <a:lnTo>
                    <a:pt x="1886" y="989"/>
                  </a:lnTo>
                  <a:lnTo>
                    <a:pt x="1849" y="989"/>
                  </a:lnTo>
                  <a:lnTo>
                    <a:pt x="1807" y="989"/>
                  </a:lnTo>
                  <a:lnTo>
                    <a:pt x="1763" y="990"/>
                  </a:lnTo>
                  <a:lnTo>
                    <a:pt x="1716" y="990"/>
                  </a:lnTo>
                  <a:lnTo>
                    <a:pt x="1667" y="990"/>
                  </a:lnTo>
                  <a:lnTo>
                    <a:pt x="1615" y="990"/>
                  </a:lnTo>
                  <a:lnTo>
                    <a:pt x="1563" y="990"/>
                  </a:lnTo>
                  <a:lnTo>
                    <a:pt x="1509" y="990"/>
                  </a:lnTo>
                  <a:lnTo>
                    <a:pt x="1453" y="990"/>
                  </a:lnTo>
                  <a:lnTo>
                    <a:pt x="1399" y="990"/>
                  </a:lnTo>
                  <a:lnTo>
                    <a:pt x="1344" y="991"/>
                  </a:lnTo>
                  <a:lnTo>
                    <a:pt x="1290" y="991"/>
                  </a:lnTo>
                  <a:lnTo>
                    <a:pt x="1237" y="991"/>
                  </a:lnTo>
                  <a:lnTo>
                    <a:pt x="1185" y="991"/>
                  </a:lnTo>
                  <a:lnTo>
                    <a:pt x="1135" y="991"/>
                  </a:lnTo>
                  <a:lnTo>
                    <a:pt x="1088" y="991"/>
                  </a:lnTo>
                  <a:lnTo>
                    <a:pt x="1042" y="991"/>
                  </a:lnTo>
                  <a:lnTo>
                    <a:pt x="1000" y="992"/>
                  </a:lnTo>
                  <a:lnTo>
                    <a:pt x="961" y="992"/>
                  </a:lnTo>
                  <a:lnTo>
                    <a:pt x="927" y="992"/>
                  </a:lnTo>
                  <a:lnTo>
                    <a:pt x="896" y="992"/>
                  </a:lnTo>
                  <a:lnTo>
                    <a:pt x="870" y="992"/>
                  </a:lnTo>
                  <a:lnTo>
                    <a:pt x="849" y="992"/>
                  </a:lnTo>
                  <a:lnTo>
                    <a:pt x="833" y="992"/>
                  </a:lnTo>
                  <a:lnTo>
                    <a:pt x="824" y="992"/>
                  </a:lnTo>
                  <a:lnTo>
                    <a:pt x="821" y="992"/>
                  </a:lnTo>
                  <a:lnTo>
                    <a:pt x="819" y="991"/>
                  </a:lnTo>
                  <a:lnTo>
                    <a:pt x="818" y="988"/>
                  </a:lnTo>
                  <a:lnTo>
                    <a:pt x="816" y="983"/>
                  </a:lnTo>
                  <a:lnTo>
                    <a:pt x="814" y="976"/>
                  </a:lnTo>
                  <a:lnTo>
                    <a:pt x="811" y="968"/>
                  </a:lnTo>
                  <a:lnTo>
                    <a:pt x="810" y="960"/>
                  </a:lnTo>
                  <a:lnTo>
                    <a:pt x="811" y="951"/>
                  </a:lnTo>
                  <a:lnTo>
                    <a:pt x="814" y="942"/>
                  </a:lnTo>
                  <a:lnTo>
                    <a:pt x="819" y="932"/>
                  </a:lnTo>
                  <a:lnTo>
                    <a:pt x="829" y="923"/>
                  </a:lnTo>
                  <a:lnTo>
                    <a:pt x="840" y="915"/>
                  </a:lnTo>
                  <a:lnTo>
                    <a:pt x="858" y="908"/>
                  </a:lnTo>
                  <a:lnTo>
                    <a:pt x="879" y="904"/>
                  </a:lnTo>
                  <a:lnTo>
                    <a:pt x="906" y="899"/>
                  </a:lnTo>
                  <a:lnTo>
                    <a:pt x="939" y="898"/>
                  </a:lnTo>
                  <a:lnTo>
                    <a:pt x="979" y="898"/>
                  </a:lnTo>
                  <a:lnTo>
                    <a:pt x="1000" y="899"/>
                  </a:lnTo>
                  <a:lnTo>
                    <a:pt x="1027" y="899"/>
                  </a:lnTo>
                  <a:lnTo>
                    <a:pt x="1055" y="899"/>
                  </a:lnTo>
                  <a:lnTo>
                    <a:pt x="1086" y="899"/>
                  </a:lnTo>
                  <a:lnTo>
                    <a:pt x="1118" y="900"/>
                  </a:lnTo>
                  <a:lnTo>
                    <a:pt x="1150" y="900"/>
                  </a:lnTo>
                  <a:lnTo>
                    <a:pt x="1183" y="900"/>
                  </a:lnTo>
                  <a:lnTo>
                    <a:pt x="1215" y="900"/>
                  </a:lnTo>
                  <a:lnTo>
                    <a:pt x="1246" y="900"/>
                  </a:lnTo>
                  <a:lnTo>
                    <a:pt x="1275" y="899"/>
                  </a:lnTo>
                  <a:lnTo>
                    <a:pt x="1301" y="899"/>
                  </a:lnTo>
                  <a:lnTo>
                    <a:pt x="1324" y="899"/>
                  </a:lnTo>
                  <a:lnTo>
                    <a:pt x="1344" y="899"/>
                  </a:lnTo>
                  <a:lnTo>
                    <a:pt x="1358" y="899"/>
                  </a:lnTo>
                  <a:lnTo>
                    <a:pt x="1367" y="899"/>
                  </a:lnTo>
                  <a:lnTo>
                    <a:pt x="1370" y="899"/>
                  </a:lnTo>
                  <a:lnTo>
                    <a:pt x="1368" y="898"/>
                  </a:lnTo>
                  <a:lnTo>
                    <a:pt x="1360" y="892"/>
                  </a:lnTo>
                  <a:lnTo>
                    <a:pt x="1348" y="884"/>
                  </a:lnTo>
                  <a:lnTo>
                    <a:pt x="1335" y="873"/>
                  </a:lnTo>
                  <a:lnTo>
                    <a:pt x="1317" y="859"/>
                  </a:lnTo>
                  <a:lnTo>
                    <a:pt x="1298" y="841"/>
                  </a:lnTo>
                  <a:lnTo>
                    <a:pt x="1277" y="822"/>
                  </a:lnTo>
                  <a:lnTo>
                    <a:pt x="1255" y="799"/>
                  </a:lnTo>
                  <a:lnTo>
                    <a:pt x="1233" y="775"/>
                  </a:lnTo>
                  <a:lnTo>
                    <a:pt x="1214" y="747"/>
                  </a:lnTo>
                  <a:lnTo>
                    <a:pt x="1194" y="717"/>
                  </a:lnTo>
                  <a:lnTo>
                    <a:pt x="1177" y="686"/>
                  </a:lnTo>
                  <a:lnTo>
                    <a:pt x="1163" y="651"/>
                  </a:lnTo>
                  <a:lnTo>
                    <a:pt x="1151" y="617"/>
                  </a:lnTo>
                  <a:lnTo>
                    <a:pt x="1146" y="579"/>
                  </a:lnTo>
                  <a:lnTo>
                    <a:pt x="1143" y="540"/>
                  </a:lnTo>
                  <a:lnTo>
                    <a:pt x="1151" y="489"/>
                  </a:lnTo>
                  <a:lnTo>
                    <a:pt x="1170" y="447"/>
                  </a:lnTo>
                  <a:lnTo>
                    <a:pt x="1194" y="413"/>
                  </a:lnTo>
                  <a:lnTo>
                    <a:pt x="1223" y="384"/>
                  </a:lnTo>
                  <a:lnTo>
                    <a:pt x="1251" y="362"/>
                  </a:lnTo>
                  <a:lnTo>
                    <a:pt x="1274" y="345"/>
                  </a:lnTo>
                  <a:lnTo>
                    <a:pt x="1287" y="330"/>
                  </a:lnTo>
                  <a:lnTo>
                    <a:pt x="1290" y="318"/>
                  </a:lnTo>
                  <a:lnTo>
                    <a:pt x="1285" y="314"/>
                  </a:lnTo>
                  <a:lnTo>
                    <a:pt x="1277" y="311"/>
                  </a:lnTo>
                  <a:lnTo>
                    <a:pt x="1267" y="311"/>
                  </a:lnTo>
                  <a:lnTo>
                    <a:pt x="1255" y="313"/>
                  </a:lnTo>
                  <a:lnTo>
                    <a:pt x="1240" y="317"/>
                  </a:lnTo>
                  <a:lnTo>
                    <a:pt x="1225" y="323"/>
                  </a:lnTo>
                  <a:lnTo>
                    <a:pt x="1208" y="331"/>
                  </a:lnTo>
                  <a:lnTo>
                    <a:pt x="1191" y="341"/>
                  </a:lnTo>
                  <a:lnTo>
                    <a:pt x="1172" y="354"/>
                  </a:lnTo>
                  <a:lnTo>
                    <a:pt x="1155" y="369"/>
                  </a:lnTo>
                  <a:lnTo>
                    <a:pt x="1138" y="386"/>
                  </a:lnTo>
                  <a:lnTo>
                    <a:pt x="1121" y="406"/>
                  </a:lnTo>
                  <a:lnTo>
                    <a:pt x="1106" y="429"/>
                  </a:lnTo>
                  <a:lnTo>
                    <a:pt x="1094" y="453"/>
                  </a:lnTo>
                  <a:lnTo>
                    <a:pt x="1082" y="480"/>
                  </a:lnTo>
                  <a:lnTo>
                    <a:pt x="1073" y="508"/>
                  </a:lnTo>
                  <a:lnTo>
                    <a:pt x="1067" y="566"/>
                  </a:lnTo>
                  <a:lnTo>
                    <a:pt x="1074" y="626"/>
                  </a:lnTo>
                  <a:lnTo>
                    <a:pt x="1091" y="684"/>
                  </a:lnTo>
                  <a:lnTo>
                    <a:pt x="1115" y="737"/>
                  </a:lnTo>
                  <a:lnTo>
                    <a:pt x="1140" y="783"/>
                  </a:lnTo>
                  <a:lnTo>
                    <a:pt x="1162" y="820"/>
                  </a:lnTo>
                  <a:lnTo>
                    <a:pt x="1178" y="844"/>
                  </a:lnTo>
                  <a:lnTo>
                    <a:pt x="1185" y="852"/>
                  </a:lnTo>
                  <a:lnTo>
                    <a:pt x="1181" y="852"/>
                  </a:lnTo>
                  <a:lnTo>
                    <a:pt x="1173" y="852"/>
                  </a:lnTo>
                  <a:lnTo>
                    <a:pt x="1159" y="852"/>
                  </a:lnTo>
                  <a:lnTo>
                    <a:pt x="1142" y="852"/>
                  </a:lnTo>
                  <a:lnTo>
                    <a:pt x="1120" y="852"/>
                  </a:lnTo>
                  <a:lnTo>
                    <a:pt x="1096" y="853"/>
                  </a:lnTo>
                  <a:lnTo>
                    <a:pt x="1070" y="853"/>
                  </a:lnTo>
                  <a:lnTo>
                    <a:pt x="1042" y="853"/>
                  </a:lnTo>
                  <a:lnTo>
                    <a:pt x="1013" y="853"/>
                  </a:lnTo>
                  <a:lnTo>
                    <a:pt x="984" y="853"/>
                  </a:lnTo>
                  <a:lnTo>
                    <a:pt x="955" y="854"/>
                  </a:lnTo>
                  <a:lnTo>
                    <a:pt x="929" y="854"/>
                  </a:lnTo>
                  <a:lnTo>
                    <a:pt x="904" y="854"/>
                  </a:lnTo>
                  <a:lnTo>
                    <a:pt x="882" y="854"/>
                  </a:lnTo>
                  <a:lnTo>
                    <a:pt x="863" y="854"/>
                  </a:lnTo>
                  <a:lnTo>
                    <a:pt x="848" y="854"/>
                  </a:lnTo>
                  <a:lnTo>
                    <a:pt x="792" y="860"/>
                  </a:lnTo>
                  <a:lnTo>
                    <a:pt x="754" y="875"/>
                  </a:lnTo>
                  <a:lnTo>
                    <a:pt x="731" y="896"/>
                  </a:lnTo>
                  <a:lnTo>
                    <a:pt x="720" y="919"/>
                  </a:lnTo>
                  <a:lnTo>
                    <a:pt x="718" y="943"/>
                  </a:lnTo>
                  <a:lnTo>
                    <a:pt x="720" y="964"/>
                  </a:lnTo>
                  <a:lnTo>
                    <a:pt x="725" y="979"/>
                  </a:lnTo>
                  <a:lnTo>
                    <a:pt x="727" y="984"/>
                  </a:lnTo>
                  <a:lnTo>
                    <a:pt x="186" y="984"/>
                  </a:lnTo>
                  <a:lnTo>
                    <a:pt x="186" y="983"/>
                  </a:lnTo>
                  <a:lnTo>
                    <a:pt x="186" y="982"/>
                  </a:lnTo>
                  <a:lnTo>
                    <a:pt x="186" y="979"/>
                  </a:lnTo>
                  <a:lnTo>
                    <a:pt x="186" y="974"/>
                  </a:lnTo>
                  <a:lnTo>
                    <a:pt x="188" y="968"/>
                  </a:lnTo>
                  <a:lnTo>
                    <a:pt x="191" y="964"/>
                  </a:lnTo>
                  <a:lnTo>
                    <a:pt x="196" y="957"/>
                  </a:lnTo>
                  <a:lnTo>
                    <a:pt x="204" y="951"/>
                  </a:lnTo>
                  <a:lnTo>
                    <a:pt x="213" y="944"/>
                  </a:lnTo>
                  <a:lnTo>
                    <a:pt x="226" y="938"/>
                  </a:lnTo>
                  <a:lnTo>
                    <a:pt x="242" y="932"/>
                  </a:lnTo>
                  <a:lnTo>
                    <a:pt x="262" y="927"/>
                  </a:lnTo>
                  <a:lnTo>
                    <a:pt x="286" y="922"/>
                  </a:lnTo>
                  <a:lnTo>
                    <a:pt x="314" y="919"/>
                  </a:lnTo>
                  <a:lnTo>
                    <a:pt x="347" y="916"/>
                  </a:lnTo>
                  <a:lnTo>
                    <a:pt x="385" y="915"/>
                  </a:lnTo>
                  <a:lnTo>
                    <a:pt x="398" y="914"/>
                  </a:lnTo>
                  <a:lnTo>
                    <a:pt x="412" y="911"/>
                  </a:lnTo>
                  <a:lnTo>
                    <a:pt x="424" y="906"/>
                  </a:lnTo>
                  <a:lnTo>
                    <a:pt x="436" y="899"/>
                  </a:lnTo>
                  <a:lnTo>
                    <a:pt x="445" y="892"/>
                  </a:lnTo>
                  <a:lnTo>
                    <a:pt x="452" y="883"/>
                  </a:lnTo>
                  <a:lnTo>
                    <a:pt x="454" y="874"/>
                  </a:lnTo>
                  <a:lnTo>
                    <a:pt x="452" y="863"/>
                  </a:lnTo>
                  <a:lnTo>
                    <a:pt x="446" y="859"/>
                  </a:lnTo>
                  <a:lnTo>
                    <a:pt x="432" y="858"/>
                  </a:lnTo>
                  <a:lnTo>
                    <a:pt x="414" y="856"/>
                  </a:lnTo>
                  <a:lnTo>
                    <a:pt x="390" y="858"/>
                  </a:lnTo>
                  <a:lnTo>
                    <a:pt x="362" y="859"/>
                  </a:lnTo>
                  <a:lnTo>
                    <a:pt x="331" y="860"/>
                  </a:lnTo>
                  <a:lnTo>
                    <a:pt x="296" y="862"/>
                  </a:lnTo>
                  <a:lnTo>
                    <a:pt x="261" y="865"/>
                  </a:lnTo>
                  <a:lnTo>
                    <a:pt x="224" y="866"/>
                  </a:lnTo>
                  <a:lnTo>
                    <a:pt x="187" y="866"/>
                  </a:lnTo>
                  <a:lnTo>
                    <a:pt x="150" y="865"/>
                  </a:lnTo>
                  <a:lnTo>
                    <a:pt x="115" y="861"/>
                  </a:lnTo>
                  <a:lnTo>
                    <a:pt x="82" y="855"/>
                  </a:lnTo>
                  <a:lnTo>
                    <a:pt x="53" y="848"/>
                  </a:lnTo>
                  <a:lnTo>
                    <a:pt x="27" y="838"/>
                  </a:lnTo>
                  <a:lnTo>
                    <a:pt x="6" y="824"/>
                  </a:lnTo>
                  <a:lnTo>
                    <a:pt x="0" y="813"/>
                  </a:lnTo>
                  <a:lnTo>
                    <a:pt x="1" y="795"/>
                  </a:lnTo>
                  <a:lnTo>
                    <a:pt x="9" y="772"/>
                  </a:lnTo>
                  <a:lnTo>
                    <a:pt x="22" y="745"/>
                  </a:lnTo>
                  <a:lnTo>
                    <a:pt x="39" y="715"/>
                  </a:lnTo>
                  <a:lnTo>
                    <a:pt x="61" y="682"/>
                  </a:lnTo>
                  <a:lnTo>
                    <a:pt x="84" y="649"/>
                  </a:lnTo>
                  <a:lnTo>
                    <a:pt x="110" y="614"/>
                  </a:lnTo>
                  <a:lnTo>
                    <a:pt x="135" y="580"/>
                  </a:lnTo>
                  <a:lnTo>
                    <a:pt x="160" y="548"/>
                  </a:lnTo>
                  <a:lnTo>
                    <a:pt x="184" y="518"/>
                  </a:lnTo>
                  <a:lnTo>
                    <a:pt x="205" y="491"/>
                  </a:lnTo>
                  <a:lnTo>
                    <a:pt x="224" y="469"/>
                  </a:lnTo>
                  <a:lnTo>
                    <a:pt x="239" y="452"/>
                  </a:lnTo>
                  <a:lnTo>
                    <a:pt x="248" y="440"/>
                  </a:lnTo>
                  <a:lnTo>
                    <a:pt x="251" y="437"/>
                  </a:lnTo>
                  <a:lnTo>
                    <a:pt x="252" y="423"/>
                  </a:lnTo>
                  <a:lnTo>
                    <a:pt x="256" y="390"/>
                  </a:lnTo>
                  <a:lnTo>
                    <a:pt x="264" y="356"/>
                  </a:lnTo>
                  <a:lnTo>
                    <a:pt x="278" y="337"/>
                  </a:lnTo>
                  <a:lnTo>
                    <a:pt x="287" y="337"/>
                  </a:lnTo>
                  <a:lnTo>
                    <a:pt x="296" y="344"/>
                  </a:lnTo>
                  <a:lnTo>
                    <a:pt x="306" y="355"/>
                  </a:lnTo>
                  <a:lnTo>
                    <a:pt x="316" y="368"/>
                  </a:lnTo>
                  <a:lnTo>
                    <a:pt x="325" y="381"/>
                  </a:lnTo>
                  <a:lnTo>
                    <a:pt x="334" y="392"/>
                  </a:lnTo>
                  <a:lnTo>
                    <a:pt x="344" y="400"/>
                  </a:lnTo>
                  <a:lnTo>
                    <a:pt x="352" y="401"/>
                  </a:lnTo>
                  <a:lnTo>
                    <a:pt x="359" y="394"/>
                  </a:lnTo>
                  <a:lnTo>
                    <a:pt x="372" y="376"/>
                  </a:lnTo>
                  <a:lnTo>
                    <a:pt x="391" y="353"/>
                  </a:lnTo>
                  <a:lnTo>
                    <a:pt x="412" y="326"/>
                  </a:lnTo>
                  <a:lnTo>
                    <a:pt x="433" y="301"/>
                  </a:lnTo>
                  <a:lnTo>
                    <a:pt x="456" y="280"/>
                  </a:lnTo>
                  <a:lnTo>
                    <a:pt x="477" y="268"/>
                  </a:lnTo>
                  <a:lnTo>
                    <a:pt x="495" y="266"/>
                  </a:lnTo>
                  <a:lnTo>
                    <a:pt x="503" y="280"/>
                  </a:lnTo>
                  <a:lnTo>
                    <a:pt x="499" y="309"/>
                  </a:lnTo>
                  <a:lnTo>
                    <a:pt x="488" y="347"/>
                  </a:lnTo>
                  <a:lnTo>
                    <a:pt x="473" y="390"/>
                  </a:lnTo>
                  <a:lnTo>
                    <a:pt x="458" y="434"/>
                  </a:lnTo>
                  <a:lnTo>
                    <a:pt x="445" y="474"/>
                  </a:lnTo>
                  <a:lnTo>
                    <a:pt x="440" y="506"/>
                  </a:lnTo>
                  <a:lnTo>
                    <a:pt x="446" y="527"/>
                  </a:lnTo>
                  <a:lnTo>
                    <a:pt x="460" y="538"/>
                  </a:lnTo>
                  <a:lnTo>
                    <a:pt x="476" y="546"/>
                  </a:lnTo>
                  <a:lnTo>
                    <a:pt x="495" y="552"/>
                  </a:lnTo>
                  <a:lnTo>
                    <a:pt x="513" y="553"/>
                  </a:lnTo>
                  <a:lnTo>
                    <a:pt x="531" y="552"/>
                  </a:lnTo>
                  <a:lnTo>
                    <a:pt x="548" y="549"/>
                  </a:lnTo>
                  <a:lnTo>
                    <a:pt x="561" y="541"/>
                  </a:lnTo>
                  <a:lnTo>
                    <a:pt x="573" y="530"/>
                  </a:lnTo>
                  <a:lnTo>
                    <a:pt x="579" y="515"/>
                  </a:lnTo>
                  <a:lnTo>
                    <a:pt x="579" y="493"/>
                  </a:lnTo>
                  <a:lnTo>
                    <a:pt x="574" y="469"/>
                  </a:lnTo>
                  <a:lnTo>
                    <a:pt x="568" y="444"/>
                  </a:lnTo>
                  <a:lnTo>
                    <a:pt x="560" y="421"/>
                  </a:lnTo>
                  <a:lnTo>
                    <a:pt x="553" y="400"/>
                  </a:lnTo>
                  <a:lnTo>
                    <a:pt x="548" y="386"/>
                  </a:lnTo>
                  <a:lnTo>
                    <a:pt x="545" y="382"/>
                  </a:lnTo>
                  <a:lnTo>
                    <a:pt x="549" y="382"/>
                  </a:lnTo>
                  <a:lnTo>
                    <a:pt x="558" y="379"/>
                  </a:lnTo>
                  <a:lnTo>
                    <a:pt x="573" y="376"/>
                  </a:lnTo>
                  <a:lnTo>
                    <a:pt x="591" y="371"/>
                  </a:lnTo>
                  <a:lnTo>
                    <a:pt x="614" y="364"/>
                  </a:lnTo>
                  <a:lnTo>
                    <a:pt x="641" y="354"/>
                  </a:lnTo>
                  <a:lnTo>
                    <a:pt x="670" y="342"/>
                  </a:lnTo>
                  <a:lnTo>
                    <a:pt x="700" y="326"/>
                  </a:lnTo>
                  <a:lnTo>
                    <a:pt x="710" y="321"/>
                  </a:lnTo>
                  <a:lnTo>
                    <a:pt x="720" y="315"/>
                  </a:lnTo>
                  <a:lnTo>
                    <a:pt x="731" y="308"/>
                  </a:lnTo>
                  <a:lnTo>
                    <a:pt x="742" y="301"/>
                  </a:lnTo>
                  <a:lnTo>
                    <a:pt x="753" y="294"/>
                  </a:lnTo>
                  <a:lnTo>
                    <a:pt x="764" y="286"/>
                  </a:lnTo>
                  <a:lnTo>
                    <a:pt x="776" y="278"/>
                  </a:lnTo>
                  <a:lnTo>
                    <a:pt x="788" y="270"/>
                  </a:lnTo>
                  <a:lnTo>
                    <a:pt x="801" y="262"/>
                  </a:lnTo>
                  <a:lnTo>
                    <a:pt x="813" y="254"/>
                  </a:lnTo>
                  <a:lnTo>
                    <a:pt x="825" y="245"/>
                  </a:lnTo>
                  <a:lnTo>
                    <a:pt x="839" y="236"/>
                  </a:lnTo>
                  <a:lnTo>
                    <a:pt x="852" y="227"/>
                  </a:lnTo>
                  <a:lnTo>
                    <a:pt x="866" y="218"/>
                  </a:lnTo>
                  <a:lnTo>
                    <a:pt x="879" y="209"/>
                  </a:lnTo>
                  <a:lnTo>
                    <a:pt x="893" y="200"/>
                  </a:lnTo>
                  <a:lnTo>
                    <a:pt x="906" y="192"/>
                  </a:lnTo>
                  <a:lnTo>
                    <a:pt x="919" y="182"/>
                  </a:lnTo>
                  <a:lnTo>
                    <a:pt x="931" y="174"/>
                  </a:lnTo>
                  <a:lnTo>
                    <a:pt x="945" y="166"/>
                  </a:lnTo>
                  <a:lnTo>
                    <a:pt x="958" y="157"/>
                  </a:lnTo>
                  <a:lnTo>
                    <a:pt x="972" y="149"/>
                  </a:lnTo>
                  <a:lnTo>
                    <a:pt x="985" y="141"/>
                  </a:lnTo>
                  <a:lnTo>
                    <a:pt x="999" y="132"/>
                  </a:lnTo>
                  <a:lnTo>
                    <a:pt x="1013" y="124"/>
                  </a:lnTo>
                  <a:lnTo>
                    <a:pt x="1027" y="115"/>
                  </a:lnTo>
                  <a:lnTo>
                    <a:pt x="1041" y="109"/>
                  </a:lnTo>
                  <a:lnTo>
                    <a:pt x="1056" y="100"/>
                  </a:lnTo>
                  <a:lnTo>
                    <a:pt x="1070" y="92"/>
                  </a:lnTo>
                  <a:lnTo>
                    <a:pt x="1085" y="86"/>
                  </a:lnTo>
                  <a:lnTo>
                    <a:pt x="1098" y="79"/>
                  </a:lnTo>
                  <a:lnTo>
                    <a:pt x="1113" y="72"/>
                  </a:lnTo>
                  <a:lnTo>
                    <a:pt x="1143" y="58"/>
                  </a:lnTo>
                  <a:lnTo>
                    <a:pt x="1176" y="45"/>
                  </a:lnTo>
                  <a:lnTo>
                    <a:pt x="1209" y="34"/>
                  </a:lnTo>
                  <a:lnTo>
                    <a:pt x="1245" y="23"/>
                  </a:lnTo>
                  <a:lnTo>
                    <a:pt x="1282" y="14"/>
                  </a:lnTo>
                  <a:lnTo>
                    <a:pt x="1320" y="7"/>
                  </a:lnTo>
                  <a:lnTo>
                    <a:pt x="1360" y="3"/>
                  </a:lnTo>
                  <a:lnTo>
                    <a:pt x="1403" y="0"/>
                  </a:lnTo>
                  <a:lnTo>
                    <a:pt x="1445" y="1"/>
                  </a:lnTo>
                  <a:lnTo>
                    <a:pt x="1491" y="6"/>
                  </a:lnTo>
                  <a:lnTo>
                    <a:pt x="1537" y="15"/>
                  </a:lnTo>
                  <a:lnTo>
                    <a:pt x="1587" y="27"/>
                  </a:lnTo>
                  <a:lnTo>
                    <a:pt x="1638" y="44"/>
                  </a:lnTo>
                  <a:lnTo>
                    <a:pt x="1690" y="65"/>
                  </a:lnTo>
                  <a:lnTo>
                    <a:pt x="1744" y="91"/>
                  </a:lnTo>
                  <a:lnTo>
                    <a:pt x="1799" y="124"/>
                  </a:lnTo>
                  <a:lnTo>
                    <a:pt x="1868" y="172"/>
                  </a:lnTo>
                  <a:lnTo>
                    <a:pt x="1926" y="225"/>
                  </a:lnTo>
                  <a:lnTo>
                    <a:pt x="1973" y="280"/>
                  </a:lnTo>
                  <a:lnTo>
                    <a:pt x="2011" y="339"/>
                  </a:lnTo>
                  <a:lnTo>
                    <a:pt x="2042" y="399"/>
                  </a:lnTo>
                  <a:lnTo>
                    <a:pt x="2065" y="459"/>
                  </a:lnTo>
                  <a:lnTo>
                    <a:pt x="2081" y="519"/>
                  </a:lnTo>
                  <a:lnTo>
                    <a:pt x="2093" y="575"/>
                  </a:lnTo>
                  <a:lnTo>
                    <a:pt x="2099" y="631"/>
                  </a:lnTo>
                  <a:lnTo>
                    <a:pt x="2101" y="681"/>
                  </a:lnTo>
                  <a:lnTo>
                    <a:pt x="2101" y="727"/>
                  </a:lnTo>
                  <a:lnTo>
                    <a:pt x="2099" y="767"/>
                  </a:lnTo>
                  <a:lnTo>
                    <a:pt x="2095" y="799"/>
                  </a:lnTo>
                  <a:lnTo>
                    <a:pt x="2092" y="824"/>
                  </a:lnTo>
                  <a:lnTo>
                    <a:pt x="2090" y="839"/>
                  </a:lnTo>
                  <a:lnTo>
                    <a:pt x="2088" y="845"/>
                  </a:lnTo>
                  <a:lnTo>
                    <a:pt x="2094" y="847"/>
                  </a:lnTo>
                  <a:lnTo>
                    <a:pt x="2110" y="855"/>
                  </a:lnTo>
                  <a:lnTo>
                    <a:pt x="2133" y="868"/>
                  </a:lnTo>
                  <a:lnTo>
                    <a:pt x="2161" y="884"/>
                  </a:lnTo>
                  <a:lnTo>
                    <a:pt x="2191" y="905"/>
                  </a:lnTo>
                  <a:lnTo>
                    <a:pt x="2219" y="929"/>
                  </a:lnTo>
                  <a:lnTo>
                    <a:pt x="2244" y="956"/>
                  </a:lnTo>
                  <a:lnTo>
                    <a:pt x="2261" y="984"/>
                  </a:lnTo>
                  <a:lnTo>
                    <a:pt x="2272" y="1010"/>
                  </a:lnTo>
                  <a:lnTo>
                    <a:pt x="2279" y="1037"/>
                  </a:lnTo>
                  <a:lnTo>
                    <a:pt x="2284" y="1066"/>
                  </a:lnTo>
                  <a:lnTo>
                    <a:pt x="2287" y="1095"/>
                  </a:lnTo>
                  <a:lnTo>
                    <a:pt x="2285" y="1125"/>
                  </a:lnTo>
                  <a:lnTo>
                    <a:pt x="2281" y="1154"/>
                  </a:lnTo>
                  <a:lnTo>
                    <a:pt x="2273" y="1183"/>
                  </a:lnTo>
                  <a:lnTo>
                    <a:pt x="2261" y="1210"/>
                  </a:lnTo>
                  <a:lnTo>
                    <a:pt x="2246" y="1237"/>
                  </a:lnTo>
                  <a:lnTo>
                    <a:pt x="2225" y="1261"/>
                  </a:lnTo>
                  <a:lnTo>
                    <a:pt x="2200" y="1283"/>
                  </a:lnTo>
                  <a:lnTo>
                    <a:pt x="2171" y="1301"/>
                  </a:lnTo>
                  <a:lnTo>
                    <a:pt x="2136" y="1316"/>
                  </a:lnTo>
                  <a:lnTo>
                    <a:pt x="2095" y="1328"/>
                  </a:lnTo>
                  <a:lnTo>
                    <a:pt x="2049" y="1336"/>
                  </a:lnTo>
                  <a:lnTo>
                    <a:pt x="1997" y="1338"/>
                  </a:lnTo>
                  <a:close/>
                </a:path>
              </a:pathLst>
            </a:custGeom>
            <a:solidFill>
              <a:srgbClr val="8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703" name="Freeform 59">
              <a:extLst>
                <a:ext uri="{FF2B5EF4-FFF2-40B4-BE49-F238E27FC236}">
                  <a16:creationId xmlns:a16="http://schemas.microsoft.com/office/drawing/2014/main" id="{30F7E583-0DCC-8025-5C6F-3794F24F5BE1}"/>
                </a:ext>
              </a:extLst>
            </p:cNvPr>
            <p:cNvSpPr>
              <a:spLocks/>
            </p:cNvSpPr>
            <p:nvPr/>
          </p:nvSpPr>
          <p:spPr bwMode="auto">
            <a:xfrm>
              <a:off x="5097" y="2073"/>
              <a:ext cx="45" cy="44"/>
            </a:xfrm>
            <a:custGeom>
              <a:avLst/>
              <a:gdLst>
                <a:gd name="T0" fmla="*/ 6 w 89"/>
                <a:gd name="T1" fmla="*/ 0 h 89"/>
                <a:gd name="T2" fmla="*/ 5 w 89"/>
                <a:gd name="T3" fmla="*/ 0 h 89"/>
                <a:gd name="T4" fmla="*/ 4 w 89"/>
                <a:gd name="T5" fmla="*/ 0 h 89"/>
                <a:gd name="T6" fmla="*/ 3 w 89"/>
                <a:gd name="T7" fmla="*/ 0 h 89"/>
                <a:gd name="T8" fmla="*/ 2 w 89"/>
                <a:gd name="T9" fmla="*/ 1 h 89"/>
                <a:gd name="T10" fmla="*/ 2 w 89"/>
                <a:gd name="T11" fmla="*/ 2 h 89"/>
                <a:gd name="T12" fmla="*/ 1 w 89"/>
                <a:gd name="T13" fmla="*/ 3 h 89"/>
                <a:gd name="T14" fmla="*/ 1 w 89"/>
                <a:gd name="T15" fmla="*/ 4 h 89"/>
                <a:gd name="T16" fmla="*/ 0 w 89"/>
                <a:gd name="T17" fmla="*/ 5 h 89"/>
                <a:gd name="T18" fmla="*/ 1 w 89"/>
                <a:gd name="T19" fmla="*/ 6 h 89"/>
                <a:gd name="T20" fmla="*/ 1 w 89"/>
                <a:gd name="T21" fmla="*/ 7 h 89"/>
                <a:gd name="T22" fmla="*/ 2 w 89"/>
                <a:gd name="T23" fmla="*/ 8 h 89"/>
                <a:gd name="T24" fmla="*/ 2 w 89"/>
                <a:gd name="T25" fmla="*/ 9 h 89"/>
                <a:gd name="T26" fmla="*/ 3 w 89"/>
                <a:gd name="T27" fmla="*/ 10 h 89"/>
                <a:gd name="T28" fmla="*/ 4 w 89"/>
                <a:gd name="T29" fmla="*/ 10 h 89"/>
                <a:gd name="T30" fmla="*/ 5 w 89"/>
                <a:gd name="T31" fmla="*/ 11 h 89"/>
                <a:gd name="T32" fmla="*/ 6 w 89"/>
                <a:gd name="T33" fmla="*/ 11 h 89"/>
                <a:gd name="T34" fmla="*/ 7 w 89"/>
                <a:gd name="T35" fmla="*/ 11 h 89"/>
                <a:gd name="T36" fmla="*/ 8 w 89"/>
                <a:gd name="T37" fmla="*/ 10 h 89"/>
                <a:gd name="T38" fmla="*/ 9 w 89"/>
                <a:gd name="T39" fmla="*/ 10 h 89"/>
                <a:gd name="T40" fmla="*/ 10 w 89"/>
                <a:gd name="T41" fmla="*/ 9 h 89"/>
                <a:gd name="T42" fmla="*/ 11 w 89"/>
                <a:gd name="T43" fmla="*/ 8 h 89"/>
                <a:gd name="T44" fmla="*/ 11 w 89"/>
                <a:gd name="T45" fmla="*/ 7 h 89"/>
                <a:gd name="T46" fmla="*/ 11 w 89"/>
                <a:gd name="T47" fmla="*/ 6 h 89"/>
                <a:gd name="T48" fmla="*/ 12 w 89"/>
                <a:gd name="T49" fmla="*/ 5 h 89"/>
                <a:gd name="T50" fmla="*/ 11 w 89"/>
                <a:gd name="T51" fmla="*/ 4 h 89"/>
                <a:gd name="T52" fmla="*/ 11 w 89"/>
                <a:gd name="T53" fmla="*/ 3 h 89"/>
                <a:gd name="T54" fmla="*/ 11 w 89"/>
                <a:gd name="T55" fmla="*/ 2 h 89"/>
                <a:gd name="T56" fmla="*/ 10 w 89"/>
                <a:gd name="T57" fmla="*/ 1 h 89"/>
                <a:gd name="T58" fmla="*/ 9 w 89"/>
                <a:gd name="T59" fmla="*/ 0 h 89"/>
                <a:gd name="T60" fmla="*/ 8 w 89"/>
                <a:gd name="T61" fmla="*/ 0 h 89"/>
                <a:gd name="T62" fmla="*/ 7 w 89"/>
                <a:gd name="T63" fmla="*/ 0 h 89"/>
                <a:gd name="T64" fmla="*/ 6 w 89"/>
                <a:gd name="T65" fmla="*/ 0 h 8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89" h="89">
                  <a:moveTo>
                    <a:pt x="45" y="0"/>
                  </a:moveTo>
                  <a:lnTo>
                    <a:pt x="36" y="1"/>
                  </a:lnTo>
                  <a:lnTo>
                    <a:pt x="28" y="4"/>
                  </a:lnTo>
                  <a:lnTo>
                    <a:pt x="20" y="7"/>
                  </a:lnTo>
                  <a:lnTo>
                    <a:pt x="13" y="13"/>
                  </a:lnTo>
                  <a:lnTo>
                    <a:pt x="9" y="20"/>
                  </a:lnTo>
                  <a:lnTo>
                    <a:pt x="4" y="27"/>
                  </a:lnTo>
                  <a:lnTo>
                    <a:pt x="2" y="35"/>
                  </a:lnTo>
                  <a:lnTo>
                    <a:pt x="0" y="44"/>
                  </a:lnTo>
                  <a:lnTo>
                    <a:pt x="2" y="53"/>
                  </a:lnTo>
                  <a:lnTo>
                    <a:pt x="4" y="61"/>
                  </a:lnTo>
                  <a:lnTo>
                    <a:pt x="9" y="69"/>
                  </a:lnTo>
                  <a:lnTo>
                    <a:pt x="13" y="75"/>
                  </a:lnTo>
                  <a:lnTo>
                    <a:pt x="20" y="81"/>
                  </a:lnTo>
                  <a:lnTo>
                    <a:pt x="28" y="85"/>
                  </a:lnTo>
                  <a:lnTo>
                    <a:pt x="36" y="88"/>
                  </a:lnTo>
                  <a:lnTo>
                    <a:pt x="45" y="89"/>
                  </a:lnTo>
                  <a:lnTo>
                    <a:pt x="55" y="88"/>
                  </a:lnTo>
                  <a:lnTo>
                    <a:pt x="63" y="85"/>
                  </a:lnTo>
                  <a:lnTo>
                    <a:pt x="70" y="81"/>
                  </a:lnTo>
                  <a:lnTo>
                    <a:pt x="77" y="75"/>
                  </a:lnTo>
                  <a:lnTo>
                    <a:pt x="82" y="69"/>
                  </a:lnTo>
                  <a:lnTo>
                    <a:pt x="86" y="61"/>
                  </a:lnTo>
                  <a:lnTo>
                    <a:pt x="88" y="53"/>
                  </a:lnTo>
                  <a:lnTo>
                    <a:pt x="89" y="44"/>
                  </a:lnTo>
                  <a:lnTo>
                    <a:pt x="88" y="35"/>
                  </a:lnTo>
                  <a:lnTo>
                    <a:pt x="86" y="27"/>
                  </a:lnTo>
                  <a:lnTo>
                    <a:pt x="82" y="20"/>
                  </a:lnTo>
                  <a:lnTo>
                    <a:pt x="77" y="13"/>
                  </a:lnTo>
                  <a:lnTo>
                    <a:pt x="70" y="7"/>
                  </a:lnTo>
                  <a:lnTo>
                    <a:pt x="63" y="4"/>
                  </a:lnTo>
                  <a:lnTo>
                    <a:pt x="55" y="1"/>
                  </a:lnTo>
                  <a:lnTo>
                    <a:pt x="45"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28694" name="Group 60">
            <a:extLst>
              <a:ext uri="{FF2B5EF4-FFF2-40B4-BE49-F238E27FC236}">
                <a16:creationId xmlns:a16="http://schemas.microsoft.com/office/drawing/2014/main" id="{675D0C15-1683-6ADF-4BD1-425B105890F2}"/>
              </a:ext>
            </a:extLst>
          </p:cNvPr>
          <p:cNvGrpSpPr>
            <a:grpSpLocks/>
          </p:cNvGrpSpPr>
          <p:nvPr/>
        </p:nvGrpSpPr>
        <p:grpSpPr bwMode="auto">
          <a:xfrm>
            <a:off x="2160588" y="3910013"/>
            <a:ext cx="711200" cy="449262"/>
            <a:chOff x="4971" y="1801"/>
            <a:chExt cx="1143" cy="720"/>
          </a:xfrm>
        </p:grpSpPr>
        <p:sp>
          <p:nvSpPr>
            <p:cNvPr id="28700" name="Freeform 61">
              <a:extLst>
                <a:ext uri="{FF2B5EF4-FFF2-40B4-BE49-F238E27FC236}">
                  <a16:creationId xmlns:a16="http://schemas.microsoft.com/office/drawing/2014/main" id="{5768A299-1366-B80F-1D26-CC43B3E161F7}"/>
                </a:ext>
              </a:extLst>
            </p:cNvPr>
            <p:cNvSpPr>
              <a:spLocks/>
            </p:cNvSpPr>
            <p:nvPr/>
          </p:nvSpPr>
          <p:spPr bwMode="auto">
            <a:xfrm>
              <a:off x="4971" y="1801"/>
              <a:ext cx="1143" cy="720"/>
            </a:xfrm>
            <a:custGeom>
              <a:avLst/>
              <a:gdLst>
                <a:gd name="T0" fmla="*/ 214 w 2287"/>
                <a:gd name="T1" fmla="*/ 159 h 1440"/>
                <a:gd name="T2" fmla="*/ 184 w 2287"/>
                <a:gd name="T3" fmla="*/ 145 h 1440"/>
                <a:gd name="T4" fmla="*/ 166 w 2287"/>
                <a:gd name="T5" fmla="*/ 142 h 1440"/>
                <a:gd name="T6" fmla="*/ 156 w 2287"/>
                <a:gd name="T7" fmla="*/ 148 h 1440"/>
                <a:gd name="T8" fmla="*/ 160 w 2287"/>
                <a:gd name="T9" fmla="*/ 168 h 1440"/>
                <a:gd name="T10" fmla="*/ 175 w 2287"/>
                <a:gd name="T11" fmla="*/ 161 h 1440"/>
                <a:gd name="T12" fmla="*/ 167 w 2287"/>
                <a:gd name="T13" fmla="*/ 154 h 1440"/>
                <a:gd name="T14" fmla="*/ 172 w 2287"/>
                <a:gd name="T15" fmla="*/ 149 h 1440"/>
                <a:gd name="T16" fmla="*/ 185 w 2287"/>
                <a:gd name="T17" fmla="*/ 166 h 1440"/>
                <a:gd name="T18" fmla="*/ 174 w 2287"/>
                <a:gd name="T19" fmla="*/ 180 h 1440"/>
                <a:gd name="T20" fmla="*/ 153 w 2287"/>
                <a:gd name="T21" fmla="*/ 174 h 1440"/>
                <a:gd name="T22" fmla="*/ 145 w 2287"/>
                <a:gd name="T23" fmla="*/ 149 h 1440"/>
                <a:gd name="T24" fmla="*/ 163 w 2287"/>
                <a:gd name="T25" fmla="*/ 132 h 1440"/>
                <a:gd name="T26" fmla="*/ 197 w 2287"/>
                <a:gd name="T27" fmla="*/ 140 h 1440"/>
                <a:gd name="T28" fmla="*/ 240 w 2287"/>
                <a:gd name="T29" fmla="*/ 153 h 1440"/>
                <a:gd name="T30" fmla="*/ 266 w 2287"/>
                <a:gd name="T31" fmla="*/ 141 h 1440"/>
                <a:gd name="T32" fmla="*/ 255 w 2287"/>
                <a:gd name="T33" fmla="*/ 124 h 1440"/>
                <a:gd name="T34" fmla="*/ 231 w 2287"/>
                <a:gd name="T35" fmla="*/ 124 h 1440"/>
                <a:gd name="T36" fmla="*/ 181 w 2287"/>
                <a:gd name="T37" fmla="*/ 124 h 1440"/>
                <a:gd name="T38" fmla="*/ 130 w 2287"/>
                <a:gd name="T39" fmla="*/ 124 h 1440"/>
                <a:gd name="T40" fmla="*/ 103 w 2287"/>
                <a:gd name="T41" fmla="*/ 124 h 1440"/>
                <a:gd name="T42" fmla="*/ 101 w 2287"/>
                <a:gd name="T43" fmla="*/ 119 h 1440"/>
                <a:gd name="T44" fmla="*/ 117 w 2287"/>
                <a:gd name="T45" fmla="*/ 113 h 1440"/>
                <a:gd name="T46" fmla="*/ 147 w 2287"/>
                <a:gd name="T47" fmla="*/ 113 h 1440"/>
                <a:gd name="T48" fmla="*/ 170 w 2287"/>
                <a:gd name="T49" fmla="*/ 113 h 1440"/>
                <a:gd name="T50" fmla="*/ 159 w 2287"/>
                <a:gd name="T51" fmla="*/ 103 h 1440"/>
                <a:gd name="T52" fmla="*/ 143 w 2287"/>
                <a:gd name="T53" fmla="*/ 73 h 1440"/>
                <a:gd name="T54" fmla="*/ 160 w 2287"/>
                <a:gd name="T55" fmla="*/ 42 h 1440"/>
                <a:gd name="T56" fmla="*/ 151 w 2287"/>
                <a:gd name="T57" fmla="*/ 42 h 1440"/>
                <a:gd name="T58" fmla="*/ 135 w 2287"/>
                <a:gd name="T59" fmla="*/ 60 h 1440"/>
                <a:gd name="T60" fmla="*/ 147 w 2287"/>
                <a:gd name="T61" fmla="*/ 106 h 1440"/>
                <a:gd name="T62" fmla="*/ 133 w 2287"/>
                <a:gd name="T63" fmla="*/ 107 h 1440"/>
                <a:gd name="T64" fmla="*/ 107 w 2287"/>
                <a:gd name="T65" fmla="*/ 107 h 1440"/>
                <a:gd name="T66" fmla="*/ 90 w 2287"/>
                <a:gd name="T67" fmla="*/ 123 h 1440"/>
                <a:gd name="T68" fmla="*/ 23 w 2287"/>
                <a:gd name="T69" fmla="*/ 121 h 1440"/>
                <a:gd name="T70" fmla="*/ 39 w 2287"/>
                <a:gd name="T71" fmla="*/ 115 h 1440"/>
                <a:gd name="T72" fmla="*/ 56 w 2287"/>
                <a:gd name="T73" fmla="*/ 111 h 1440"/>
                <a:gd name="T74" fmla="*/ 41 w 2287"/>
                <a:gd name="T75" fmla="*/ 108 h 1440"/>
                <a:gd name="T76" fmla="*/ 6 w 2287"/>
                <a:gd name="T77" fmla="*/ 106 h 1440"/>
                <a:gd name="T78" fmla="*/ 7 w 2287"/>
                <a:gd name="T79" fmla="*/ 86 h 1440"/>
                <a:gd name="T80" fmla="*/ 29 w 2287"/>
                <a:gd name="T81" fmla="*/ 57 h 1440"/>
                <a:gd name="T82" fmla="*/ 37 w 2287"/>
                <a:gd name="T83" fmla="*/ 43 h 1440"/>
                <a:gd name="T84" fmla="*/ 46 w 2287"/>
                <a:gd name="T85" fmla="*/ 47 h 1440"/>
                <a:gd name="T86" fmla="*/ 62 w 2287"/>
                <a:gd name="T87" fmla="*/ 39 h 1440"/>
                <a:gd name="T88" fmla="*/ 59 w 2287"/>
                <a:gd name="T89" fmla="*/ 69 h 1440"/>
                <a:gd name="T90" fmla="*/ 72 w 2287"/>
                <a:gd name="T91" fmla="*/ 62 h 1440"/>
                <a:gd name="T92" fmla="*/ 69 w 2287"/>
                <a:gd name="T93" fmla="*/ 48 h 1440"/>
                <a:gd name="T94" fmla="*/ 90 w 2287"/>
                <a:gd name="T95" fmla="*/ 40 h 1440"/>
                <a:gd name="T96" fmla="*/ 101 w 2287"/>
                <a:gd name="T97" fmla="*/ 32 h 1440"/>
                <a:gd name="T98" fmla="*/ 114 w 2287"/>
                <a:gd name="T99" fmla="*/ 23 h 1440"/>
                <a:gd name="T100" fmla="*/ 128 w 2287"/>
                <a:gd name="T101" fmla="*/ 15 h 1440"/>
                <a:gd name="T102" fmla="*/ 147 w 2287"/>
                <a:gd name="T103" fmla="*/ 6 h 1440"/>
                <a:gd name="T104" fmla="*/ 186 w 2287"/>
                <a:gd name="T105" fmla="*/ 1 h 1440"/>
                <a:gd name="T106" fmla="*/ 240 w 2287"/>
                <a:gd name="T107" fmla="*/ 29 h 1440"/>
                <a:gd name="T108" fmla="*/ 262 w 2287"/>
                <a:gd name="T109" fmla="*/ 86 h 1440"/>
                <a:gd name="T110" fmla="*/ 263 w 2287"/>
                <a:gd name="T111" fmla="*/ 107 h 1440"/>
                <a:gd name="T112" fmla="*/ 284 w 2287"/>
                <a:gd name="T113" fmla="*/ 130 h 1440"/>
                <a:gd name="T114" fmla="*/ 278 w 2287"/>
                <a:gd name="T115" fmla="*/ 158 h 144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287" h="1440">
                  <a:moveTo>
                    <a:pt x="1997" y="1338"/>
                  </a:moveTo>
                  <a:lnTo>
                    <a:pt x="1960" y="1336"/>
                  </a:lnTo>
                  <a:lnTo>
                    <a:pt x="1921" y="1331"/>
                  </a:lnTo>
                  <a:lnTo>
                    <a:pt x="1881" y="1322"/>
                  </a:lnTo>
                  <a:lnTo>
                    <a:pt x="1841" y="1312"/>
                  </a:lnTo>
                  <a:lnTo>
                    <a:pt x="1799" y="1299"/>
                  </a:lnTo>
                  <a:lnTo>
                    <a:pt x="1759" y="1284"/>
                  </a:lnTo>
                  <a:lnTo>
                    <a:pt x="1718" y="1268"/>
                  </a:lnTo>
                  <a:lnTo>
                    <a:pt x="1679" y="1252"/>
                  </a:lnTo>
                  <a:lnTo>
                    <a:pt x="1641" y="1234"/>
                  </a:lnTo>
                  <a:lnTo>
                    <a:pt x="1607" y="1218"/>
                  </a:lnTo>
                  <a:lnTo>
                    <a:pt x="1573" y="1201"/>
                  </a:lnTo>
                  <a:lnTo>
                    <a:pt x="1542" y="1186"/>
                  </a:lnTo>
                  <a:lnTo>
                    <a:pt x="1516" y="1173"/>
                  </a:lnTo>
                  <a:lnTo>
                    <a:pt x="1493" y="1161"/>
                  </a:lnTo>
                  <a:lnTo>
                    <a:pt x="1473" y="1153"/>
                  </a:lnTo>
                  <a:lnTo>
                    <a:pt x="1458" y="1146"/>
                  </a:lnTo>
                  <a:lnTo>
                    <a:pt x="1437" y="1138"/>
                  </a:lnTo>
                  <a:lnTo>
                    <a:pt x="1416" y="1133"/>
                  </a:lnTo>
                  <a:lnTo>
                    <a:pt x="1398" y="1128"/>
                  </a:lnTo>
                  <a:lnTo>
                    <a:pt x="1380" y="1126"/>
                  </a:lnTo>
                  <a:lnTo>
                    <a:pt x="1362" y="1126"/>
                  </a:lnTo>
                  <a:lnTo>
                    <a:pt x="1346" y="1127"/>
                  </a:lnTo>
                  <a:lnTo>
                    <a:pt x="1331" y="1130"/>
                  </a:lnTo>
                  <a:lnTo>
                    <a:pt x="1317" y="1133"/>
                  </a:lnTo>
                  <a:lnTo>
                    <a:pt x="1305" y="1138"/>
                  </a:lnTo>
                  <a:lnTo>
                    <a:pt x="1293" y="1143"/>
                  </a:lnTo>
                  <a:lnTo>
                    <a:pt x="1283" y="1150"/>
                  </a:lnTo>
                  <a:lnTo>
                    <a:pt x="1274" y="1157"/>
                  </a:lnTo>
                  <a:lnTo>
                    <a:pt x="1265" y="1165"/>
                  </a:lnTo>
                  <a:lnTo>
                    <a:pt x="1259" y="1173"/>
                  </a:lnTo>
                  <a:lnTo>
                    <a:pt x="1253" y="1181"/>
                  </a:lnTo>
                  <a:lnTo>
                    <a:pt x="1248" y="1191"/>
                  </a:lnTo>
                  <a:lnTo>
                    <a:pt x="1241" y="1211"/>
                  </a:lnTo>
                  <a:lnTo>
                    <a:pt x="1240" y="1234"/>
                  </a:lnTo>
                  <a:lnTo>
                    <a:pt x="1242" y="1259"/>
                  </a:lnTo>
                  <a:lnTo>
                    <a:pt x="1248" y="1282"/>
                  </a:lnTo>
                  <a:lnTo>
                    <a:pt x="1257" y="1305"/>
                  </a:lnTo>
                  <a:lnTo>
                    <a:pt x="1270" y="1324"/>
                  </a:lnTo>
                  <a:lnTo>
                    <a:pt x="1285" y="1339"/>
                  </a:lnTo>
                  <a:lnTo>
                    <a:pt x="1304" y="1348"/>
                  </a:lnTo>
                  <a:lnTo>
                    <a:pt x="1327" y="1353"/>
                  </a:lnTo>
                  <a:lnTo>
                    <a:pt x="1348" y="1352"/>
                  </a:lnTo>
                  <a:lnTo>
                    <a:pt x="1368" y="1346"/>
                  </a:lnTo>
                  <a:lnTo>
                    <a:pt x="1384" y="1336"/>
                  </a:lnTo>
                  <a:lnTo>
                    <a:pt x="1396" y="1322"/>
                  </a:lnTo>
                  <a:lnTo>
                    <a:pt x="1403" y="1306"/>
                  </a:lnTo>
                  <a:lnTo>
                    <a:pt x="1403" y="1287"/>
                  </a:lnTo>
                  <a:lnTo>
                    <a:pt x="1396" y="1267"/>
                  </a:lnTo>
                  <a:lnTo>
                    <a:pt x="1388" y="1255"/>
                  </a:lnTo>
                  <a:lnTo>
                    <a:pt x="1380" y="1248"/>
                  </a:lnTo>
                  <a:lnTo>
                    <a:pt x="1370" y="1244"/>
                  </a:lnTo>
                  <a:lnTo>
                    <a:pt x="1361" y="1241"/>
                  </a:lnTo>
                  <a:lnTo>
                    <a:pt x="1353" y="1238"/>
                  </a:lnTo>
                  <a:lnTo>
                    <a:pt x="1345" y="1234"/>
                  </a:lnTo>
                  <a:lnTo>
                    <a:pt x="1340" y="1229"/>
                  </a:lnTo>
                  <a:lnTo>
                    <a:pt x="1337" y="1218"/>
                  </a:lnTo>
                  <a:lnTo>
                    <a:pt x="1337" y="1208"/>
                  </a:lnTo>
                  <a:lnTo>
                    <a:pt x="1338" y="1199"/>
                  </a:lnTo>
                  <a:lnTo>
                    <a:pt x="1343" y="1193"/>
                  </a:lnTo>
                  <a:lnTo>
                    <a:pt x="1350" y="1188"/>
                  </a:lnTo>
                  <a:lnTo>
                    <a:pt x="1359" y="1186"/>
                  </a:lnTo>
                  <a:lnTo>
                    <a:pt x="1370" y="1187"/>
                  </a:lnTo>
                  <a:lnTo>
                    <a:pt x="1383" y="1191"/>
                  </a:lnTo>
                  <a:lnTo>
                    <a:pt x="1398" y="1196"/>
                  </a:lnTo>
                  <a:lnTo>
                    <a:pt x="1420" y="1208"/>
                  </a:lnTo>
                  <a:lnTo>
                    <a:pt x="1438" y="1223"/>
                  </a:lnTo>
                  <a:lnTo>
                    <a:pt x="1455" y="1239"/>
                  </a:lnTo>
                  <a:lnTo>
                    <a:pt x="1467" y="1259"/>
                  </a:lnTo>
                  <a:lnTo>
                    <a:pt x="1475" y="1279"/>
                  </a:lnTo>
                  <a:lnTo>
                    <a:pt x="1481" y="1301"/>
                  </a:lnTo>
                  <a:lnTo>
                    <a:pt x="1481" y="1325"/>
                  </a:lnTo>
                  <a:lnTo>
                    <a:pt x="1476" y="1352"/>
                  </a:lnTo>
                  <a:lnTo>
                    <a:pt x="1472" y="1367"/>
                  </a:lnTo>
                  <a:lnTo>
                    <a:pt x="1464" y="1381"/>
                  </a:lnTo>
                  <a:lnTo>
                    <a:pt x="1453" y="1393"/>
                  </a:lnTo>
                  <a:lnTo>
                    <a:pt x="1441" y="1405"/>
                  </a:lnTo>
                  <a:lnTo>
                    <a:pt x="1426" y="1416"/>
                  </a:lnTo>
                  <a:lnTo>
                    <a:pt x="1410" y="1425"/>
                  </a:lnTo>
                  <a:lnTo>
                    <a:pt x="1392" y="1433"/>
                  </a:lnTo>
                  <a:lnTo>
                    <a:pt x="1373" y="1437"/>
                  </a:lnTo>
                  <a:lnTo>
                    <a:pt x="1353" y="1440"/>
                  </a:lnTo>
                  <a:lnTo>
                    <a:pt x="1331" y="1440"/>
                  </a:lnTo>
                  <a:lnTo>
                    <a:pt x="1310" y="1436"/>
                  </a:lnTo>
                  <a:lnTo>
                    <a:pt x="1289" y="1429"/>
                  </a:lnTo>
                  <a:lnTo>
                    <a:pt x="1267" y="1419"/>
                  </a:lnTo>
                  <a:lnTo>
                    <a:pt x="1245" y="1405"/>
                  </a:lnTo>
                  <a:lnTo>
                    <a:pt x="1224" y="1387"/>
                  </a:lnTo>
                  <a:lnTo>
                    <a:pt x="1203" y="1365"/>
                  </a:lnTo>
                  <a:lnTo>
                    <a:pt x="1187" y="1342"/>
                  </a:lnTo>
                  <a:lnTo>
                    <a:pt x="1173" y="1317"/>
                  </a:lnTo>
                  <a:lnTo>
                    <a:pt x="1164" y="1292"/>
                  </a:lnTo>
                  <a:lnTo>
                    <a:pt x="1158" y="1266"/>
                  </a:lnTo>
                  <a:lnTo>
                    <a:pt x="1156" y="1240"/>
                  </a:lnTo>
                  <a:lnTo>
                    <a:pt x="1157" y="1215"/>
                  </a:lnTo>
                  <a:lnTo>
                    <a:pt x="1162" y="1189"/>
                  </a:lnTo>
                  <a:lnTo>
                    <a:pt x="1170" y="1165"/>
                  </a:lnTo>
                  <a:lnTo>
                    <a:pt x="1180" y="1142"/>
                  </a:lnTo>
                  <a:lnTo>
                    <a:pt x="1194" y="1120"/>
                  </a:lnTo>
                  <a:lnTo>
                    <a:pt x="1211" y="1101"/>
                  </a:lnTo>
                  <a:lnTo>
                    <a:pt x="1231" y="1083"/>
                  </a:lnTo>
                  <a:lnTo>
                    <a:pt x="1254" y="1070"/>
                  </a:lnTo>
                  <a:lnTo>
                    <a:pt x="1279" y="1058"/>
                  </a:lnTo>
                  <a:lnTo>
                    <a:pt x="1307" y="1050"/>
                  </a:lnTo>
                  <a:lnTo>
                    <a:pt x="1337" y="1045"/>
                  </a:lnTo>
                  <a:lnTo>
                    <a:pt x="1365" y="1045"/>
                  </a:lnTo>
                  <a:lnTo>
                    <a:pt x="1395" y="1050"/>
                  </a:lnTo>
                  <a:lnTo>
                    <a:pt x="1427" y="1058"/>
                  </a:lnTo>
                  <a:lnTo>
                    <a:pt x="1461" y="1070"/>
                  </a:lnTo>
                  <a:lnTo>
                    <a:pt x="1498" y="1082"/>
                  </a:lnTo>
                  <a:lnTo>
                    <a:pt x="1536" y="1097"/>
                  </a:lnTo>
                  <a:lnTo>
                    <a:pt x="1577" y="1113"/>
                  </a:lnTo>
                  <a:lnTo>
                    <a:pt x="1618" y="1130"/>
                  </a:lnTo>
                  <a:lnTo>
                    <a:pt x="1661" y="1147"/>
                  </a:lnTo>
                  <a:lnTo>
                    <a:pt x="1703" y="1163"/>
                  </a:lnTo>
                  <a:lnTo>
                    <a:pt x="1747" y="1179"/>
                  </a:lnTo>
                  <a:lnTo>
                    <a:pt x="1791" y="1193"/>
                  </a:lnTo>
                  <a:lnTo>
                    <a:pt x="1835" y="1204"/>
                  </a:lnTo>
                  <a:lnTo>
                    <a:pt x="1879" y="1214"/>
                  </a:lnTo>
                  <a:lnTo>
                    <a:pt x="1922" y="1219"/>
                  </a:lnTo>
                  <a:lnTo>
                    <a:pt x="1965" y="1222"/>
                  </a:lnTo>
                  <a:lnTo>
                    <a:pt x="2008" y="1219"/>
                  </a:lnTo>
                  <a:lnTo>
                    <a:pt x="2042" y="1211"/>
                  </a:lnTo>
                  <a:lnTo>
                    <a:pt x="2072" y="1200"/>
                  </a:lnTo>
                  <a:lnTo>
                    <a:pt x="2095" y="1185"/>
                  </a:lnTo>
                  <a:lnTo>
                    <a:pt x="2114" y="1168"/>
                  </a:lnTo>
                  <a:lnTo>
                    <a:pt x="2126" y="1148"/>
                  </a:lnTo>
                  <a:lnTo>
                    <a:pt x="2133" y="1127"/>
                  </a:lnTo>
                  <a:lnTo>
                    <a:pt x="2137" y="1105"/>
                  </a:lnTo>
                  <a:lnTo>
                    <a:pt x="2134" y="1083"/>
                  </a:lnTo>
                  <a:lnTo>
                    <a:pt x="2128" y="1063"/>
                  </a:lnTo>
                  <a:lnTo>
                    <a:pt x="2117" y="1043"/>
                  </a:lnTo>
                  <a:lnTo>
                    <a:pt x="2103" y="1026"/>
                  </a:lnTo>
                  <a:lnTo>
                    <a:pt x="2086" y="1011"/>
                  </a:lnTo>
                  <a:lnTo>
                    <a:pt x="2065" y="999"/>
                  </a:lnTo>
                  <a:lnTo>
                    <a:pt x="2041" y="991"/>
                  </a:lnTo>
                  <a:lnTo>
                    <a:pt x="2015" y="989"/>
                  </a:lnTo>
                  <a:lnTo>
                    <a:pt x="2007" y="989"/>
                  </a:lnTo>
                  <a:lnTo>
                    <a:pt x="1993" y="989"/>
                  </a:lnTo>
                  <a:lnTo>
                    <a:pt x="1973" y="989"/>
                  </a:lnTo>
                  <a:lnTo>
                    <a:pt x="1949" y="989"/>
                  </a:lnTo>
                  <a:lnTo>
                    <a:pt x="1920" y="989"/>
                  </a:lnTo>
                  <a:lnTo>
                    <a:pt x="1886" y="989"/>
                  </a:lnTo>
                  <a:lnTo>
                    <a:pt x="1849" y="989"/>
                  </a:lnTo>
                  <a:lnTo>
                    <a:pt x="1807" y="989"/>
                  </a:lnTo>
                  <a:lnTo>
                    <a:pt x="1763" y="990"/>
                  </a:lnTo>
                  <a:lnTo>
                    <a:pt x="1716" y="990"/>
                  </a:lnTo>
                  <a:lnTo>
                    <a:pt x="1667" y="990"/>
                  </a:lnTo>
                  <a:lnTo>
                    <a:pt x="1615" y="990"/>
                  </a:lnTo>
                  <a:lnTo>
                    <a:pt x="1563" y="990"/>
                  </a:lnTo>
                  <a:lnTo>
                    <a:pt x="1509" y="990"/>
                  </a:lnTo>
                  <a:lnTo>
                    <a:pt x="1453" y="990"/>
                  </a:lnTo>
                  <a:lnTo>
                    <a:pt x="1399" y="990"/>
                  </a:lnTo>
                  <a:lnTo>
                    <a:pt x="1344" y="991"/>
                  </a:lnTo>
                  <a:lnTo>
                    <a:pt x="1290" y="991"/>
                  </a:lnTo>
                  <a:lnTo>
                    <a:pt x="1237" y="991"/>
                  </a:lnTo>
                  <a:lnTo>
                    <a:pt x="1185" y="991"/>
                  </a:lnTo>
                  <a:lnTo>
                    <a:pt x="1135" y="991"/>
                  </a:lnTo>
                  <a:lnTo>
                    <a:pt x="1088" y="991"/>
                  </a:lnTo>
                  <a:lnTo>
                    <a:pt x="1042" y="991"/>
                  </a:lnTo>
                  <a:lnTo>
                    <a:pt x="1000" y="992"/>
                  </a:lnTo>
                  <a:lnTo>
                    <a:pt x="961" y="992"/>
                  </a:lnTo>
                  <a:lnTo>
                    <a:pt x="927" y="992"/>
                  </a:lnTo>
                  <a:lnTo>
                    <a:pt x="896" y="992"/>
                  </a:lnTo>
                  <a:lnTo>
                    <a:pt x="870" y="992"/>
                  </a:lnTo>
                  <a:lnTo>
                    <a:pt x="849" y="992"/>
                  </a:lnTo>
                  <a:lnTo>
                    <a:pt x="833" y="992"/>
                  </a:lnTo>
                  <a:lnTo>
                    <a:pt x="824" y="992"/>
                  </a:lnTo>
                  <a:lnTo>
                    <a:pt x="821" y="992"/>
                  </a:lnTo>
                  <a:lnTo>
                    <a:pt x="819" y="991"/>
                  </a:lnTo>
                  <a:lnTo>
                    <a:pt x="818" y="988"/>
                  </a:lnTo>
                  <a:lnTo>
                    <a:pt x="816" y="983"/>
                  </a:lnTo>
                  <a:lnTo>
                    <a:pt x="814" y="976"/>
                  </a:lnTo>
                  <a:lnTo>
                    <a:pt x="811" y="968"/>
                  </a:lnTo>
                  <a:lnTo>
                    <a:pt x="810" y="960"/>
                  </a:lnTo>
                  <a:lnTo>
                    <a:pt x="811" y="951"/>
                  </a:lnTo>
                  <a:lnTo>
                    <a:pt x="814" y="942"/>
                  </a:lnTo>
                  <a:lnTo>
                    <a:pt x="819" y="932"/>
                  </a:lnTo>
                  <a:lnTo>
                    <a:pt x="829" y="923"/>
                  </a:lnTo>
                  <a:lnTo>
                    <a:pt x="840" y="915"/>
                  </a:lnTo>
                  <a:lnTo>
                    <a:pt x="858" y="908"/>
                  </a:lnTo>
                  <a:lnTo>
                    <a:pt x="879" y="904"/>
                  </a:lnTo>
                  <a:lnTo>
                    <a:pt x="906" y="899"/>
                  </a:lnTo>
                  <a:lnTo>
                    <a:pt x="939" y="898"/>
                  </a:lnTo>
                  <a:lnTo>
                    <a:pt x="979" y="898"/>
                  </a:lnTo>
                  <a:lnTo>
                    <a:pt x="1000" y="899"/>
                  </a:lnTo>
                  <a:lnTo>
                    <a:pt x="1027" y="899"/>
                  </a:lnTo>
                  <a:lnTo>
                    <a:pt x="1055" y="899"/>
                  </a:lnTo>
                  <a:lnTo>
                    <a:pt x="1086" y="899"/>
                  </a:lnTo>
                  <a:lnTo>
                    <a:pt x="1118" y="900"/>
                  </a:lnTo>
                  <a:lnTo>
                    <a:pt x="1150" y="900"/>
                  </a:lnTo>
                  <a:lnTo>
                    <a:pt x="1183" y="900"/>
                  </a:lnTo>
                  <a:lnTo>
                    <a:pt x="1215" y="900"/>
                  </a:lnTo>
                  <a:lnTo>
                    <a:pt x="1246" y="900"/>
                  </a:lnTo>
                  <a:lnTo>
                    <a:pt x="1275" y="899"/>
                  </a:lnTo>
                  <a:lnTo>
                    <a:pt x="1301" y="899"/>
                  </a:lnTo>
                  <a:lnTo>
                    <a:pt x="1324" y="899"/>
                  </a:lnTo>
                  <a:lnTo>
                    <a:pt x="1344" y="899"/>
                  </a:lnTo>
                  <a:lnTo>
                    <a:pt x="1358" y="899"/>
                  </a:lnTo>
                  <a:lnTo>
                    <a:pt x="1367" y="899"/>
                  </a:lnTo>
                  <a:lnTo>
                    <a:pt x="1370" y="899"/>
                  </a:lnTo>
                  <a:lnTo>
                    <a:pt x="1368" y="898"/>
                  </a:lnTo>
                  <a:lnTo>
                    <a:pt x="1360" y="892"/>
                  </a:lnTo>
                  <a:lnTo>
                    <a:pt x="1348" y="884"/>
                  </a:lnTo>
                  <a:lnTo>
                    <a:pt x="1335" y="873"/>
                  </a:lnTo>
                  <a:lnTo>
                    <a:pt x="1317" y="859"/>
                  </a:lnTo>
                  <a:lnTo>
                    <a:pt x="1298" y="841"/>
                  </a:lnTo>
                  <a:lnTo>
                    <a:pt x="1277" y="822"/>
                  </a:lnTo>
                  <a:lnTo>
                    <a:pt x="1255" y="799"/>
                  </a:lnTo>
                  <a:lnTo>
                    <a:pt x="1233" y="775"/>
                  </a:lnTo>
                  <a:lnTo>
                    <a:pt x="1214" y="747"/>
                  </a:lnTo>
                  <a:lnTo>
                    <a:pt x="1194" y="717"/>
                  </a:lnTo>
                  <a:lnTo>
                    <a:pt x="1177" y="686"/>
                  </a:lnTo>
                  <a:lnTo>
                    <a:pt x="1163" y="651"/>
                  </a:lnTo>
                  <a:lnTo>
                    <a:pt x="1151" y="617"/>
                  </a:lnTo>
                  <a:lnTo>
                    <a:pt x="1146" y="579"/>
                  </a:lnTo>
                  <a:lnTo>
                    <a:pt x="1143" y="540"/>
                  </a:lnTo>
                  <a:lnTo>
                    <a:pt x="1151" y="489"/>
                  </a:lnTo>
                  <a:lnTo>
                    <a:pt x="1170" y="447"/>
                  </a:lnTo>
                  <a:lnTo>
                    <a:pt x="1194" y="413"/>
                  </a:lnTo>
                  <a:lnTo>
                    <a:pt x="1223" y="384"/>
                  </a:lnTo>
                  <a:lnTo>
                    <a:pt x="1251" y="362"/>
                  </a:lnTo>
                  <a:lnTo>
                    <a:pt x="1274" y="345"/>
                  </a:lnTo>
                  <a:lnTo>
                    <a:pt x="1287" y="330"/>
                  </a:lnTo>
                  <a:lnTo>
                    <a:pt x="1290" y="318"/>
                  </a:lnTo>
                  <a:lnTo>
                    <a:pt x="1285" y="314"/>
                  </a:lnTo>
                  <a:lnTo>
                    <a:pt x="1277" y="311"/>
                  </a:lnTo>
                  <a:lnTo>
                    <a:pt x="1267" y="311"/>
                  </a:lnTo>
                  <a:lnTo>
                    <a:pt x="1255" y="313"/>
                  </a:lnTo>
                  <a:lnTo>
                    <a:pt x="1240" y="317"/>
                  </a:lnTo>
                  <a:lnTo>
                    <a:pt x="1225" y="323"/>
                  </a:lnTo>
                  <a:lnTo>
                    <a:pt x="1208" y="331"/>
                  </a:lnTo>
                  <a:lnTo>
                    <a:pt x="1191" y="341"/>
                  </a:lnTo>
                  <a:lnTo>
                    <a:pt x="1172" y="354"/>
                  </a:lnTo>
                  <a:lnTo>
                    <a:pt x="1155" y="369"/>
                  </a:lnTo>
                  <a:lnTo>
                    <a:pt x="1138" y="386"/>
                  </a:lnTo>
                  <a:lnTo>
                    <a:pt x="1121" y="406"/>
                  </a:lnTo>
                  <a:lnTo>
                    <a:pt x="1106" y="429"/>
                  </a:lnTo>
                  <a:lnTo>
                    <a:pt x="1094" y="453"/>
                  </a:lnTo>
                  <a:lnTo>
                    <a:pt x="1082" y="480"/>
                  </a:lnTo>
                  <a:lnTo>
                    <a:pt x="1073" y="508"/>
                  </a:lnTo>
                  <a:lnTo>
                    <a:pt x="1067" y="566"/>
                  </a:lnTo>
                  <a:lnTo>
                    <a:pt x="1074" y="626"/>
                  </a:lnTo>
                  <a:lnTo>
                    <a:pt x="1091" y="684"/>
                  </a:lnTo>
                  <a:lnTo>
                    <a:pt x="1115" y="737"/>
                  </a:lnTo>
                  <a:lnTo>
                    <a:pt x="1140" y="783"/>
                  </a:lnTo>
                  <a:lnTo>
                    <a:pt x="1162" y="820"/>
                  </a:lnTo>
                  <a:lnTo>
                    <a:pt x="1178" y="844"/>
                  </a:lnTo>
                  <a:lnTo>
                    <a:pt x="1185" y="852"/>
                  </a:lnTo>
                  <a:lnTo>
                    <a:pt x="1181" y="852"/>
                  </a:lnTo>
                  <a:lnTo>
                    <a:pt x="1173" y="852"/>
                  </a:lnTo>
                  <a:lnTo>
                    <a:pt x="1159" y="852"/>
                  </a:lnTo>
                  <a:lnTo>
                    <a:pt x="1142" y="852"/>
                  </a:lnTo>
                  <a:lnTo>
                    <a:pt x="1120" y="852"/>
                  </a:lnTo>
                  <a:lnTo>
                    <a:pt x="1096" y="853"/>
                  </a:lnTo>
                  <a:lnTo>
                    <a:pt x="1070" y="853"/>
                  </a:lnTo>
                  <a:lnTo>
                    <a:pt x="1042" y="853"/>
                  </a:lnTo>
                  <a:lnTo>
                    <a:pt x="1013" y="853"/>
                  </a:lnTo>
                  <a:lnTo>
                    <a:pt x="984" y="853"/>
                  </a:lnTo>
                  <a:lnTo>
                    <a:pt x="955" y="854"/>
                  </a:lnTo>
                  <a:lnTo>
                    <a:pt x="929" y="854"/>
                  </a:lnTo>
                  <a:lnTo>
                    <a:pt x="904" y="854"/>
                  </a:lnTo>
                  <a:lnTo>
                    <a:pt x="882" y="854"/>
                  </a:lnTo>
                  <a:lnTo>
                    <a:pt x="863" y="854"/>
                  </a:lnTo>
                  <a:lnTo>
                    <a:pt x="848" y="854"/>
                  </a:lnTo>
                  <a:lnTo>
                    <a:pt x="792" y="860"/>
                  </a:lnTo>
                  <a:lnTo>
                    <a:pt x="754" y="875"/>
                  </a:lnTo>
                  <a:lnTo>
                    <a:pt x="731" y="896"/>
                  </a:lnTo>
                  <a:lnTo>
                    <a:pt x="720" y="919"/>
                  </a:lnTo>
                  <a:lnTo>
                    <a:pt x="718" y="943"/>
                  </a:lnTo>
                  <a:lnTo>
                    <a:pt x="720" y="964"/>
                  </a:lnTo>
                  <a:lnTo>
                    <a:pt x="725" y="979"/>
                  </a:lnTo>
                  <a:lnTo>
                    <a:pt x="727" y="984"/>
                  </a:lnTo>
                  <a:lnTo>
                    <a:pt x="186" y="984"/>
                  </a:lnTo>
                  <a:lnTo>
                    <a:pt x="186" y="983"/>
                  </a:lnTo>
                  <a:lnTo>
                    <a:pt x="186" y="982"/>
                  </a:lnTo>
                  <a:lnTo>
                    <a:pt x="186" y="979"/>
                  </a:lnTo>
                  <a:lnTo>
                    <a:pt x="186" y="974"/>
                  </a:lnTo>
                  <a:lnTo>
                    <a:pt x="188" y="968"/>
                  </a:lnTo>
                  <a:lnTo>
                    <a:pt x="191" y="964"/>
                  </a:lnTo>
                  <a:lnTo>
                    <a:pt x="196" y="957"/>
                  </a:lnTo>
                  <a:lnTo>
                    <a:pt x="204" y="951"/>
                  </a:lnTo>
                  <a:lnTo>
                    <a:pt x="213" y="944"/>
                  </a:lnTo>
                  <a:lnTo>
                    <a:pt x="226" y="938"/>
                  </a:lnTo>
                  <a:lnTo>
                    <a:pt x="242" y="932"/>
                  </a:lnTo>
                  <a:lnTo>
                    <a:pt x="262" y="927"/>
                  </a:lnTo>
                  <a:lnTo>
                    <a:pt x="286" y="922"/>
                  </a:lnTo>
                  <a:lnTo>
                    <a:pt x="314" y="919"/>
                  </a:lnTo>
                  <a:lnTo>
                    <a:pt x="347" y="916"/>
                  </a:lnTo>
                  <a:lnTo>
                    <a:pt x="385" y="915"/>
                  </a:lnTo>
                  <a:lnTo>
                    <a:pt x="398" y="914"/>
                  </a:lnTo>
                  <a:lnTo>
                    <a:pt x="412" y="911"/>
                  </a:lnTo>
                  <a:lnTo>
                    <a:pt x="424" y="906"/>
                  </a:lnTo>
                  <a:lnTo>
                    <a:pt x="436" y="899"/>
                  </a:lnTo>
                  <a:lnTo>
                    <a:pt x="445" y="892"/>
                  </a:lnTo>
                  <a:lnTo>
                    <a:pt x="452" y="883"/>
                  </a:lnTo>
                  <a:lnTo>
                    <a:pt x="454" y="874"/>
                  </a:lnTo>
                  <a:lnTo>
                    <a:pt x="452" y="863"/>
                  </a:lnTo>
                  <a:lnTo>
                    <a:pt x="446" y="859"/>
                  </a:lnTo>
                  <a:lnTo>
                    <a:pt x="432" y="858"/>
                  </a:lnTo>
                  <a:lnTo>
                    <a:pt x="414" y="856"/>
                  </a:lnTo>
                  <a:lnTo>
                    <a:pt x="390" y="858"/>
                  </a:lnTo>
                  <a:lnTo>
                    <a:pt x="362" y="859"/>
                  </a:lnTo>
                  <a:lnTo>
                    <a:pt x="331" y="860"/>
                  </a:lnTo>
                  <a:lnTo>
                    <a:pt x="296" y="862"/>
                  </a:lnTo>
                  <a:lnTo>
                    <a:pt x="261" y="865"/>
                  </a:lnTo>
                  <a:lnTo>
                    <a:pt x="224" y="866"/>
                  </a:lnTo>
                  <a:lnTo>
                    <a:pt x="187" y="866"/>
                  </a:lnTo>
                  <a:lnTo>
                    <a:pt x="150" y="865"/>
                  </a:lnTo>
                  <a:lnTo>
                    <a:pt x="115" y="861"/>
                  </a:lnTo>
                  <a:lnTo>
                    <a:pt x="82" y="855"/>
                  </a:lnTo>
                  <a:lnTo>
                    <a:pt x="53" y="848"/>
                  </a:lnTo>
                  <a:lnTo>
                    <a:pt x="27" y="838"/>
                  </a:lnTo>
                  <a:lnTo>
                    <a:pt x="6" y="824"/>
                  </a:lnTo>
                  <a:lnTo>
                    <a:pt x="0" y="813"/>
                  </a:lnTo>
                  <a:lnTo>
                    <a:pt x="1" y="795"/>
                  </a:lnTo>
                  <a:lnTo>
                    <a:pt x="9" y="772"/>
                  </a:lnTo>
                  <a:lnTo>
                    <a:pt x="22" y="745"/>
                  </a:lnTo>
                  <a:lnTo>
                    <a:pt x="39" y="715"/>
                  </a:lnTo>
                  <a:lnTo>
                    <a:pt x="61" y="682"/>
                  </a:lnTo>
                  <a:lnTo>
                    <a:pt x="84" y="649"/>
                  </a:lnTo>
                  <a:lnTo>
                    <a:pt x="110" y="614"/>
                  </a:lnTo>
                  <a:lnTo>
                    <a:pt x="135" y="580"/>
                  </a:lnTo>
                  <a:lnTo>
                    <a:pt x="160" y="548"/>
                  </a:lnTo>
                  <a:lnTo>
                    <a:pt x="184" y="518"/>
                  </a:lnTo>
                  <a:lnTo>
                    <a:pt x="205" y="491"/>
                  </a:lnTo>
                  <a:lnTo>
                    <a:pt x="224" y="469"/>
                  </a:lnTo>
                  <a:lnTo>
                    <a:pt x="239" y="452"/>
                  </a:lnTo>
                  <a:lnTo>
                    <a:pt x="248" y="440"/>
                  </a:lnTo>
                  <a:lnTo>
                    <a:pt x="251" y="437"/>
                  </a:lnTo>
                  <a:lnTo>
                    <a:pt x="252" y="423"/>
                  </a:lnTo>
                  <a:lnTo>
                    <a:pt x="256" y="390"/>
                  </a:lnTo>
                  <a:lnTo>
                    <a:pt x="264" y="356"/>
                  </a:lnTo>
                  <a:lnTo>
                    <a:pt x="278" y="337"/>
                  </a:lnTo>
                  <a:lnTo>
                    <a:pt x="287" y="337"/>
                  </a:lnTo>
                  <a:lnTo>
                    <a:pt x="296" y="344"/>
                  </a:lnTo>
                  <a:lnTo>
                    <a:pt x="306" y="355"/>
                  </a:lnTo>
                  <a:lnTo>
                    <a:pt x="316" y="368"/>
                  </a:lnTo>
                  <a:lnTo>
                    <a:pt x="325" y="381"/>
                  </a:lnTo>
                  <a:lnTo>
                    <a:pt x="334" y="392"/>
                  </a:lnTo>
                  <a:lnTo>
                    <a:pt x="344" y="400"/>
                  </a:lnTo>
                  <a:lnTo>
                    <a:pt x="352" y="401"/>
                  </a:lnTo>
                  <a:lnTo>
                    <a:pt x="359" y="394"/>
                  </a:lnTo>
                  <a:lnTo>
                    <a:pt x="372" y="376"/>
                  </a:lnTo>
                  <a:lnTo>
                    <a:pt x="391" y="353"/>
                  </a:lnTo>
                  <a:lnTo>
                    <a:pt x="412" y="326"/>
                  </a:lnTo>
                  <a:lnTo>
                    <a:pt x="433" y="301"/>
                  </a:lnTo>
                  <a:lnTo>
                    <a:pt x="456" y="280"/>
                  </a:lnTo>
                  <a:lnTo>
                    <a:pt x="477" y="268"/>
                  </a:lnTo>
                  <a:lnTo>
                    <a:pt x="495" y="266"/>
                  </a:lnTo>
                  <a:lnTo>
                    <a:pt x="503" y="280"/>
                  </a:lnTo>
                  <a:lnTo>
                    <a:pt x="499" y="309"/>
                  </a:lnTo>
                  <a:lnTo>
                    <a:pt x="488" y="347"/>
                  </a:lnTo>
                  <a:lnTo>
                    <a:pt x="473" y="390"/>
                  </a:lnTo>
                  <a:lnTo>
                    <a:pt x="458" y="434"/>
                  </a:lnTo>
                  <a:lnTo>
                    <a:pt x="445" y="474"/>
                  </a:lnTo>
                  <a:lnTo>
                    <a:pt x="440" y="506"/>
                  </a:lnTo>
                  <a:lnTo>
                    <a:pt x="446" y="527"/>
                  </a:lnTo>
                  <a:lnTo>
                    <a:pt x="460" y="538"/>
                  </a:lnTo>
                  <a:lnTo>
                    <a:pt x="476" y="546"/>
                  </a:lnTo>
                  <a:lnTo>
                    <a:pt x="495" y="552"/>
                  </a:lnTo>
                  <a:lnTo>
                    <a:pt x="513" y="553"/>
                  </a:lnTo>
                  <a:lnTo>
                    <a:pt x="531" y="552"/>
                  </a:lnTo>
                  <a:lnTo>
                    <a:pt x="548" y="549"/>
                  </a:lnTo>
                  <a:lnTo>
                    <a:pt x="561" y="541"/>
                  </a:lnTo>
                  <a:lnTo>
                    <a:pt x="573" y="530"/>
                  </a:lnTo>
                  <a:lnTo>
                    <a:pt x="579" y="515"/>
                  </a:lnTo>
                  <a:lnTo>
                    <a:pt x="579" y="493"/>
                  </a:lnTo>
                  <a:lnTo>
                    <a:pt x="574" y="469"/>
                  </a:lnTo>
                  <a:lnTo>
                    <a:pt x="568" y="444"/>
                  </a:lnTo>
                  <a:lnTo>
                    <a:pt x="560" y="421"/>
                  </a:lnTo>
                  <a:lnTo>
                    <a:pt x="553" y="400"/>
                  </a:lnTo>
                  <a:lnTo>
                    <a:pt x="548" y="386"/>
                  </a:lnTo>
                  <a:lnTo>
                    <a:pt x="545" y="382"/>
                  </a:lnTo>
                  <a:lnTo>
                    <a:pt x="549" y="382"/>
                  </a:lnTo>
                  <a:lnTo>
                    <a:pt x="558" y="379"/>
                  </a:lnTo>
                  <a:lnTo>
                    <a:pt x="573" y="376"/>
                  </a:lnTo>
                  <a:lnTo>
                    <a:pt x="591" y="371"/>
                  </a:lnTo>
                  <a:lnTo>
                    <a:pt x="614" y="364"/>
                  </a:lnTo>
                  <a:lnTo>
                    <a:pt x="641" y="354"/>
                  </a:lnTo>
                  <a:lnTo>
                    <a:pt x="670" y="342"/>
                  </a:lnTo>
                  <a:lnTo>
                    <a:pt x="700" y="326"/>
                  </a:lnTo>
                  <a:lnTo>
                    <a:pt x="710" y="321"/>
                  </a:lnTo>
                  <a:lnTo>
                    <a:pt x="720" y="315"/>
                  </a:lnTo>
                  <a:lnTo>
                    <a:pt x="731" y="308"/>
                  </a:lnTo>
                  <a:lnTo>
                    <a:pt x="742" y="301"/>
                  </a:lnTo>
                  <a:lnTo>
                    <a:pt x="753" y="294"/>
                  </a:lnTo>
                  <a:lnTo>
                    <a:pt x="764" y="286"/>
                  </a:lnTo>
                  <a:lnTo>
                    <a:pt x="776" y="278"/>
                  </a:lnTo>
                  <a:lnTo>
                    <a:pt x="788" y="270"/>
                  </a:lnTo>
                  <a:lnTo>
                    <a:pt x="801" y="262"/>
                  </a:lnTo>
                  <a:lnTo>
                    <a:pt x="813" y="254"/>
                  </a:lnTo>
                  <a:lnTo>
                    <a:pt x="825" y="245"/>
                  </a:lnTo>
                  <a:lnTo>
                    <a:pt x="839" y="236"/>
                  </a:lnTo>
                  <a:lnTo>
                    <a:pt x="852" y="227"/>
                  </a:lnTo>
                  <a:lnTo>
                    <a:pt x="866" y="218"/>
                  </a:lnTo>
                  <a:lnTo>
                    <a:pt x="879" y="209"/>
                  </a:lnTo>
                  <a:lnTo>
                    <a:pt x="893" y="200"/>
                  </a:lnTo>
                  <a:lnTo>
                    <a:pt x="906" y="192"/>
                  </a:lnTo>
                  <a:lnTo>
                    <a:pt x="919" y="182"/>
                  </a:lnTo>
                  <a:lnTo>
                    <a:pt x="931" y="174"/>
                  </a:lnTo>
                  <a:lnTo>
                    <a:pt x="945" y="166"/>
                  </a:lnTo>
                  <a:lnTo>
                    <a:pt x="958" y="157"/>
                  </a:lnTo>
                  <a:lnTo>
                    <a:pt x="972" y="149"/>
                  </a:lnTo>
                  <a:lnTo>
                    <a:pt x="985" y="141"/>
                  </a:lnTo>
                  <a:lnTo>
                    <a:pt x="999" y="132"/>
                  </a:lnTo>
                  <a:lnTo>
                    <a:pt x="1013" y="124"/>
                  </a:lnTo>
                  <a:lnTo>
                    <a:pt x="1027" y="115"/>
                  </a:lnTo>
                  <a:lnTo>
                    <a:pt x="1041" y="109"/>
                  </a:lnTo>
                  <a:lnTo>
                    <a:pt x="1056" y="100"/>
                  </a:lnTo>
                  <a:lnTo>
                    <a:pt x="1070" y="92"/>
                  </a:lnTo>
                  <a:lnTo>
                    <a:pt x="1085" y="86"/>
                  </a:lnTo>
                  <a:lnTo>
                    <a:pt x="1098" y="79"/>
                  </a:lnTo>
                  <a:lnTo>
                    <a:pt x="1113" y="72"/>
                  </a:lnTo>
                  <a:lnTo>
                    <a:pt x="1143" y="58"/>
                  </a:lnTo>
                  <a:lnTo>
                    <a:pt x="1176" y="45"/>
                  </a:lnTo>
                  <a:lnTo>
                    <a:pt x="1209" y="34"/>
                  </a:lnTo>
                  <a:lnTo>
                    <a:pt x="1245" y="23"/>
                  </a:lnTo>
                  <a:lnTo>
                    <a:pt x="1282" y="14"/>
                  </a:lnTo>
                  <a:lnTo>
                    <a:pt x="1320" y="7"/>
                  </a:lnTo>
                  <a:lnTo>
                    <a:pt x="1360" y="3"/>
                  </a:lnTo>
                  <a:lnTo>
                    <a:pt x="1403" y="0"/>
                  </a:lnTo>
                  <a:lnTo>
                    <a:pt x="1445" y="1"/>
                  </a:lnTo>
                  <a:lnTo>
                    <a:pt x="1491" y="6"/>
                  </a:lnTo>
                  <a:lnTo>
                    <a:pt x="1537" y="15"/>
                  </a:lnTo>
                  <a:lnTo>
                    <a:pt x="1587" y="27"/>
                  </a:lnTo>
                  <a:lnTo>
                    <a:pt x="1638" y="44"/>
                  </a:lnTo>
                  <a:lnTo>
                    <a:pt x="1690" y="65"/>
                  </a:lnTo>
                  <a:lnTo>
                    <a:pt x="1744" y="91"/>
                  </a:lnTo>
                  <a:lnTo>
                    <a:pt x="1799" y="124"/>
                  </a:lnTo>
                  <a:lnTo>
                    <a:pt x="1868" y="172"/>
                  </a:lnTo>
                  <a:lnTo>
                    <a:pt x="1926" y="225"/>
                  </a:lnTo>
                  <a:lnTo>
                    <a:pt x="1973" y="280"/>
                  </a:lnTo>
                  <a:lnTo>
                    <a:pt x="2011" y="339"/>
                  </a:lnTo>
                  <a:lnTo>
                    <a:pt x="2042" y="399"/>
                  </a:lnTo>
                  <a:lnTo>
                    <a:pt x="2065" y="459"/>
                  </a:lnTo>
                  <a:lnTo>
                    <a:pt x="2081" y="519"/>
                  </a:lnTo>
                  <a:lnTo>
                    <a:pt x="2093" y="575"/>
                  </a:lnTo>
                  <a:lnTo>
                    <a:pt x="2099" y="631"/>
                  </a:lnTo>
                  <a:lnTo>
                    <a:pt x="2101" y="681"/>
                  </a:lnTo>
                  <a:lnTo>
                    <a:pt x="2101" y="727"/>
                  </a:lnTo>
                  <a:lnTo>
                    <a:pt x="2099" y="767"/>
                  </a:lnTo>
                  <a:lnTo>
                    <a:pt x="2095" y="799"/>
                  </a:lnTo>
                  <a:lnTo>
                    <a:pt x="2092" y="824"/>
                  </a:lnTo>
                  <a:lnTo>
                    <a:pt x="2090" y="839"/>
                  </a:lnTo>
                  <a:lnTo>
                    <a:pt x="2088" y="845"/>
                  </a:lnTo>
                  <a:lnTo>
                    <a:pt x="2094" y="847"/>
                  </a:lnTo>
                  <a:lnTo>
                    <a:pt x="2110" y="855"/>
                  </a:lnTo>
                  <a:lnTo>
                    <a:pt x="2133" y="868"/>
                  </a:lnTo>
                  <a:lnTo>
                    <a:pt x="2161" y="884"/>
                  </a:lnTo>
                  <a:lnTo>
                    <a:pt x="2191" y="905"/>
                  </a:lnTo>
                  <a:lnTo>
                    <a:pt x="2219" y="929"/>
                  </a:lnTo>
                  <a:lnTo>
                    <a:pt x="2244" y="956"/>
                  </a:lnTo>
                  <a:lnTo>
                    <a:pt x="2261" y="984"/>
                  </a:lnTo>
                  <a:lnTo>
                    <a:pt x="2272" y="1010"/>
                  </a:lnTo>
                  <a:lnTo>
                    <a:pt x="2279" y="1037"/>
                  </a:lnTo>
                  <a:lnTo>
                    <a:pt x="2284" y="1066"/>
                  </a:lnTo>
                  <a:lnTo>
                    <a:pt x="2287" y="1095"/>
                  </a:lnTo>
                  <a:lnTo>
                    <a:pt x="2285" y="1125"/>
                  </a:lnTo>
                  <a:lnTo>
                    <a:pt x="2281" y="1154"/>
                  </a:lnTo>
                  <a:lnTo>
                    <a:pt x="2273" y="1183"/>
                  </a:lnTo>
                  <a:lnTo>
                    <a:pt x="2261" y="1210"/>
                  </a:lnTo>
                  <a:lnTo>
                    <a:pt x="2246" y="1237"/>
                  </a:lnTo>
                  <a:lnTo>
                    <a:pt x="2225" y="1261"/>
                  </a:lnTo>
                  <a:lnTo>
                    <a:pt x="2200" y="1283"/>
                  </a:lnTo>
                  <a:lnTo>
                    <a:pt x="2171" y="1301"/>
                  </a:lnTo>
                  <a:lnTo>
                    <a:pt x="2136" y="1316"/>
                  </a:lnTo>
                  <a:lnTo>
                    <a:pt x="2095" y="1328"/>
                  </a:lnTo>
                  <a:lnTo>
                    <a:pt x="2049" y="1336"/>
                  </a:lnTo>
                  <a:lnTo>
                    <a:pt x="1997" y="1338"/>
                  </a:lnTo>
                  <a:close/>
                </a:path>
              </a:pathLst>
            </a:custGeom>
            <a:solidFill>
              <a:srgbClr val="00B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701" name="Freeform 62">
              <a:extLst>
                <a:ext uri="{FF2B5EF4-FFF2-40B4-BE49-F238E27FC236}">
                  <a16:creationId xmlns:a16="http://schemas.microsoft.com/office/drawing/2014/main" id="{4D42CB12-750B-EF65-3604-BFF6C6E4F579}"/>
                </a:ext>
              </a:extLst>
            </p:cNvPr>
            <p:cNvSpPr>
              <a:spLocks/>
            </p:cNvSpPr>
            <p:nvPr/>
          </p:nvSpPr>
          <p:spPr bwMode="auto">
            <a:xfrm>
              <a:off x="5097" y="2073"/>
              <a:ext cx="45" cy="44"/>
            </a:xfrm>
            <a:custGeom>
              <a:avLst/>
              <a:gdLst>
                <a:gd name="T0" fmla="*/ 6 w 89"/>
                <a:gd name="T1" fmla="*/ 0 h 89"/>
                <a:gd name="T2" fmla="*/ 5 w 89"/>
                <a:gd name="T3" fmla="*/ 0 h 89"/>
                <a:gd name="T4" fmla="*/ 4 w 89"/>
                <a:gd name="T5" fmla="*/ 0 h 89"/>
                <a:gd name="T6" fmla="*/ 3 w 89"/>
                <a:gd name="T7" fmla="*/ 0 h 89"/>
                <a:gd name="T8" fmla="*/ 2 w 89"/>
                <a:gd name="T9" fmla="*/ 1 h 89"/>
                <a:gd name="T10" fmla="*/ 2 w 89"/>
                <a:gd name="T11" fmla="*/ 2 h 89"/>
                <a:gd name="T12" fmla="*/ 1 w 89"/>
                <a:gd name="T13" fmla="*/ 3 h 89"/>
                <a:gd name="T14" fmla="*/ 1 w 89"/>
                <a:gd name="T15" fmla="*/ 4 h 89"/>
                <a:gd name="T16" fmla="*/ 0 w 89"/>
                <a:gd name="T17" fmla="*/ 5 h 89"/>
                <a:gd name="T18" fmla="*/ 1 w 89"/>
                <a:gd name="T19" fmla="*/ 6 h 89"/>
                <a:gd name="T20" fmla="*/ 1 w 89"/>
                <a:gd name="T21" fmla="*/ 7 h 89"/>
                <a:gd name="T22" fmla="*/ 2 w 89"/>
                <a:gd name="T23" fmla="*/ 8 h 89"/>
                <a:gd name="T24" fmla="*/ 2 w 89"/>
                <a:gd name="T25" fmla="*/ 9 h 89"/>
                <a:gd name="T26" fmla="*/ 3 w 89"/>
                <a:gd name="T27" fmla="*/ 10 h 89"/>
                <a:gd name="T28" fmla="*/ 4 w 89"/>
                <a:gd name="T29" fmla="*/ 10 h 89"/>
                <a:gd name="T30" fmla="*/ 5 w 89"/>
                <a:gd name="T31" fmla="*/ 11 h 89"/>
                <a:gd name="T32" fmla="*/ 6 w 89"/>
                <a:gd name="T33" fmla="*/ 11 h 89"/>
                <a:gd name="T34" fmla="*/ 7 w 89"/>
                <a:gd name="T35" fmla="*/ 11 h 89"/>
                <a:gd name="T36" fmla="*/ 8 w 89"/>
                <a:gd name="T37" fmla="*/ 10 h 89"/>
                <a:gd name="T38" fmla="*/ 9 w 89"/>
                <a:gd name="T39" fmla="*/ 10 h 89"/>
                <a:gd name="T40" fmla="*/ 10 w 89"/>
                <a:gd name="T41" fmla="*/ 9 h 89"/>
                <a:gd name="T42" fmla="*/ 11 w 89"/>
                <a:gd name="T43" fmla="*/ 8 h 89"/>
                <a:gd name="T44" fmla="*/ 11 w 89"/>
                <a:gd name="T45" fmla="*/ 7 h 89"/>
                <a:gd name="T46" fmla="*/ 11 w 89"/>
                <a:gd name="T47" fmla="*/ 6 h 89"/>
                <a:gd name="T48" fmla="*/ 12 w 89"/>
                <a:gd name="T49" fmla="*/ 5 h 89"/>
                <a:gd name="T50" fmla="*/ 11 w 89"/>
                <a:gd name="T51" fmla="*/ 4 h 89"/>
                <a:gd name="T52" fmla="*/ 11 w 89"/>
                <a:gd name="T53" fmla="*/ 3 h 89"/>
                <a:gd name="T54" fmla="*/ 11 w 89"/>
                <a:gd name="T55" fmla="*/ 2 h 89"/>
                <a:gd name="T56" fmla="*/ 10 w 89"/>
                <a:gd name="T57" fmla="*/ 1 h 89"/>
                <a:gd name="T58" fmla="*/ 9 w 89"/>
                <a:gd name="T59" fmla="*/ 0 h 89"/>
                <a:gd name="T60" fmla="*/ 8 w 89"/>
                <a:gd name="T61" fmla="*/ 0 h 89"/>
                <a:gd name="T62" fmla="*/ 7 w 89"/>
                <a:gd name="T63" fmla="*/ 0 h 89"/>
                <a:gd name="T64" fmla="*/ 6 w 89"/>
                <a:gd name="T65" fmla="*/ 0 h 8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89" h="89">
                  <a:moveTo>
                    <a:pt x="45" y="0"/>
                  </a:moveTo>
                  <a:lnTo>
                    <a:pt x="36" y="1"/>
                  </a:lnTo>
                  <a:lnTo>
                    <a:pt x="28" y="4"/>
                  </a:lnTo>
                  <a:lnTo>
                    <a:pt x="20" y="7"/>
                  </a:lnTo>
                  <a:lnTo>
                    <a:pt x="13" y="13"/>
                  </a:lnTo>
                  <a:lnTo>
                    <a:pt x="9" y="20"/>
                  </a:lnTo>
                  <a:lnTo>
                    <a:pt x="4" y="27"/>
                  </a:lnTo>
                  <a:lnTo>
                    <a:pt x="2" y="35"/>
                  </a:lnTo>
                  <a:lnTo>
                    <a:pt x="0" y="44"/>
                  </a:lnTo>
                  <a:lnTo>
                    <a:pt x="2" y="53"/>
                  </a:lnTo>
                  <a:lnTo>
                    <a:pt x="4" y="61"/>
                  </a:lnTo>
                  <a:lnTo>
                    <a:pt x="9" y="69"/>
                  </a:lnTo>
                  <a:lnTo>
                    <a:pt x="13" y="75"/>
                  </a:lnTo>
                  <a:lnTo>
                    <a:pt x="20" y="81"/>
                  </a:lnTo>
                  <a:lnTo>
                    <a:pt x="28" y="85"/>
                  </a:lnTo>
                  <a:lnTo>
                    <a:pt x="36" y="88"/>
                  </a:lnTo>
                  <a:lnTo>
                    <a:pt x="45" y="89"/>
                  </a:lnTo>
                  <a:lnTo>
                    <a:pt x="55" y="88"/>
                  </a:lnTo>
                  <a:lnTo>
                    <a:pt x="63" y="85"/>
                  </a:lnTo>
                  <a:lnTo>
                    <a:pt x="70" y="81"/>
                  </a:lnTo>
                  <a:lnTo>
                    <a:pt x="77" y="75"/>
                  </a:lnTo>
                  <a:lnTo>
                    <a:pt x="82" y="69"/>
                  </a:lnTo>
                  <a:lnTo>
                    <a:pt x="86" y="61"/>
                  </a:lnTo>
                  <a:lnTo>
                    <a:pt x="88" y="53"/>
                  </a:lnTo>
                  <a:lnTo>
                    <a:pt x="89" y="44"/>
                  </a:lnTo>
                  <a:lnTo>
                    <a:pt x="88" y="35"/>
                  </a:lnTo>
                  <a:lnTo>
                    <a:pt x="86" y="27"/>
                  </a:lnTo>
                  <a:lnTo>
                    <a:pt x="82" y="20"/>
                  </a:lnTo>
                  <a:lnTo>
                    <a:pt x="77" y="13"/>
                  </a:lnTo>
                  <a:lnTo>
                    <a:pt x="70" y="7"/>
                  </a:lnTo>
                  <a:lnTo>
                    <a:pt x="63" y="4"/>
                  </a:lnTo>
                  <a:lnTo>
                    <a:pt x="55" y="1"/>
                  </a:lnTo>
                  <a:lnTo>
                    <a:pt x="45"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28695" name="Group 63">
            <a:extLst>
              <a:ext uri="{FF2B5EF4-FFF2-40B4-BE49-F238E27FC236}">
                <a16:creationId xmlns:a16="http://schemas.microsoft.com/office/drawing/2014/main" id="{7ED5BA86-E5D5-075D-98BE-A77CFE021822}"/>
              </a:ext>
            </a:extLst>
          </p:cNvPr>
          <p:cNvGrpSpPr>
            <a:grpSpLocks/>
          </p:cNvGrpSpPr>
          <p:nvPr/>
        </p:nvGrpSpPr>
        <p:grpSpPr bwMode="auto">
          <a:xfrm>
            <a:off x="1387475" y="3910013"/>
            <a:ext cx="711200" cy="449262"/>
            <a:chOff x="4971" y="1801"/>
            <a:chExt cx="1143" cy="720"/>
          </a:xfrm>
        </p:grpSpPr>
        <p:sp>
          <p:nvSpPr>
            <p:cNvPr id="28698" name="Freeform 64">
              <a:extLst>
                <a:ext uri="{FF2B5EF4-FFF2-40B4-BE49-F238E27FC236}">
                  <a16:creationId xmlns:a16="http://schemas.microsoft.com/office/drawing/2014/main" id="{3D3D95E1-D137-8F99-E035-8AFC3BBD6D04}"/>
                </a:ext>
              </a:extLst>
            </p:cNvPr>
            <p:cNvSpPr>
              <a:spLocks/>
            </p:cNvSpPr>
            <p:nvPr/>
          </p:nvSpPr>
          <p:spPr bwMode="auto">
            <a:xfrm>
              <a:off x="4971" y="1801"/>
              <a:ext cx="1143" cy="720"/>
            </a:xfrm>
            <a:custGeom>
              <a:avLst/>
              <a:gdLst>
                <a:gd name="T0" fmla="*/ 214 w 2287"/>
                <a:gd name="T1" fmla="*/ 159 h 1440"/>
                <a:gd name="T2" fmla="*/ 184 w 2287"/>
                <a:gd name="T3" fmla="*/ 145 h 1440"/>
                <a:gd name="T4" fmla="*/ 166 w 2287"/>
                <a:gd name="T5" fmla="*/ 142 h 1440"/>
                <a:gd name="T6" fmla="*/ 156 w 2287"/>
                <a:gd name="T7" fmla="*/ 148 h 1440"/>
                <a:gd name="T8" fmla="*/ 160 w 2287"/>
                <a:gd name="T9" fmla="*/ 168 h 1440"/>
                <a:gd name="T10" fmla="*/ 175 w 2287"/>
                <a:gd name="T11" fmla="*/ 161 h 1440"/>
                <a:gd name="T12" fmla="*/ 167 w 2287"/>
                <a:gd name="T13" fmla="*/ 154 h 1440"/>
                <a:gd name="T14" fmla="*/ 172 w 2287"/>
                <a:gd name="T15" fmla="*/ 149 h 1440"/>
                <a:gd name="T16" fmla="*/ 185 w 2287"/>
                <a:gd name="T17" fmla="*/ 166 h 1440"/>
                <a:gd name="T18" fmla="*/ 174 w 2287"/>
                <a:gd name="T19" fmla="*/ 180 h 1440"/>
                <a:gd name="T20" fmla="*/ 153 w 2287"/>
                <a:gd name="T21" fmla="*/ 174 h 1440"/>
                <a:gd name="T22" fmla="*/ 145 w 2287"/>
                <a:gd name="T23" fmla="*/ 149 h 1440"/>
                <a:gd name="T24" fmla="*/ 163 w 2287"/>
                <a:gd name="T25" fmla="*/ 132 h 1440"/>
                <a:gd name="T26" fmla="*/ 197 w 2287"/>
                <a:gd name="T27" fmla="*/ 140 h 1440"/>
                <a:gd name="T28" fmla="*/ 240 w 2287"/>
                <a:gd name="T29" fmla="*/ 153 h 1440"/>
                <a:gd name="T30" fmla="*/ 266 w 2287"/>
                <a:gd name="T31" fmla="*/ 141 h 1440"/>
                <a:gd name="T32" fmla="*/ 255 w 2287"/>
                <a:gd name="T33" fmla="*/ 124 h 1440"/>
                <a:gd name="T34" fmla="*/ 231 w 2287"/>
                <a:gd name="T35" fmla="*/ 124 h 1440"/>
                <a:gd name="T36" fmla="*/ 181 w 2287"/>
                <a:gd name="T37" fmla="*/ 124 h 1440"/>
                <a:gd name="T38" fmla="*/ 130 w 2287"/>
                <a:gd name="T39" fmla="*/ 124 h 1440"/>
                <a:gd name="T40" fmla="*/ 103 w 2287"/>
                <a:gd name="T41" fmla="*/ 124 h 1440"/>
                <a:gd name="T42" fmla="*/ 101 w 2287"/>
                <a:gd name="T43" fmla="*/ 119 h 1440"/>
                <a:gd name="T44" fmla="*/ 117 w 2287"/>
                <a:gd name="T45" fmla="*/ 113 h 1440"/>
                <a:gd name="T46" fmla="*/ 147 w 2287"/>
                <a:gd name="T47" fmla="*/ 113 h 1440"/>
                <a:gd name="T48" fmla="*/ 170 w 2287"/>
                <a:gd name="T49" fmla="*/ 113 h 1440"/>
                <a:gd name="T50" fmla="*/ 159 w 2287"/>
                <a:gd name="T51" fmla="*/ 103 h 1440"/>
                <a:gd name="T52" fmla="*/ 143 w 2287"/>
                <a:gd name="T53" fmla="*/ 73 h 1440"/>
                <a:gd name="T54" fmla="*/ 160 w 2287"/>
                <a:gd name="T55" fmla="*/ 42 h 1440"/>
                <a:gd name="T56" fmla="*/ 151 w 2287"/>
                <a:gd name="T57" fmla="*/ 42 h 1440"/>
                <a:gd name="T58" fmla="*/ 135 w 2287"/>
                <a:gd name="T59" fmla="*/ 60 h 1440"/>
                <a:gd name="T60" fmla="*/ 147 w 2287"/>
                <a:gd name="T61" fmla="*/ 106 h 1440"/>
                <a:gd name="T62" fmla="*/ 133 w 2287"/>
                <a:gd name="T63" fmla="*/ 107 h 1440"/>
                <a:gd name="T64" fmla="*/ 107 w 2287"/>
                <a:gd name="T65" fmla="*/ 107 h 1440"/>
                <a:gd name="T66" fmla="*/ 90 w 2287"/>
                <a:gd name="T67" fmla="*/ 123 h 1440"/>
                <a:gd name="T68" fmla="*/ 23 w 2287"/>
                <a:gd name="T69" fmla="*/ 121 h 1440"/>
                <a:gd name="T70" fmla="*/ 39 w 2287"/>
                <a:gd name="T71" fmla="*/ 115 h 1440"/>
                <a:gd name="T72" fmla="*/ 56 w 2287"/>
                <a:gd name="T73" fmla="*/ 111 h 1440"/>
                <a:gd name="T74" fmla="*/ 41 w 2287"/>
                <a:gd name="T75" fmla="*/ 108 h 1440"/>
                <a:gd name="T76" fmla="*/ 6 w 2287"/>
                <a:gd name="T77" fmla="*/ 106 h 1440"/>
                <a:gd name="T78" fmla="*/ 7 w 2287"/>
                <a:gd name="T79" fmla="*/ 86 h 1440"/>
                <a:gd name="T80" fmla="*/ 29 w 2287"/>
                <a:gd name="T81" fmla="*/ 57 h 1440"/>
                <a:gd name="T82" fmla="*/ 37 w 2287"/>
                <a:gd name="T83" fmla="*/ 43 h 1440"/>
                <a:gd name="T84" fmla="*/ 46 w 2287"/>
                <a:gd name="T85" fmla="*/ 47 h 1440"/>
                <a:gd name="T86" fmla="*/ 62 w 2287"/>
                <a:gd name="T87" fmla="*/ 39 h 1440"/>
                <a:gd name="T88" fmla="*/ 59 w 2287"/>
                <a:gd name="T89" fmla="*/ 69 h 1440"/>
                <a:gd name="T90" fmla="*/ 72 w 2287"/>
                <a:gd name="T91" fmla="*/ 62 h 1440"/>
                <a:gd name="T92" fmla="*/ 69 w 2287"/>
                <a:gd name="T93" fmla="*/ 48 h 1440"/>
                <a:gd name="T94" fmla="*/ 90 w 2287"/>
                <a:gd name="T95" fmla="*/ 40 h 1440"/>
                <a:gd name="T96" fmla="*/ 101 w 2287"/>
                <a:gd name="T97" fmla="*/ 32 h 1440"/>
                <a:gd name="T98" fmla="*/ 114 w 2287"/>
                <a:gd name="T99" fmla="*/ 23 h 1440"/>
                <a:gd name="T100" fmla="*/ 128 w 2287"/>
                <a:gd name="T101" fmla="*/ 15 h 1440"/>
                <a:gd name="T102" fmla="*/ 147 w 2287"/>
                <a:gd name="T103" fmla="*/ 6 h 1440"/>
                <a:gd name="T104" fmla="*/ 186 w 2287"/>
                <a:gd name="T105" fmla="*/ 1 h 1440"/>
                <a:gd name="T106" fmla="*/ 240 w 2287"/>
                <a:gd name="T107" fmla="*/ 29 h 1440"/>
                <a:gd name="T108" fmla="*/ 262 w 2287"/>
                <a:gd name="T109" fmla="*/ 86 h 1440"/>
                <a:gd name="T110" fmla="*/ 263 w 2287"/>
                <a:gd name="T111" fmla="*/ 107 h 1440"/>
                <a:gd name="T112" fmla="*/ 284 w 2287"/>
                <a:gd name="T113" fmla="*/ 130 h 1440"/>
                <a:gd name="T114" fmla="*/ 278 w 2287"/>
                <a:gd name="T115" fmla="*/ 158 h 144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287" h="1440">
                  <a:moveTo>
                    <a:pt x="1997" y="1338"/>
                  </a:moveTo>
                  <a:lnTo>
                    <a:pt x="1960" y="1336"/>
                  </a:lnTo>
                  <a:lnTo>
                    <a:pt x="1921" y="1331"/>
                  </a:lnTo>
                  <a:lnTo>
                    <a:pt x="1881" y="1322"/>
                  </a:lnTo>
                  <a:lnTo>
                    <a:pt x="1841" y="1312"/>
                  </a:lnTo>
                  <a:lnTo>
                    <a:pt x="1799" y="1299"/>
                  </a:lnTo>
                  <a:lnTo>
                    <a:pt x="1759" y="1284"/>
                  </a:lnTo>
                  <a:lnTo>
                    <a:pt x="1718" y="1268"/>
                  </a:lnTo>
                  <a:lnTo>
                    <a:pt x="1679" y="1252"/>
                  </a:lnTo>
                  <a:lnTo>
                    <a:pt x="1641" y="1234"/>
                  </a:lnTo>
                  <a:lnTo>
                    <a:pt x="1607" y="1218"/>
                  </a:lnTo>
                  <a:lnTo>
                    <a:pt x="1573" y="1201"/>
                  </a:lnTo>
                  <a:lnTo>
                    <a:pt x="1542" y="1186"/>
                  </a:lnTo>
                  <a:lnTo>
                    <a:pt x="1516" y="1173"/>
                  </a:lnTo>
                  <a:lnTo>
                    <a:pt x="1493" y="1161"/>
                  </a:lnTo>
                  <a:lnTo>
                    <a:pt x="1473" y="1153"/>
                  </a:lnTo>
                  <a:lnTo>
                    <a:pt x="1458" y="1146"/>
                  </a:lnTo>
                  <a:lnTo>
                    <a:pt x="1437" y="1138"/>
                  </a:lnTo>
                  <a:lnTo>
                    <a:pt x="1416" y="1133"/>
                  </a:lnTo>
                  <a:lnTo>
                    <a:pt x="1398" y="1128"/>
                  </a:lnTo>
                  <a:lnTo>
                    <a:pt x="1380" y="1126"/>
                  </a:lnTo>
                  <a:lnTo>
                    <a:pt x="1362" y="1126"/>
                  </a:lnTo>
                  <a:lnTo>
                    <a:pt x="1346" y="1127"/>
                  </a:lnTo>
                  <a:lnTo>
                    <a:pt x="1331" y="1130"/>
                  </a:lnTo>
                  <a:lnTo>
                    <a:pt x="1317" y="1133"/>
                  </a:lnTo>
                  <a:lnTo>
                    <a:pt x="1305" y="1138"/>
                  </a:lnTo>
                  <a:lnTo>
                    <a:pt x="1293" y="1143"/>
                  </a:lnTo>
                  <a:lnTo>
                    <a:pt x="1283" y="1150"/>
                  </a:lnTo>
                  <a:lnTo>
                    <a:pt x="1274" y="1157"/>
                  </a:lnTo>
                  <a:lnTo>
                    <a:pt x="1265" y="1165"/>
                  </a:lnTo>
                  <a:lnTo>
                    <a:pt x="1259" y="1173"/>
                  </a:lnTo>
                  <a:lnTo>
                    <a:pt x="1253" y="1181"/>
                  </a:lnTo>
                  <a:lnTo>
                    <a:pt x="1248" y="1191"/>
                  </a:lnTo>
                  <a:lnTo>
                    <a:pt x="1241" y="1211"/>
                  </a:lnTo>
                  <a:lnTo>
                    <a:pt x="1240" y="1234"/>
                  </a:lnTo>
                  <a:lnTo>
                    <a:pt x="1242" y="1259"/>
                  </a:lnTo>
                  <a:lnTo>
                    <a:pt x="1248" y="1282"/>
                  </a:lnTo>
                  <a:lnTo>
                    <a:pt x="1257" y="1305"/>
                  </a:lnTo>
                  <a:lnTo>
                    <a:pt x="1270" y="1324"/>
                  </a:lnTo>
                  <a:lnTo>
                    <a:pt x="1285" y="1339"/>
                  </a:lnTo>
                  <a:lnTo>
                    <a:pt x="1304" y="1348"/>
                  </a:lnTo>
                  <a:lnTo>
                    <a:pt x="1327" y="1353"/>
                  </a:lnTo>
                  <a:lnTo>
                    <a:pt x="1348" y="1352"/>
                  </a:lnTo>
                  <a:lnTo>
                    <a:pt x="1368" y="1346"/>
                  </a:lnTo>
                  <a:lnTo>
                    <a:pt x="1384" y="1336"/>
                  </a:lnTo>
                  <a:lnTo>
                    <a:pt x="1396" y="1322"/>
                  </a:lnTo>
                  <a:lnTo>
                    <a:pt x="1403" y="1306"/>
                  </a:lnTo>
                  <a:lnTo>
                    <a:pt x="1403" y="1287"/>
                  </a:lnTo>
                  <a:lnTo>
                    <a:pt x="1396" y="1267"/>
                  </a:lnTo>
                  <a:lnTo>
                    <a:pt x="1388" y="1255"/>
                  </a:lnTo>
                  <a:lnTo>
                    <a:pt x="1380" y="1248"/>
                  </a:lnTo>
                  <a:lnTo>
                    <a:pt x="1370" y="1244"/>
                  </a:lnTo>
                  <a:lnTo>
                    <a:pt x="1361" y="1241"/>
                  </a:lnTo>
                  <a:lnTo>
                    <a:pt x="1353" y="1238"/>
                  </a:lnTo>
                  <a:lnTo>
                    <a:pt x="1345" y="1234"/>
                  </a:lnTo>
                  <a:lnTo>
                    <a:pt x="1340" y="1229"/>
                  </a:lnTo>
                  <a:lnTo>
                    <a:pt x="1337" y="1218"/>
                  </a:lnTo>
                  <a:lnTo>
                    <a:pt x="1337" y="1208"/>
                  </a:lnTo>
                  <a:lnTo>
                    <a:pt x="1338" y="1199"/>
                  </a:lnTo>
                  <a:lnTo>
                    <a:pt x="1343" y="1193"/>
                  </a:lnTo>
                  <a:lnTo>
                    <a:pt x="1350" y="1188"/>
                  </a:lnTo>
                  <a:lnTo>
                    <a:pt x="1359" y="1186"/>
                  </a:lnTo>
                  <a:lnTo>
                    <a:pt x="1370" y="1187"/>
                  </a:lnTo>
                  <a:lnTo>
                    <a:pt x="1383" y="1191"/>
                  </a:lnTo>
                  <a:lnTo>
                    <a:pt x="1398" y="1196"/>
                  </a:lnTo>
                  <a:lnTo>
                    <a:pt x="1420" y="1208"/>
                  </a:lnTo>
                  <a:lnTo>
                    <a:pt x="1438" y="1223"/>
                  </a:lnTo>
                  <a:lnTo>
                    <a:pt x="1455" y="1239"/>
                  </a:lnTo>
                  <a:lnTo>
                    <a:pt x="1467" y="1259"/>
                  </a:lnTo>
                  <a:lnTo>
                    <a:pt x="1475" y="1279"/>
                  </a:lnTo>
                  <a:lnTo>
                    <a:pt x="1481" y="1301"/>
                  </a:lnTo>
                  <a:lnTo>
                    <a:pt x="1481" y="1325"/>
                  </a:lnTo>
                  <a:lnTo>
                    <a:pt x="1476" y="1352"/>
                  </a:lnTo>
                  <a:lnTo>
                    <a:pt x="1472" y="1367"/>
                  </a:lnTo>
                  <a:lnTo>
                    <a:pt x="1464" y="1381"/>
                  </a:lnTo>
                  <a:lnTo>
                    <a:pt x="1453" y="1393"/>
                  </a:lnTo>
                  <a:lnTo>
                    <a:pt x="1441" y="1405"/>
                  </a:lnTo>
                  <a:lnTo>
                    <a:pt x="1426" y="1416"/>
                  </a:lnTo>
                  <a:lnTo>
                    <a:pt x="1410" y="1425"/>
                  </a:lnTo>
                  <a:lnTo>
                    <a:pt x="1392" y="1433"/>
                  </a:lnTo>
                  <a:lnTo>
                    <a:pt x="1373" y="1437"/>
                  </a:lnTo>
                  <a:lnTo>
                    <a:pt x="1353" y="1440"/>
                  </a:lnTo>
                  <a:lnTo>
                    <a:pt x="1331" y="1440"/>
                  </a:lnTo>
                  <a:lnTo>
                    <a:pt x="1310" y="1436"/>
                  </a:lnTo>
                  <a:lnTo>
                    <a:pt x="1289" y="1429"/>
                  </a:lnTo>
                  <a:lnTo>
                    <a:pt x="1267" y="1419"/>
                  </a:lnTo>
                  <a:lnTo>
                    <a:pt x="1245" y="1405"/>
                  </a:lnTo>
                  <a:lnTo>
                    <a:pt x="1224" y="1387"/>
                  </a:lnTo>
                  <a:lnTo>
                    <a:pt x="1203" y="1365"/>
                  </a:lnTo>
                  <a:lnTo>
                    <a:pt x="1187" y="1342"/>
                  </a:lnTo>
                  <a:lnTo>
                    <a:pt x="1173" y="1317"/>
                  </a:lnTo>
                  <a:lnTo>
                    <a:pt x="1164" y="1292"/>
                  </a:lnTo>
                  <a:lnTo>
                    <a:pt x="1158" y="1266"/>
                  </a:lnTo>
                  <a:lnTo>
                    <a:pt x="1156" y="1240"/>
                  </a:lnTo>
                  <a:lnTo>
                    <a:pt x="1157" y="1215"/>
                  </a:lnTo>
                  <a:lnTo>
                    <a:pt x="1162" y="1189"/>
                  </a:lnTo>
                  <a:lnTo>
                    <a:pt x="1170" y="1165"/>
                  </a:lnTo>
                  <a:lnTo>
                    <a:pt x="1180" y="1142"/>
                  </a:lnTo>
                  <a:lnTo>
                    <a:pt x="1194" y="1120"/>
                  </a:lnTo>
                  <a:lnTo>
                    <a:pt x="1211" y="1101"/>
                  </a:lnTo>
                  <a:lnTo>
                    <a:pt x="1231" y="1083"/>
                  </a:lnTo>
                  <a:lnTo>
                    <a:pt x="1254" y="1070"/>
                  </a:lnTo>
                  <a:lnTo>
                    <a:pt x="1279" y="1058"/>
                  </a:lnTo>
                  <a:lnTo>
                    <a:pt x="1307" y="1050"/>
                  </a:lnTo>
                  <a:lnTo>
                    <a:pt x="1337" y="1045"/>
                  </a:lnTo>
                  <a:lnTo>
                    <a:pt x="1365" y="1045"/>
                  </a:lnTo>
                  <a:lnTo>
                    <a:pt x="1395" y="1050"/>
                  </a:lnTo>
                  <a:lnTo>
                    <a:pt x="1427" y="1058"/>
                  </a:lnTo>
                  <a:lnTo>
                    <a:pt x="1461" y="1070"/>
                  </a:lnTo>
                  <a:lnTo>
                    <a:pt x="1498" y="1082"/>
                  </a:lnTo>
                  <a:lnTo>
                    <a:pt x="1536" y="1097"/>
                  </a:lnTo>
                  <a:lnTo>
                    <a:pt x="1577" y="1113"/>
                  </a:lnTo>
                  <a:lnTo>
                    <a:pt x="1618" y="1130"/>
                  </a:lnTo>
                  <a:lnTo>
                    <a:pt x="1661" y="1147"/>
                  </a:lnTo>
                  <a:lnTo>
                    <a:pt x="1703" y="1163"/>
                  </a:lnTo>
                  <a:lnTo>
                    <a:pt x="1747" y="1179"/>
                  </a:lnTo>
                  <a:lnTo>
                    <a:pt x="1791" y="1193"/>
                  </a:lnTo>
                  <a:lnTo>
                    <a:pt x="1835" y="1204"/>
                  </a:lnTo>
                  <a:lnTo>
                    <a:pt x="1879" y="1214"/>
                  </a:lnTo>
                  <a:lnTo>
                    <a:pt x="1922" y="1219"/>
                  </a:lnTo>
                  <a:lnTo>
                    <a:pt x="1965" y="1222"/>
                  </a:lnTo>
                  <a:lnTo>
                    <a:pt x="2008" y="1219"/>
                  </a:lnTo>
                  <a:lnTo>
                    <a:pt x="2042" y="1211"/>
                  </a:lnTo>
                  <a:lnTo>
                    <a:pt x="2072" y="1200"/>
                  </a:lnTo>
                  <a:lnTo>
                    <a:pt x="2095" y="1185"/>
                  </a:lnTo>
                  <a:lnTo>
                    <a:pt x="2114" y="1168"/>
                  </a:lnTo>
                  <a:lnTo>
                    <a:pt x="2126" y="1148"/>
                  </a:lnTo>
                  <a:lnTo>
                    <a:pt x="2133" y="1127"/>
                  </a:lnTo>
                  <a:lnTo>
                    <a:pt x="2137" y="1105"/>
                  </a:lnTo>
                  <a:lnTo>
                    <a:pt x="2134" y="1083"/>
                  </a:lnTo>
                  <a:lnTo>
                    <a:pt x="2128" y="1063"/>
                  </a:lnTo>
                  <a:lnTo>
                    <a:pt x="2117" y="1043"/>
                  </a:lnTo>
                  <a:lnTo>
                    <a:pt x="2103" y="1026"/>
                  </a:lnTo>
                  <a:lnTo>
                    <a:pt x="2086" y="1011"/>
                  </a:lnTo>
                  <a:lnTo>
                    <a:pt x="2065" y="999"/>
                  </a:lnTo>
                  <a:lnTo>
                    <a:pt x="2041" y="991"/>
                  </a:lnTo>
                  <a:lnTo>
                    <a:pt x="2015" y="989"/>
                  </a:lnTo>
                  <a:lnTo>
                    <a:pt x="2007" y="989"/>
                  </a:lnTo>
                  <a:lnTo>
                    <a:pt x="1993" y="989"/>
                  </a:lnTo>
                  <a:lnTo>
                    <a:pt x="1973" y="989"/>
                  </a:lnTo>
                  <a:lnTo>
                    <a:pt x="1949" y="989"/>
                  </a:lnTo>
                  <a:lnTo>
                    <a:pt x="1920" y="989"/>
                  </a:lnTo>
                  <a:lnTo>
                    <a:pt x="1886" y="989"/>
                  </a:lnTo>
                  <a:lnTo>
                    <a:pt x="1849" y="989"/>
                  </a:lnTo>
                  <a:lnTo>
                    <a:pt x="1807" y="989"/>
                  </a:lnTo>
                  <a:lnTo>
                    <a:pt x="1763" y="990"/>
                  </a:lnTo>
                  <a:lnTo>
                    <a:pt x="1716" y="990"/>
                  </a:lnTo>
                  <a:lnTo>
                    <a:pt x="1667" y="990"/>
                  </a:lnTo>
                  <a:lnTo>
                    <a:pt x="1615" y="990"/>
                  </a:lnTo>
                  <a:lnTo>
                    <a:pt x="1563" y="990"/>
                  </a:lnTo>
                  <a:lnTo>
                    <a:pt x="1509" y="990"/>
                  </a:lnTo>
                  <a:lnTo>
                    <a:pt x="1453" y="990"/>
                  </a:lnTo>
                  <a:lnTo>
                    <a:pt x="1399" y="990"/>
                  </a:lnTo>
                  <a:lnTo>
                    <a:pt x="1344" y="991"/>
                  </a:lnTo>
                  <a:lnTo>
                    <a:pt x="1290" y="991"/>
                  </a:lnTo>
                  <a:lnTo>
                    <a:pt x="1237" y="991"/>
                  </a:lnTo>
                  <a:lnTo>
                    <a:pt x="1185" y="991"/>
                  </a:lnTo>
                  <a:lnTo>
                    <a:pt x="1135" y="991"/>
                  </a:lnTo>
                  <a:lnTo>
                    <a:pt x="1088" y="991"/>
                  </a:lnTo>
                  <a:lnTo>
                    <a:pt x="1042" y="991"/>
                  </a:lnTo>
                  <a:lnTo>
                    <a:pt x="1000" y="992"/>
                  </a:lnTo>
                  <a:lnTo>
                    <a:pt x="961" y="992"/>
                  </a:lnTo>
                  <a:lnTo>
                    <a:pt x="927" y="992"/>
                  </a:lnTo>
                  <a:lnTo>
                    <a:pt x="896" y="992"/>
                  </a:lnTo>
                  <a:lnTo>
                    <a:pt x="870" y="992"/>
                  </a:lnTo>
                  <a:lnTo>
                    <a:pt x="849" y="992"/>
                  </a:lnTo>
                  <a:lnTo>
                    <a:pt x="833" y="992"/>
                  </a:lnTo>
                  <a:lnTo>
                    <a:pt x="824" y="992"/>
                  </a:lnTo>
                  <a:lnTo>
                    <a:pt x="821" y="992"/>
                  </a:lnTo>
                  <a:lnTo>
                    <a:pt x="819" y="991"/>
                  </a:lnTo>
                  <a:lnTo>
                    <a:pt x="818" y="988"/>
                  </a:lnTo>
                  <a:lnTo>
                    <a:pt x="816" y="983"/>
                  </a:lnTo>
                  <a:lnTo>
                    <a:pt x="814" y="976"/>
                  </a:lnTo>
                  <a:lnTo>
                    <a:pt x="811" y="968"/>
                  </a:lnTo>
                  <a:lnTo>
                    <a:pt x="810" y="960"/>
                  </a:lnTo>
                  <a:lnTo>
                    <a:pt x="811" y="951"/>
                  </a:lnTo>
                  <a:lnTo>
                    <a:pt x="814" y="942"/>
                  </a:lnTo>
                  <a:lnTo>
                    <a:pt x="819" y="932"/>
                  </a:lnTo>
                  <a:lnTo>
                    <a:pt x="829" y="923"/>
                  </a:lnTo>
                  <a:lnTo>
                    <a:pt x="840" y="915"/>
                  </a:lnTo>
                  <a:lnTo>
                    <a:pt x="858" y="908"/>
                  </a:lnTo>
                  <a:lnTo>
                    <a:pt x="879" y="904"/>
                  </a:lnTo>
                  <a:lnTo>
                    <a:pt x="906" y="899"/>
                  </a:lnTo>
                  <a:lnTo>
                    <a:pt x="939" y="898"/>
                  </a:lnTo>
                  <a:lnTo>
                    <a:pt x="979" y="898"/>
                  </a:lnTo>
                  <a:lnTo>
                    <a:pt x="1000" y="899"/>
                  </a:lnTo>
                  <a:lnTo>
                    <a:pt x="1027" y="899"/>
                  </a:lnTo>
                  <a:lnTo>
                    <a:pt x="1055" y="899"/>
                  </a:lnTo>
                  <a:lnTo>
                    <a:pt x="1086" y="899"/>
                  </a:lnTo>
                  <a:lnTo>
                    <a:pt x="1118" y="900"/>
                  </a:lnTo>
                  <a:lnTo>
                    <a:pt x="1150" y="900"/>
                  </a:lnTo>
                  <a:lnTo>
                    <a:pt x="1183" y="900"/>
                  </a:lnTo>
                  <a:lnTo>
                    <a:pt x="1215" y="900"/>
                  </a:lnTo>
                  <a:lnTo>
                    <a:pt x="1246" y="900"/>
                  </a:lnTo>
                  <a:lnTo>
                    <a:pt x="1275" y="899"/>
                  </a:lnTo>
                  <a:lnTo>
                    <a:pt x="1301" y="899"/>
                  </a:lnTo>
                  <a:lnTo>
                    <a:pt x="1324" y="899"/>
                  </a:lnTo>
                  <a:lnTo>
                    <a:pt x="1344" y="899"/>
                  </a:lnTo>
                  <a:lnTo>
                    <a:pt x="1358" y="899"/>
                  </a:lnTo>
                  <a:lnTo>
                    <a:pt x="1367" y="899"/>
                  </a:lnTo>
                  <a:lnTo>
                    <a:pt x="1370" y="899"/>
                  </a:lnTo>
                  <a:lnTo>
                    <a:pt x="1368" y="898"/>
                  </a:lnTo>
                  <a:lnTo>
                    <a:pt x="1360" y="892"/>
                  </a:lnTo>
                  <a:lnTo>
                    <a:pt x="1348" y="884"/>
                  </a:lnTo>
                  <a:lnTo>
                    <a:pt x="1335" y="873"/>
                  </a:lnTo>
                  <a:lnTo>
                    <a:pt x="1317" y="859"/>
                  </a:lnTo>
                  <a:lnTo>
                    <a:pt x="1298" y="841"/>
                  </a:lnTo>
                  <a:lnTo>
                    <a:pt x="1277" y="822"/>
                  </a:lnTo>
                  <a:lnTo>
                    <a:pt x="1255" y="799"/>
                  </a:lnTo>
                  <a:lnTo>
                    <a:pt x="1233" y="775"/>
                  </a:lnTo>
                  <a:lnTo>
                    <a:pt x="1214" y="747"/>
                  </a:lnTo>
                  <a:lnTo>
                    <a:pt x="1194" y="717"/>
                  </a:lnTo>
                  <a:lnTo>
                    <a:pt x="1177" y="686"/>
                  </a:lnTo>
                  <a:lnTo>
                    <a:pt x="1163" y="651"/>
                  </a:lnTo>
                  <a:lnTo>
                    <a:pt x="1151" y="617"/>
                  </a:lnTo>
                  <a:lnTo>
                    <a:pt x="1146" y="579"/>
                  </a:lnTo>
                  <a:lnTo>
                    <a:pt x="1143" y="540"/>
                  </a:lnTo>
                  <a:lnTo>
                    <a:pt x="1151" y="489"/>
                  </a:lnTo>
                  <a:lnTo>
                    <a:pt x="1170" y="447"/>
                  </a:lnTo>
                  <a:lnTo>
                    <a:pt x="1194" y="413"/>
                  </a:lnTo>
                  <a:lnTo>
                    <a:pt x="1223" y="384"/>
                  </a:lnTo>
                  <a:lnTo>
                    <a:pt x="1251" y="362"/>
                  </a:lnTo>
                  <a:lnTo>
                    <a:pt x="1274" y="345"/>
                  </a:lnTo>
                  <a:lnTo>
                    <a:pt x="1287" y="330"/>
                  </a:lnTo>
                  <a:lnTo>
                    <a:pt x="1290" y="318"/>
                  </a:lnTo>
                  <a:lnTo>
                    <a:pt x="1285" y="314"/>
                  </a:lnTo>
                  <a:lnTo>
                    <a:pt x="1277" y="311"/>
                  </a:lnTo>
                  <a:lnTo>
                    <a:pt x="1267" y="311"/>
                  </a:lnTo>
                  <a:lnTo>
                    <a:pt x="1255" y="313"/>
                  </a:lnTo>
                  <a:lnTo>
                    <a:pt x="1240" y="317"/>
                  </a:lnTo>
                  <a:lnTo>
                    <a:pt x="1225" y="323"/>
                  </a:lnTo>
                  <a:lnTo>
                    <a:pt x="1208" y="331"/>
                  </a:lnTo>
                  <a:lnTo>
                    <a:pt x="1191" y="341"/>
                  </a:lnTo>
                  <a:lnTo>
                    <a:pt x="1172" y="354"/>
                  </a:lnTo>
                  <a:lnTo>
                    <a:pt x="1155" y="369"/>
                  </a:lnTo>
                  <a:lnTo>
                    <a:pt x="1138" y="386"/>
                  </a:lnTo>
                  <a:lnTo>
                    <a:pt x="1121" y="406"/>
                  </a:lnTo>
                  <a:lnTo>
                    <a:pt x="1106" y="429"/>
                  </a:lnTo>
                  <a:lnTo>
                    <a:pt x="1094" y="453"/>
                  </a:lnTo>
                  <a:lnTo>
                    <a:pt x="1082" y="480"/>
                  </a:lnTo>
                  <a:lnTo>
                    <a:pt x="1073" y="508"/>
                  </a:lnTo>
                  <a:lnTo>
                    <a:pt x="1067" y="566"/>
                  </a:lnTo>
                  <a:lnTo>
                    <a:pt x="1074" y="626"/>
                  </a:lnTo>
                  <a:lnTo>
                    <a:pt x="1091" y="684"/>
                  </a:lnTo>
                  <a:lnTo>
                    <a:pt x="1115" y="737"/>
                  </a:lnTo>
                  <a:lnTo>
                    <a:pt x="1140" y="783"/>
                  </a:lnTo>
                  <a:lnTo>
                    <a:pt x="1162" y="820"/>
                  </a:lnTo>
                  <a:lnTo>
                    <a:pt x="1178" y="844"/>
                  </a:lnTo>
                  <a:lnTo>
                    <a:pt x="1185" y="852"/>
                  </a:lnTo>
                  <a:lnTo>
                    <a:pt x="1181" y="852"/>
                  </a:lnTo>
                  <a:lnTo>
                    <a:pt x="1173" y="852"/>
                  </a:lnTo>
                  <a:lnTo>
                    <a:pt x="1159" y="852"/>
                  </a:lnTo>
                  <a:lnTo>
                    <a:pt x="1142" y="852"/>
                  </a:lnTo>
                  <a:lnTo>
                    <a:pt x="1120" y="852"/>
                  </a:lnTo>
                  <a:lnTo>
                    <a:pt x="1096" y="853"/>
                  </a:lnTo>
                  <a:lnTo>
                    <a:pt x="1070" y="853"/>
                  </a:lnTo>
                  <a:lnTo>
                    <a:pt x="1042" y="853"/>
                  </a:lnTo>
                  <a:lnTo>
                    <a:pt x="1013" y="853"/>
                  </a:lnTo>
                  <a:lnTo>
                    <a:pt x="984" y="853"/>
                  </a:lnTo>
                  <a:lnTo>
                    <a:pt x="955" y="854"/>
                  </a:lnTo>
                  <a:lnTo>
                    <a:pt x="929" y="854"/>
                  </a:lnTo>
                  <a:lnTo>
                    <a:pt x="904" y="854"/>
                  </a:lnTo>
                  <a:lnTo>
                    <a:pt x="882" y="854"/>
                  </a:lnTo>
                  <a:lnTo>
                    <a:pt x="863" y="854"/>
                  </a:lnTo>
                  <a:lnTo>
                    <a:pt x="848" y="854"/>
                  </a:lnTo>
                  <a:lnTo>
                    <a:pt x="792" y="860"/>
                  </a:lnTo>
                  <a:lnTo>
                    <a:pt x="754" y="875"/>
                  </a:lnTo>
                  <a:lnTo>
                    <a:pt x="731" y="896"/>
                  </a:lnTo>
                  <a:lnTo>
                    <a:pt x="720" y="919"/>
                  </a:lnTo>
                  <a:lnTo>
                    <a:pt x="718" y="943"/>
                  </a:lnTo>
                  <a:lnTo>
                    <a:pt x="720" y="964"/>
                  </a:lnTo>
                  <a:lnTo>
                    <a:pt x="725" y="979"/>
                  </a:lnTo>
                  <a:lnTo>
                    <a:pt x="727" y="984"/>
                  </a:lnTo>
                  <a:lnTo>
                    <a:pt x="186" y="984"/>
                  </a:lnTo>
                  <a:lnTo>
                    <a:pt x="186" y="983"/>
                  </a:lnTo>
                  <a:lnTo>
                    <a:pt x="186" y="982"/>
                  </a:lnTo>
                  <a:lnTo>
                    <a:pt x="186" y="979"/>
                  </a:lnTo>
                  <a:lnTo>
                    <a:pt x="186" y="974"/>
                  </a:lnTo>
                  <a:lnTo>
                    <a:pt x="188" y="968"/>
                  </a:lnTo>
                  <a:lnTo>
                    <a:pt x="191" y="964"/>
                  </a:lnTo>
                  <a:lnTo>
                    <a:pt x="196" y="957"/>
                  </a:lnTo>
                  <a:lnTo>
                    <a:pt x="204" y="951"/>
                  </a:lnTo>
                  <a:lnTo>
                    <a:pt x="213" y="944"/>
                  </a:lnTo>
                  <a:lnTo>
                    <a:pt x="226" y="938"/>
                  </a:lnTo>
                  <a:lnTo>
                    <a:pt x="242" y="932"/>
                  </a:lnTo>
                  <a:lnTo>
                    <a:pt x="262" y="927"/>
                  </a:lnTo>
                  <a:lnTo>
                    <a:pt x="286" y="922"/>
                  </a:lnTo>
                  <a:lnTo>
                    <a:pt x="314" y="919"/>
                  </a:lnTo>
                  <a:lnTo>
                    <a:pt x="347" y="916"/>
                  </a:lnTo>
                  <a:lnTo>
                    <a:pt x="385" y="915"/>
                  </a:lnTo>
                  <a:lnTo>
                    <a:pt x="398" y="914"/>
                  </a:lnTo>
                  <a:lnTo>
                    <a:pt x="412" y="911"/>
                  </a:lnTo>
                  <a:lnTo>
                    <a:pt x="424" y="906"/>
                  </a:lnTo>
                  <a:lnTo>
                    <a:pt x="436" y="899"/>
                  </a:lnTo>
                  <a:lnTo>
                    <a:pt x="445" y="892"/>
                  </a:lnTo>
                  <a:lnTo>
                    <a:pt x="452" y="883"/>
                  </a:lnTo>
                  <a:lnTo>
                    <a:pt x="454" y="874"/>
                  </a:lnTo>
                  <a:lnTo>
                    <a:pt x="452" y="863"/>
                  </a:lnTo>
                  <a:lnTo>
                    <a:pt x="446" y="859"/>
                  </a:lnTo>
                  <a:lnTo>
                    <a:pt x="432" y="858"/>
                  </a:lnTo>
                  <a:lnTo>
                    <a:pt x="414" y="856"/>
                  </a:lnTo>
                  <a:lnTo>
                    <a:pt x="390" y="858"/>
                  </a:lnTo>
                  <a:lnTo>
                    <a:pt x="362" y="859"/>
                  </a:lnTo>
                  <a:lnTo>
                    <a:pt x="331" y="860"/>
                  </a:lnTo>
                  <a:lnTo>
                    <a:pt x="296" y="862"/>
                  </a:lnTo>
                  <a:lnTo>
                    <a:pt x="261" y="865"/>
                  </a:lnTo>
                  <a:lnTo>
                    <a:pt x="224" y="866"/>
                  </a:lnTo>
                  <a:lnTo>
                    <a:pt x="187" y="866"/>
                  </a:lnTo>
                  <a:lnTo>
                    <a:pt x="150" y="865"/>
                  </a:lnTo>
                  <a:lnTo>
                    <a:pt x="115" y="861"/>
                  </a:lnTo>
                  <a:lnTo>
                    <a:pt x="82" y="855"/>
                  </a:lnTo>
                  <a:lnTo>
                    <a:pt x="53" y="848"/>
                  </a:lnTo>
                  <a:lnTo>
                    <a:pt x="27" y="838"/>
                  </a:lnTo>
                  <a:lnTo>
                    <a:pt x="6" y="824"/>
                  </a:lnTo>
                  <a:lnTo>
                    <a:pt x="0" y="813"/>
                  </a:lnTo>
                  <a:lnTo>
                    <a:pt x="1" y="795"/>
                  </a:lnTo>
                  <a:lnTo>
                    <a:pt x="9" y="772"/>
                  </a:lnTo>
                  <a:lnTo>
                    <a:pt x="22" y="745"/>
                  </a:lnTo>
                  <a:lnTo>
                    <a:pt x="39" y="715"/>
                  </a:lnTo>
                  <a:lnTo>
                    <a:pt x="61" y="682"/>
                  </a:lnTo>
                  <a:lnTo>
                    <a:pt x="84" y="649"/>
                  </a:lnTo>
                  <a:lnTo>
                    <a:pt x="110" y="614"/>
                  </a:lnTo>
                  <a:lnTo>
                    <a:pt x="135" y="580"/>
                  </a:lnTo>
                  <a:lnTo>
                    <a:pt x="160" y="548"/>
                  </a:lnTo>
                  <a:lnTo>
                    <a:pt x="184" y="518"/>
                  </a:lnTo>
                  <a:lnTo>
                    <a:pt x="205" y="491"/>
                  </a:lnTo>
                  <a:lnTo>
                    <a:pt x="224" y="469"/>
                  </a:lnTo>
                  <a:lnTo>
                    <a:pt x="239" y="452"/>
                  </a:lnTo>
                  <a:lnTo>
                    <a:pt x="248" y="440"/>
                  </a:lnTo>
                  <a:lnTo>
                    <a:pt x="251" y="437"/>
                  </a:lnTo>
                  <a:lnTo>
                    <a:pt x="252" y="423"/>
                  </a:lnTo>
                  <a:lnTo>
                    <a:pt x="256" y="390"/>
                  </a:lnTo>
                  <a:lnTo>
                    <a:pt x="264" y="356"/>
                  </a:lnTo>
                  <a:lnTo>
                    <a:pt x="278" y="337"/>
                  </a:lnTo>
                  <a:lnTo>
                    <a:pt x="287" y="337"/>
                  </a:lnTo>
                  <a:lnTo>
                    <a:pt x="296" y="344"/>
                  </a:lnTo>
                  <a:lnTo>
                    <a:pt x="306" y="355"/>
                  </a:lnTo>
                  <a:lnTo>
                    <a:pt x="316" y="368"/>
                  </a:lnTo>
                  <a:lnTo>
                    <a:pt x="325" y="381"/>
                  </a:lnTo>
                  <a:lnTo>
                    <a:pt x="334" y="392"/>
                  </a:lnTo>
                  <a:lnTo>
                    <a:pt x="344" y="400"/>
                  </a:lnTo>
                  <a:lnTo>
                    <a:pt x="352" y="401"/>
                  </a:lnTo>
                  <a:lnTo>
                    <a:pt x="359" y="394"/>
                  </a:lnTo>
                  <a:lnTo>
                    <a:pt x="372" y="376"/>
                  </a:lnTo>
                  <a:lnTo>
                    <a:pt x="391" y="353"/>
                  </a:lnTo>
                  <a:lnTo>
                    <a:pt x="412" y="326"/>
                  </a:lnTo>
                  <a:lnTo>
                    <a:pt x="433" y="301"/>
                  </a:lnTo>
                  <a:lnTo>
                    <a:pt x="456" y="280"/>
                  </a:lnTo>
                  <a:lnTo>
                    <a:pt x="477" y="268"/>
                  </a:lnTo>
                  <a:lnTo>
                    <a:pt x="495" y="266"/>
                  </a:lnTo>
                  <a:lnTo>
                    <a:pt x="503" y="280"/>
                  </a:lnTo>
                  <a:lnTo>
                    <a:pt x="499" y="309"/>
                  </a:lnTo>
                  <a:lnTo>
                    <a:pt x="488" y="347"/>
                  </a:lnTo>
                  <a:lnTo>
                    <a:pt x="473" y="390"/>
                  </a:lnTo>
                  <a:lnTo>
                    <a:pt x="458" y="434"/>
                  </a:lnTo>
                  <a:lnTo>
                    <a:pt x="445" y="474"/>
                  </a:lnTo>
                  <a:lnTo>
                    <a:pt x="440" y="506"/>
                  </a:lnTo>
                  <a:lnTo>
                    <a:pt x="446" y="527"/>
                  </a:lnTo>
                  <a:lnTo>
                    <a:pt x="460" y="538"/>
                  </a:lnTo>
                  <a:lnTo>
                    <a:pt x="476" y="546"/>
                  </a:lnTo>
                  <a:lnTo>
                    <a:pt x="495" y="552"/>
                  </a:lnTo>
                  <a:lnTo>
                    <a:pt x="513" y="553"/>
                  </a:lnTo>
                  <a:lnTo>
                    <a:pt x="531" y="552"/>
                  </a:lnTo>
                  <a:lnTo>
                    <a:pt x="548" y="549"/>
                  </a:lnTo>
                  <a:lnTo>
                    <a:pt x="561" y="541"/>
                  </a:lnTo>
                  <a:lnTo>
                    <a:pt x="573" y="530"/>
                  </a:lnTo>
                  <a:lnTo>
                    <a:pt x="579" y="515"/>
                  </a:lnTo>
                  <a:lnTo>
                    <a:pt x="579" y="493"/>
                  </a:lnTo>
                  <a:lnTo>
                    <a:pt x="574" y="469"/>
                  </a:lnTo>
                  <a:lnTo>
                    <a:pt x="568" y="444"/>
                  </a:lnTo>
                  <a:lnTo>
                    <a:pt x="560" y="421"/>
                  </a:lnTo>
                  <a:lnTo>
                    <a:pt x="553" y="400"/>
                  </a:lnTo>
                  <a:lnTo>
                    <a:pt x="548" y="386"/>
                  </a:lnTo>
                  <a:lnTo>
                    <a:pt x="545" y="382"/>
                  </a:lnTo>
                  <a:lnTo>
                    <a:pt x="549" y="382"/>
                  </a:lnTo>
                  <a:lnTo>
                    <a:pt x="558" y="379"/>
                  </a:lnTo>
                  <a:lnTo>
                    <a:pt x="573" y="376"/>
                  </a:lnTo>
                  <a:lnTo>
                    <a:pt x="591" y="371"/>
                  </a:lnTo>
                  <a:lnTo>
                    <a:pt x="614" y="364"/>
                  </a:lnTo>
                  <a:lnTo>
                    <a:pt x="641" y="354"/>
                  </a:lnTo>
                  <a:lnTo>
                    <a:pt x="670" y="342"/>
                  </a:lnTo>
                  <a:lnTo>
                    <a:pt x="700" y="326"/>
                  </a:lnTo>
                  <a:lnTo>
                    <a:pt x="710" y="321"/>
                  </a:lnTo>
                  <a:lnTo>
                    <a:pt x="720" y="315"/>
                  </a:lnTo>
                  <a:lnTo>
                    <a:pt x="731" y="308"/>
                  </a:lnTo>
                  <a:lnTo>
                    <a:pt x="742" y="301"/>
                  </a:lnTo>
                  <a:lnTo>
                    <a:pt x="753" y="294"/>
                  </a:lnTo>
                  <a:lnTo>
                    <a:pt x="764" y="286"/>
                  </a:lnTo>
                  <a:lnTo>
                    <a:pt x="776" y="278"/>
                  </a:lnTo>
                  <a:lnTo>
                    <a:pt x="788" y="270"/>
                  </a:lnTo>
                  <a:lnTo>
                    <a:pt x="801" y="262"/>
                  </a:lnTo>
                  <a:lnTo>
                    <a:pt x="813" y="254"/>
                  </a:lnTo>
                  <a:lnTo>
                    <a:pt x="825" y="245"/>
                  </a:lnTo>
                  <a:lnTo>
                    <a:pt x="839" y="236"/>
                  </a:lnTo>
                  <a:lnTo>
                    <a:pt x="852" y="227"/>
                  </a:lnTo>
                  <a:lnTo>
                    <a:pt x="866" y="218"/>
                  </a:lnTo>
                  <a:lnTo>
                    <a:pt x="879" y="209"/>
                  </a:lnTo>
                  <a:lnTo>
                    <a:pt x="893" y="200"/>
                  </a:lnTo>
                  <a:lnTo>
                    <a:pt x="906" y="192"/>
                  </a:lnTo>
                  <a:lnTo>
                    <a:pt x="919" y="182"/>
                  </a:lnTo>
                  <a:lnTo>
                    <a:pt x="931" y="174"/>
                  </a:lnTo>
                  <a:lnTo>
                    <a:pt x="945" y="166"/>
                  </a:lnTo>
                  <a:lnTo>
                    <a:pt x="958" y="157"/>
                  </a:lnTo>
                  <a:lnTo>
                    <a:pt x="972" y="149"/>
                  </a:lnTo>
                  <a:lnTo>
                    <a:pt x="985" y="141"/>
                  </a:lnTo>
                  <a:lnTo>
                    <a:pt x="999" y="132"/>
                  </a:lnTo>
                  <a:lnTo>
                    <a:pt x="1013" y="124"/>
                  </a:lnTo>
                  <a:lnTo>
                    <a:pt x="1027" y="115"/>
                  </a:lnTo>
                  <a:lnTo>
                    <a:pt x="1041" y="109"/>
                  </a:lnTo>
                  <a:lnTo>
                    <a:pt x="1056" y="100"/>
                  </a:lnTo>
                  <a:lnTo>
                    <a:pt x="1070" y="92"/>
                  </a:lnTo>
                  <a:lnTo>
                    <a:pt x="1085" y="86"/>
                  </a:lnTo>
                  <a:lnTo>
                    <a:pt x="1098" y="79"/>
                  </a:lnTo>
                  <a:lnTo>
                    <a:pt x="1113" y="72"/>
                  </a:lnTo>
                  <a:lnTo>
                    <a:pt x="1143" y="58"/>
                  </a:lnTo>
                  <a:lnTo>
                    <a:pt x="1176" y="45"/>
                  </a:lnTo>
                  <a:lnTo>
                    <a:pt x="1209" y="34"/>
                  </a:lnTo>
                  <a:lnTo>
                    <a:pt x="1245" y="23"/>
                  </a:lnTo>
                  <a:lnTo>
                    <a:pt x="1282" y="14"/>
                  </a:lnTo>
                  <a:lnTo>
                    <a:pt x="1320" y="7"/>
                  </a:lnTo>
                  <a:lnTo>
                    <a:pt x="1360" y="3"/>
                  </a:lnTo>
                  <a:lnTo>
                    <a:pt x="1403" y="0"/>
                  </a:lnTo>
                  <a:lnTo>
                    <a:pt x="1445" y="1"/>
                  </a:lnTo>
                  <a:lnTo>
                    <a:pt x="1491" y="6"/>
                  </a:lnTo>
                  <a:lnTo>
                    <a:pt x="1537" y="15"/>
                  </a:lnTo>
                  <a:lnTo>
                    <a:pt x="1587" y="27"/>
                  </a:lnTo>
                  <a:lnTo>
                    <a:pt x="1638" y="44"/>
                  </a:lnTo>
                  <a:lnTo>
                    <a:pt x="1690" y="65"/>
                  </a:lnTo>
                  <a:lnTo>
                    <a:pt x="1744" y="91"/>
                  </a:lnTo>
                  <a:lnTo>
                    <a:pt x="1799" y="124"/>
                  </a:lnTo>
                  <a:lnTo>
                    <a:pt x="1868" y="172"/>
                  </a:lnTo>
                  <a:lnTo>
                    <a:pt x="1926" y="225"/>
                  </a:lnTo>
                  <a:lnTo>
                    <a:pt x="1973" y="280"/>
                  </a:lnTo>
                  <a:lnTo>
                    <a:pt x="2011" y="339"/>
                  </a:lnTo>
                  <a:lnTo>
                    <a:pt x="2042" y="399"/>
                  </a:lnTo>
                  <a:lnTo>
                    <a:pt x="2065" y="459"/>
                  </a:lnTo>
                  <a:lnTo>
                    <a:pt x="2081" y="519"/>
                  </a:lnTo>
                  <a:lnTo>
                    <a:pt x="2093" y="575"/>
                  </a:lnTo>
                  <a:lnTo>
                    <a:pt x="2099" y="631"/>
                  </a:lnTo>
                  <a:lnTo>
                    <a:pt x="2101" y="681"/>
                  </a:lnTo>
                  <a:lnTo>
                    <a:pt x="2101" y="727"/>
                  </a:lnTo>
                  <a:lnTo>
                    <a:pt x="2099" y="767"/>
                  </a:lnTo>
                  <a:lnTo>
                    <a:pt x="2095" y="799"/>
                  </a:lnTo>
                  <a:lnTo>
                    <a:pt x="2092" y="824"/>
                  </a:lnTo>
                  <a:lnTo>
                    <a:pt x="2090" y="839"/>
                  </a:lnTo>
                  <a:lnTo>
                    <a:pt x="2088" y="845"/>
                  </a:lnTo>
                  <a:lnTo>
                    <a:pt x="2094" y="847"/>
                  </a:lnTo>
                  <a:lnTo>
                    <a:pt x="2110" y="855"/>
                  </a:lnTo>
                  <a:lnTo>
                    <a:pt x="2133" y="868"/>
                  </a:lnTo>
                  <a:lnTo>
                    <a:pt x="2161" y="884"/>
                  </a:lnTo>
                  <a:lnTo>
                    <a:pt x="2191" y="905"/>
                  </a:lnTo>
                  <a:lnTo>
                    <a:pt x="2219" y="929"/>
                  </a:lnTo>
                  <a:lnTo>
                    <a:pt x="2244" y="956"/>
                  </a:lnTo>
                  <a:lnTo>
                    <a:pt x="2261" y="984"/>
                  </a:lnTo>
                  <a:lnTo>
                    <a:pt x="2272" y="1010"/>
                  </a:lnTo>
                  <a:lnTo>
                    <a:pt x="2279" y="1037"/>
                  </a:lnTo>
                  <a:lnTo>
                    <a:pt x="2284" y="1066"/>
                  </a:lnTo>
                  <a:lnTo>
                    <a:pt x="2287" y="1095"/>
                  </a:lnTo>
                  <a:lnTo>
                    <a:pt x="2285" y="1125"/>
                  </a:lnTo>
                  <a:lnTo>
                    <a:pt x="2281" y="1154"/>
                  </a:lnTo>
                  <a:lnTo>
                    <a:pt x="2273" y="1183"/>
                  </a:lnTo>
                  <a:lnTo>
                    <a:pt x="2261" y="1210"/>
                  </a:lnTo>
                  <a:lnTo>
                    <a:pt x="2246" y="1237"/>
                  </a:lnTo>
                  <a:lnTo>
                    <a:pt x="2225" y="1261"/>
                  </a:lnTo>
                  <a:lnTo>
                    <a:pt x="2200" y="1283"/>
                  </a:lnTo>
                  <a:lnTo>
                    <a:pt x="2171" y="1301"/>
                  </a:lnTo>
                  <a:lnTo>
                    <a:pt x="2136" y="1316"/>
                  </a:lnTo>
                  <a:lnTo>
                    <a:pt x="2095" y="1328"/>
                  </a:lnTo>
                  <a:lnTo>
                    <a:pt x="2049" y="1336"/>
                  </a:lnTo>
                  <a:lnTo>
                    <a:pt x="1997" y="1338"/>
                  </a:lnTo>
                  <a:close/>
                </a:path>
              </a:pathLst>
            </a:cu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699" name="Freeform 65">
              <a:extLst>
                <a:ext uri="{FF2B5EF4-FFF2-40B4-BE49-F238E27FC236}">
                  <a16:creationId xmlns:a16="http://schemas.microsoft.com/office/drawing/2014/main" id="{025621FA-27E5-6711-A209-4A6AA9625874}"/>
                </a:ext>
              </a:extLst>
            </p:cNvPr>
            <p:cNvSpPr>
              <a:spLocks/>
            </p:cNvSpPr>
            <p:nvPr/>
          </p:nvSpPr>
          <p:spPr bwMode="auto">
            <a:xfrm>
              <a:off x="5097" y="2073"/>
              <a:ext cx="45" cy="44"/>
            </a:xfrm>
            <a:custGeom>
              <a:avLst/>
              <a:gdLst>
                <a:gd name="T0" fmla="*/ 6 w 89"/>
                <a:gd name="T1" fmla="*/ 0 h 89"/>
                <a:gd name="T2" fmla="*/ 5 w 89"/>
                <a:gd name="T3" fmla="*/ 0 h 89"/>
                <a:gd name="T4" fmla="*/ 4 w 89"/>
                <a:gd name="T5" fmla="*/ 0 h 89"/>
                <a:gd name="T6" fmla="*/ 3 w 89"/>
                <a:gd name="T7" fmla="*/ 0 h 89"/>
                <a:gd name="T8" fmla="*/ 2 w 89"/>
                <a:gd name="T9" fmla="*/ 1 h 89"/>
                <a:gd name="T10" fmla="*/ 2 w 89"/>
                <a:gd name="T11" fmla="*/ 2 h 89"/>
                <a:gd name="T12" fmla="*/ 1 w 89"/>
                <a:gd name="T13" fmla="*/ 3 h 89"/>
                <a:gd name="T14" fmla="*/ 1 w 89"/>
                <a:gd name="T15" fmla="*/ 4 h 89"/>
                <a:gd name="T16" fmla="*/ 0 w 89"/>
                <a:gd name="T17" fmla="*/ 5 h 89"/>
                <a:gd name="T18" fmla="*/ 1 w 89"/>
                <a:gd name="T19" fmla="*/ 6 h 89"/>
                <a:gd name="T20" fmla="*/ 1 w 89"/>
                <a:gd name="T21" fmla="*/ 7 h 89"/>
                <a:gd name="T22" fmla="*/ 2 w 89"/>
                <a:gd name="T23" fmla="*/ 8 h 89"/>
                <a:gd name="T24" fmla="*/ 2 w 89"/>
                <a:gd name="T25" fmla="*/ 9 h 89"/>
                <a:gd name="T26" fmla="*/ 3 w 89"/>
                <a:gd name="T27" fmla="*/ 10 h 89"/>
                <a:gd name="T28" fmla="*/ 4 w 89"/>
                <a:gd name="T29" fmla="*/ 10 h 89"/>
                <a:gd name="T30" fmla="*/ 5 w 89"/>
                <a:gd name="T31" fmla="*/ 11 h 89"/>
                <a:gd name="T32" fmla="*/ 6 w 89"/>
                <a:gd name="T33" fmla="*/ 11 h 89"/>
                <a:gd name="T34" fmla="*/ 7 w 89"/>
                <a:gd name="T35" fmla="*/ 11 h 89"/>
                <a:gd name="T36" fmla="*/ 8 w 89"/>
                <a:gd name="T37" fmla="*/ 10 h 89"/>
                <a:gd name="T38" fmla="*/ 9 w 89"/>
                <a:gd name="T39" fmla="*/ 10 h 89"/>
                <a:gd name="T40" fmla="*/ 10 w 89"/>
                <a:gd name="T41" fmla="*/ 9 h 89"/>
                <a:gd name="T42" fmla="*/ 11 w 89"/>
                <a:gd name="T43" fmla="*/ 8 h 89"/>
                <a:gd name="T44" fmla="*/ 11 w 89"/>
                <a:gd name="T45" fmla="*/ 7 h 89"/>
                <a:gd name="T46" fmla="*/ 11 w 89"/>
                <a:gd name="T47" fmla="*/ 6 h 89"/>
                <a:gd name="T48" fmla="*/ 12 w 89"/>
                <a:gd name="T49" fmla="*/ 5 h 89"/>
                <a:gd name="T50" fmla="*/ 11 w 89"/>
                <a:gd name="T51" fmla="*/ 4 h 89"/>
                <a:gd name="T52" fmla="*/ 11 w 89"/>
                <a:gd name="T53" fmla="*/ 3 h 89"/>
                <a:gd name="T54" fmla="*/ 11 w 89"/>
                <a:gd name="T55" fmla="*/ 2 h 89"/>
                <a:gd name="T56" fmla="*/ 10 w 89"/>
                <a:gd name="T57" fmla="*/ 1 h 89"/>
                <a:gd name="T58" fmla="*/ 9 w 89"/>
                <a:gd name="T59" fmla="*/ 0 h 89"/>
                <a:gd name="T60" fmla="*/ 8 w 89"/>
                <a:gd name="T61" fmla="*/ 0 h 89"/>
                <a:gd name="T62" fmla="*/ 7 w 89"/>
                <a:gd name="T63" fmla="*/ 0 h 89"/>
                <a:gd name="T64" fmla="*/ 6 w 89"/>
                <a:gd name="T65" fmla="*/ 0 h 8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89" h="89">
                  <a:moveTo>
                    <a:pt x="45" y="0"/>
                  </a:moveTo>
                  <a:lnTo>
                    <a:pt x="36" y="1"/>
                  </a:lnTo>
                  <a:lnTo>
                    <a:pt x="28" y="4"/>
                  </a:lnTo>
                  <a:lnTo>
                    <a:pt x="20" y="7"/>
                  </a:lnTo>
                  <a:lnTo>
                    <a:pt x="13" y="13"/>
                  </a:lnTo>
                  <a:lnTo>
                    <a:pt x="9" y="20"/>
                  </a:lnTo>
                  <a:lnTo>
                    <a:pt x="4" y="27"/>
                  </a:lnTo>
                  <a:lnTo>
                    <a:pt x="2" y="35"/>
                  </a:lnTo>
                  <a:lnTo>
                    <a:pt x="0" y="44"/>
                  </a:lnTo>
                  <a:lnTo>
                    <a:pt x="2" y="53"/>
                  </a:lnTo>
                  <a:lnTo>
                    <a:pt x="4" y="61"/>
                  </a:lnTo>
                  <a:lnTo>
                    <a:pt x="9" y="69"/>
                  </a:lnTo>
                  <a:lnTo>
                    <a:pt x="13" y="75"/>
                  </a:lnTo>
                  <a:lnTo>
                    <a:pt x="20" y="81"/>
                  </a:lnTo>
                  <a:lnTo>
                    <a:pt x="28" y="85"/>
                  </a:lnTo>
                  <a:lnTo>
                    <a:pt x="36" y="88"/>
                  </a:lnTo>
                  <a:lnTo>
                    <a:pt x="45" y="89"/>
                  </a:lnTo>
                  <a:lnTo>
                    <a:pt x="55" y="88"/>
                  </a:lnTo>
                  <a:lnTo>
                    <a:pt x="63" y="85"/>
                  </a:lnTo>
                  <a:lnTo>
                    <a:pt x="70" y="81"/>
                  </a:lnTo>
                  <a:lnTo>
                    <a:pt x="77" y="75"/>
                  </a:lnTo>
                  <a:lnTo>
                    <a:pt x="82" y="69"/>
                  </a:lnTo>
                  <a:lnTo>
                    <a:pt x="86" y="61"/>
                  </a:lnTo>
                  <a:lnTo>
                    <a:pt x="88" y="53"/>
                  </a:lnTo>
                  <a:lnTo>
                    <a:pt x="89" y="44"/>
                  </a:lnTo>
                  <a:lnTo>
                    <a:pt x="88" y="35"/>
                  </a:lnTo>
                  <a:lnTo>
                    <a:pt x="86" y="27"/>
                  </a:lnTo>
                  <a:lnTo>
                    <a:pt x="82" y="20"/>
                  </a:lnTo>
                  <a:lnTo>
                    <a:pt x="77" y="13"/>
                  </a:lnTo>
                  <a:lnTo>
                    <a:pt x="70" y="7"/>
                  </a:lnTo>
                  <a:lnTo>
                    <a:pt x="63" y="4"/>
                  </a:lnTo>
                  <a:lnTo>
                    <a:pt x="55" y="1"/>
                  </a:lnTo>
                  <a:lnTo>
                    <a:pt x="45"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862274" name="Line 66">
            <a:extLst>
              <a:ext uri="{FF2B5EF4-FFF2-40B4-BE49-F238E27FC236}">
                <a16:creationId xmlns:a16="http://schemas.microsoft.com/office/drawing/2014/main" id="{1BF68025-B366-6843-CF46-D2871506E036}"/>
              </a:ext>
            </a:extLst>
          </p:cNvPr>
          <p:cNvSpPr>
            <a:spLocks noChangeShapeType="1"/>
          </p:cNvSpPr>
          <p:nvPr/>
        </p:nvSpPr>
        <p:spPr bwMode="auto">
          <a:xfrm>
            <a:off x="2506663" y="2947988"/>
            <a:ext cx="0" cy="461962"/>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Arial" charset="0"/>
              <a:ea typeface="ＭＳ Ｐゴシック" charset="0"/>
              <a:cs typeface="Arial" charset="0"/>
            </a:endParaRPr>
          </a:p>
        </p:txBody>
      </p:sp>
      <p:sp>
        <p:nvSpPr>
          <p:cNvPr id="862275" name="Rectangle 67">
            <a:extLst>
              <a:ext uri="{FF2B5EF4-FFF2-40B4-BE49-F238E27FC236}">
                <a16:creationId xmlns:a16="http://schemas.microsoft.com/office/drawing/2014/main" id="{8F4432B5-59C2-2748-9AB7-DC192A59DE0C}"/>
              </a:ext>
            </a:extLst>
          </p:cNvPr>
          <p:cNvSpPr>
            <a:spLocks noChangeArrowheads="1"/>
          </p:cNvSpPr>
          <p:nvPr/>
        </p:nvSpPr>
        <p:spPr bwMode="auto">
          <a:xfrm>
            <a:off x="157163" y="153988"/>
            <a:ext cx="8229600" cy="838200"/>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lIns="0" tIns="0" rIns="0" bIns="0" anchor="b"/>
          <a:lstStyle/>
          <a:p>
            <a:pPr eaLnBrk="0" hangingPunct="0">
              <a:defRPr/>
            </a:pPr>
            <a:r>
              <a:rPr lang="en-US" sz="2800" b="1">
                <a:solidFill>
                  <a:schemeClr val="bg1"/>
                </a:solidFill>
                <a:latin typeface="Arial" charset="0"/>
                <a:ea typeface="ＭＳ Ｐゴシック" charset="0"/>
                <a:cs typeface="Arial" charset="0"/>
              </a:rPr>
              <a:t>Target Identification:  Mouse Genetics</a:t>
            </a:r>
            <a:br>
              <a:rPr lang="en-US" sz="2800" b="1">
                <a:solidFill>
                  <a:schemeClr val="bg1"/>
                </a:solidFill>
                <a:latin typeface="Arial" charset="0"/>
                <a:ea typeface="ＭＳ Ｐゴシック" charset="0"/>
                <a:cs typeface="Arial" charset="0"/>
              </a:rPr>
            </a:br>
            <a:r>
              <a:rPr lang="en-US" sz="2800" b="1">
                <a:solidFill>
                  <a:schemeClr val="bg1"/>
                </a:solidFill>
                <a:latin typeface="Arial" charset="0"/>
                <a:ea typeface="ＭＳ Ｐゴシック" charset="0"/>
                <a:cs typeface="Arial" charset="0"/>
              </a:rPr>
              <a:t>Example:  MegaX</a:t>
            </a:r>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82" name="Rectangle 2">
            <a:extLst>
              <a:ext uri="{FF2B5EF4-FFF2-40B4-BE49-F238E27FC236}">
                <a16:creationId xmlns:a16="http://schemas.microsoft.com/office/drawing/2014/main" id="{DDFE8EF4-DB17-6AAD-B271-2B3B2561ED0B}"/>
              </a:ext>
            </a:extLst>
          </p:cNvPr>
          <p:cNvSpPr>
            <a:spLocks noGrp="1" noChangeArrowheads="1"/>
          </p:cNvSpPr>
          <p:nvPr>
            <p:ph type="title"/>
          </p:nvPr>
        </p:nvSpPr>
        <p:spPr>
          <a:xfrm>
            <a:off x="304800" y="238125"/>
            <a:ext cx="8839200" cy="671513"/>
          </a:xfrm>
          <a:effectLst>
            <a:outerShdw blurRad="63500" dist="38099" dir="2700000" algn="ctr" rotWithShape="0">
              <a:schemeClr val="bg2">
                <a:alpha val="74997"/>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FAA26D3D-D897-4be2-8F04-BA451C77F1D7}">
              <ma14:placeholderFlag xmlns:ma14="http://schemas.microsoft.com/office/mac/drawingml/2011/main" xmlns="" val="1"/>
            </a:ext>
          </a:extLst>
        </p:spPr>
        <p:txBody>
          <a:bodyPr lIns="91408" tIns="45703" rIns="91408" bIns="45703" anchor="ctr"/>
          <a:lstStyle/>
          <a:p>
            <a:pPr>
              <a:defRPr/>
            </a:pPr>
            <a:r>
              <a:rPr lang="en-US">
                <a:cs typeface="+mj-cs"/>
              </a:rPr>
              <a:t>MegaX Example:  GPR105, a Target for Obesity</a:t>
            </a:r>
            <a:br>
              <a:rPr lang="en-US">
                <a:cs typeface="+mj-cs"/>
              </a:rPr>
            </a:br>
            <a:r>
              <a:rPr lang="en-US">
                <a:cs typeface="+mj-cs"/>
              </a:rPr>
              <a:t>Validation with Antisense </a:t>
            </a:r>
          </a:p>
        </p:txBody>
      </p:sp>
      <p:sp>
        <p:nvSpPr>
          <p:cNvPr id="737283" name="Text Box 3">
            <a:extLst>
              <a:ext uri="{FF2B5EF4-FFF2-40B4-BE49-F238E27FC236}">
                <a16:creationId xmlns:a16="http://schemas.microsoft.com/office/drawing/2014/main" id="{B481C51D-7ED3-BB42-A6E4-B09A6E59BAEE}"/>
              </a:ext>
            </a:extLst>
          </p:cNvPr>
          <p:cNvSpPr txBox="1">
            <a:spLocks noChangeArrowheads="1"/>
          </p:cNvSpPr>
          <p:nvPr/>
        </p:nvSpPr>
        <p:spPr bwMode="auto">
          <a:xfrm>
            <a:off x="2773363" y="2897188"/>
            <a:ext cx="2151062"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1401" tIns="45699" rIns="91401" bIns="45699">
            <a:spAutoFit/>
          </a:bodyPr>
          <a:lstStyle>
            <a:lvl1pPr eaLnBrk="0" hangingPunct="0">
              <a:defRPr sz="2400">
                <a:solidFill>
                  <a:schemeClr val="tx1"/>
                </a:solidFill>
                <a:latin typeface="Times New Roman" charset="0"/>
                <a:ea typeface="ＭＳ Ｐゴシック" charset="0"/>
              </a:defRPr>
            </a:lvl1pPr>
            <a:lvl2pPr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marL="1370013"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eaLnBrk="0" fontAlgn="base" hangingPunct="0">
              <a:spcBef>
                <a:spcPct val="0"/>
              </a:spcBef>
              <a:spcAft>
                <a:spcPct val="0"/>
              </a:spcAft>
              <a:defRPr sz="2400">
                <a:solidFill>
                  <a:schemeClr val="tx1"/>
                </a:solidFill>
                <a:latin typeface="Times New Roman" charset="0"/>
                <a:ea typeface="ＭＳ Ｐゴシック" charset="0"/>
              </a:defRPr>
            </a:lvl6pPr>
            <a:lvl7pPr eaLnBrk="0" fontAlgn="base" hangingPunct="0">
              <a:spcBef>
                <a:spcPct val="0"/>
              </a:spcBef>
              <a:spcAft>
                <a:spcPct val="0"/>
              </a:spcAft>
              <a:defRPr sz="2400">
                <a:solidFill>
                  <a:schemeClr val="tx1"/>
                </a:solidFill>
                <a:latin typeface="Times New Roman" charset="0"/>
                <a:ea typeface="ＭＳ Ｐゴシック" charset="0"/>
              </a:defRPr>
            </a:lvl7pPr>
            <a:lvl8pPr eaLnBrk="0" fontAlgn="base" hangingPunct="0">
              <a:spcBef>
                <a:spcPct val="0"/>
              </a:spcBef>
              <a:spcAft>
                <a:spcPct val="0"/>
              </a:spcAft>
              <a:defRPr sz="2400">
                <a:solidFill>
                  <a:schemeClr val="tx1"/>
                </a:solidFill>
                <a:latin typeface="Times New Roman" charset="0"/>
                <a:ea typeface="ＭＳ Ｐゴシック" charset="0"/>
              </a:defRPr>
            </a:lvl8pPr>
            <a:lvl9pPr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defRPr/>
            </a:pPr>
            <a:r>
              <a:rPr lang="en-US" sz="1400" b="1">
                <a:solidFill>
                  <a:schemeClr val="accent2"/>
                </a:solidFill>
                <a:latin typeface="Arial" charset="0"/>
                <a:cs typeface="Arial" charset="0"/>
              </a:rPr>
              <a:t>GPR105 antisense</a:t>
            </a:r>
          </a:p>
        </p:txBody>
      </p:sp>
      <p:sp>
        <p:nvSpPr>
          <p:cNvPr id="737285" name="Text Box 5">
            <a:extLst>
              <a:ext uri="{FF2B5EF4-FFF2-40B4-BE49-F238E27FC236}">
                <a16:creationId xmlns:a16="http://schemas.microsoft.com/office/drawing/2014/main" id="{491D0277-18CB-F75A-04D7-B0516AC86C82}"/>
              </a:ext>
            </a:extLst>
          </p:cNvPr>
          <p:cNvSpPr txBox="1">
            <a:spLocks noChangeArrowheads="1"/>
          </p:cNvSpPr>
          <p:nvPr/>
        </p:nvSpPr>
        <p:spPr bwMode="auto">
          <a:xfrm>
            <a:off x="2773363" y="1887538"/>
            <a:ext cx="1920875"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1401" tIns="45699" rIns="91401" bIns="45699">
            <a:spAutoFit/>
          </a:bodyPr>
          <a:lstStyle>
            <a:lvl1pPr eaLnBrk="0" hangingPunct="0">
              <a:defRPr sz="2400">
                <a:solidFill>
                  <a:schemeClr val="tx1"/>
                </a:solidFill>
                <a:latin typeface="Times New Roman" charset="0"/>
                <a:ea typeface="ＭＳ Ｐゴシック" charset="0"/>
              </a:defRPr>
            </a:lvl1pPr>
            <a:lvl2pPr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marL="1370013"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eaLnBrk="0" fontAlgn="base" hangingPunct="0">
              <a:spcBef>
                <a:spcPct val="0"/>
              </a:spcBef>
              <a:spcAft>
                <a:spcPct val="0"/>
              </a:spcAft>
              <a:defRPr sz="2400">
                <a:solidFill>
                  <a:schemeClr val="tx1"/>
                </a:solidFill>
                <a:latin typeface="Times New Roman" charset="0"/>
                <a:ea typeface="ＭＳ Ｐゴシック" charset="0"/>
              </a:defRPr>
            </a:lvl6pPr>
            <a:lvl7pPr eaLnBrk="0" fontAlgn="base" hangingPunct="0">
              <a:spcBef>
                <a:spcPct val="0"/>
              </a:spcBef>
              <a:spcAft>
                <a:spcPct val="0"/>
              </a:spcAft>
              <a:defRPr sz="2400">
                <a:solidFill>
                  <a:schemeClr val="tx1"/>
                </a:solidFill>
                <a:latin typeface="Times New Roman" charset="0"/>
                <a:ea typeface="ＭＳ Ｐゴシック" charset="0"/>
              </a:defRPr>
            </a:lvl7pPr>
            <a:lvl8pPr eaLnBrk="0" fontAlgn="base" hangingPunct="0">
              <a:spcBef>
                <a:spcPct val="0"/>
              </a:spcBef>
              <a:spcAft>
                <a:spcPct val="0"/>
              </a:spcAft>
              <a:defRPr sz="2400">
                <a:solidFill>
                  <a:schemeClr val="tx1"/>
                </a:solidFill>
                <a:latin typeface="Times New Roman" charset="0"/>
                <a:ea typeface="ＭＳ Ｐゴシック" charset="0"/>
              </a:defRPr>
            </a:lvl8pPr>
            <a:lvl9pPr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defRPr/>
            </a:pPr>
            <a:r>
              <a:rPr lang="en-US" sz="1400" b="1">
                <a:solidFill>
                  <a:srgbClr val="FF0000"/>
                </a:solidFill>
                <a:latin typeface="Arial" charset="0"/>
                <a:cs typeface="Arial" charset="0"/>
              </a:rPr>
              <a:t>vehicle</a:t>
            </a:r>
          </a:p>
        </p:txBody>
      </p:sp>
      <p:sp>
        <p:nvSpPr>
          <p:cNvPr id="737286" name="Text Box 6">
            <a:extLst>
              <a:ext uri="{FF2B5EF4-FFF2-40B4-BE49-F238E27FC236}">
                <a16:creationId xmlns:a16="http://schemas.microsoft.com/office/drawing/2014/main" id="{8CE911B3-FB47-98DD-50CF-38D069F287FB}"/>
              </a:ext>
            </a:extLst>
          </p:cNvPr>
          <p:cNvSpPr txBox="1">
            <a:spLocks noChangeArrowheads="1"/>
          </p:cNvSpPr>
          <p:nvPr/>
        </p:nvSpPr>
        <p:spPr bwMode="auto">
          <a:xfrm>
            <a:off x="2773363" y="1714500"/>
            <a:ext cx="2368550"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1401" tIns="45699" rIns="91401" bIns="45699">
            <a:spAutoFit/>
          </a:bodyPr>
          <a:lstStyle>
            <a:lvl1pPr eaLnBrk="0" hangingPunct="0">
              <a:defRPr sz="2400">
                <a:solidFill>
                  <a:schemeClr val="tx1"/>
                </a:solidFill>
                <a:latin typeface="Times New Roman" charset="0"/>
                <a:ea typeface="ＭＳ Ｐゴシック" charset="0"/>
              </a:defRPr>
            </a:lvl1pPr>
            <a:lvl2pPr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marL="1370013"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eaLnBrk="0" fontAlgn="base" hangingPunct="0">
              <a:spcBef>
                <a:spcPct val="0"/>
              </a:spcBef>
              <a:spcAft>
                <a:spcPct val="0"/>
              </a:spcAft>
              <a:defRPr sz="2400">
                <a:solidFill>
                  <a:schemeClr val="tx1"/>
                </a:solidFill>
                <a:latin typeface="Times New Roman" charset="0"/>
                <a:ea typeface="ＭＳ Ｐゴシック" charset="0"/>
              </a:defRPr>
            </a:lvl6pPr>
            <a:lvl7pPr eaLnBrk="0" fontAlgn="base" hangingPunct="0">
              <a:spcBef>
                <a:spcPct val="0"/>
              </a:spcBef>
              <a:spcAft>
                <a:spcPct val="0"/>
              </a:spcAft>
              <a:defRPr sz="2400">
                <a:solidFill>
                  <a:schemeClr val="tx1"/>
                </a:solidFill>
                <a:latin typeface="Times New Roman" charset="0"/>
                <a:ea typeface="ＭＳ Ｐゴシック" charset="0"/>
              </a:defRPr>
            </a:lvl7pPr>
            <a:lvl8pPr eaLnBrk="0" fontAlgn="base" hangingPunct="0">
              <a:spcBef>
                <a:spcPct val="0"/>
              </a:spcBef>
              <a:spcAft>
                <a:spcPct val="0"/>
              </a:spcAft>
              <a:defRPr sz="2400">
                <a:solidFill>
                  <a:schemeClr val="tx1"/>
                </a:solidFill>
                <a:latin typeface="Times New Roman" charset="0"/>
                <a:ea typeface="ＭＳ Ｐゴシック" charset="0"/>
              </a:defRPr>
            </a:lvl8pPr>
            <a:lvl9pPr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defRPr/>
            </a:pPr>
            <a:r>
              <a:rPr lang="en-US" sz="1400" b="1">
                <a:latin typeface="Arial" charset="0"/>
                <a:cs typeface="Arial" charset="0"/>
              </a:rPr>
              <a:t>control antisense</a:t>
            </a:r>
          </a:p>
        </p:txBody>
      </p:sp>
      <p:grpSp>
        <p:nvGrpSpPr>
          <p:cNvPr id="30725" name="Group 7">
            <a:extLst>
              <a:ext uri="{FF2B5EF4-FFF2-40B4-BE49-F238E27FC236}">
                <a16:creationId xmlns:a16="http://schemas.microsoft.com/office/drawing/2014/main" id="{E39855C5-A47D-D785-21E5-D3EA5AD1E127}"/>
              </a:ext>
            </a:extLst>
          </p:cNvPr>
          <p:cNvGrpSpPr>
            <a:grpSpLocks/>
          </p:cNvGrpSpPr>
          <p:nvPr/>
        </p:nvGrpSpPr>
        <p:grpSpPr bwMode="auto">
          <a:xfrm>
            <a:off x="844550" y="1954213"/>
            <a:ext cx="1858963" cy="2030412"/>
            <a:chOff x="377" y="1212"/>
            <a:chExt cx="1453" cy="1776"/>
          </a:xfrm>
        </p:grpSpPr>
        <p:sp>
          <p:nvSpPr>
            <p:cNvPr id="30899" name="Freeform 8">
              <a:extLst>
                <a:ext uri="{FF2B5EF4-FFF2-40B4-BE49-F238E27FC236}">
                  <a16:creationId xmlns:a16="http://schemas.microsoft.com/office/drawing/2014/main" id="{119987E7-0FC4-E736-A14D-8ACB2C7734E9}"/>
                </a:ext>
              </a:extLst>
            </p:cNvPr>
            <p:cNvSpPr>
              <a:spLocks/>
            </p:cNvSpPr>
            <p:nvPr/>
          </p:nvSpPr>
          <p:spPr bwMode="auto">
            <a:xfrm>
              <a:off x="729" y="2563"/>
              <a:ext cx="1" cy="58"/>
            </a:xfrm>
            <a:custGeom>
              <a:avLst/>
              <a:gdLst>
                <a:gd name="T0" fmla="*/ 0 w 1"/>
                <a:gd name="T1" fmla="*/ 29 h 83"/>
                <a:gd name="T2" fmla="*/ 0 w 1"/>
                <a:gd name="T3" fmla="*/ 3 h 83"/>
                <a:gd name="T4" fmla="*/ 0 w 1"/>
                <a:gd name="T5" fmla="*/ 0 h 83"/>
                <a:gd name="T6" fmla="*/ 0 60000 65536"/>
                <a:gd name="T7" fmla="*/ 0 60000 65536"/>
                <a:gd name="T8" fmla="*/ 0 60000 65536"/>
              </a:gdLst>
              <a:ahLst/>
              <a:cxnLst>
                <a:cxn ang="T6">
                  <a:pos x="T0" y="T1"/>
                </a:cxn>
                <a:cxn ang="T7">
                  <a:pos x="T2" y="T3"/>
                </a:cxn>
                <a:cxn ang="T8">
                  <a:pos x="T4" y="T5"/>
                </a:cxn>
              </a:cxnLst>
              <a:rect l="0" t="0" r="r" b="b"/>
              <a:pathLst>
                <a:path w="1" h="83">
                  <a:moveTo>
                    <a:pt x="0" y="83"/>
                  </a:moveTo>
                  <a:lnTo>
                    <a:pt x="0" y="8"/>
                  </a:lnTo>
                  <a:lnTo>
                    <a:pt x="0" y="0"/>
                  </a:lnTo>
                </a:path>
              </a:pathLst>
            </a:custGeom>
            <a:noFill/>
            <a:ln w="7938">
              <a:solidFill>
                <a:srgbClr val="DD0806"/>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00" name="Freeform 9">
              <a:extLst>
                <a:ext uri="{FF2B5EF4-FFF2-40B4-BE49-F238E27FC236}">
                  <a16:creationId xmlns:a16="http://schemas.microsoft.com/office/drawing/2014/main" id="{0E3978F7-F937-26D8-66EF-28C8D9907047}"/>
                </a:ext>
              </a:extLst>
            </p:cNvPr>
            <p:cNvSpPr>
              <a:spLocks/>
            </p:cNvSpPr>
            <p:nvPr/>
          </p:nvSpPr>
          <p:spPr bwMode="auto">
            <a:xfrm>
              <a:off x="719" y="2568"/>
              <a:ext cx="25" cy="1"/>
            </a:xfrm>
            <a:custGeom>
              <a:avLst/>
              <a:gdLst>
                <a:gd name="T0" fmla="*/ 0 w 41"/>
                <a:gd name="T1" fmla="*/ 0 h 1"/>
                <a:gd name="T2" fmla="*/ 7 w 41"/>
                <a:gd name="T3" fmla="*/ 0 h 1"/>
                <a:gd name="T4" fmla="*/ 9 w 41"/>
                <a:gd name="T5" fmla="*/ 0 h 1"/>
                <a:gd name="T6" fmla="*/ 0 60000 65536"/>
                <a:gd name="T7" fmla="*/ 0 60000 65536"/>
                <a:gd name="T8" fmla="*/ 0 60000 65536"/>
              </a:gdLst>
              <a:ahLst/>
              <a:cxnLst>
                <a:cxn ang="T6">
                  <a:pos x="T0" y="T1"/>
                </a:cxn>
                <a:cxn ang="T7">
                  <a:pos x="T2" y="T3"/>
                </a:cxn>
                <a:cxn ang="T8">
                  <a:pos x="T4" y="T5"/>
                </a:cxn>
              </a:cxnLst>
              <a:rect l="0" t="0" r="r" b="b"/>
              <a:pathLst>
                <a:path w="41" h="1">
                  <a:moveTo>
                    <a:pt x="0" y="0"/>
                  </a:moveTo>
                  <a:lnTo>
                    <a:pt x="33" y="0"/>
                  </a:lnTo>
                  <a:lnTo>
                    <a:pt x="41" y="0"/>
                  </a:lnTo>
                </a:path>
              </a:pathLst>
            </a:custGeom>
            <a:noFill/>
            <a:ln w="7938">
              <a:solidFill>
                <a:srgbClr val="DD0806"/>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01" name="Freeform 10">
              <a:extLst>
                <a:ext uri="{FF2B5EF4-FFF2-40B4-BE49-F238E27FC236}">
                  <a16:creationId xmlns:a16="http://schemas.microsoft.com/office/drawing/2014/main" id="{976EF972-3722-6376-82A8-87A31828E156}"/>
                </a:ext>
              </a:extLst>
            </p:cNvPr>
            <p:cNvSpPr>
              <a:spLocks/>
            </p:cNvSpPr>
            <p:nvPr/>
          </p:nvSpPr>
          <p:spPr bwMode="auto">
            <a:xfrm>
              <a:off x="729" y="2621"/>
              <a:ext cx="1" cy="58"/>
            </a:xfrm>
            <a:custGeom>
              <a:avLst/>
              <a:gdLst>
                <a:gd name="T0" fmla="*/ 0 w 1"/>
                <a:gd name="T1" fmla="*/ 0 h 84"/>
                <a:gd name="T2" fmla="*/ 0 w 1"/>
                <a:gd name="T3" fmla="*/ 25 h 84"/>
                <a:gd name="T4" fmla="*/ 0 w 1"/>
                <a:gd name="T5" fmla="*/ 28 h 84"/>
                <a:gd name="T6" fmla="*/ 0 60000 65536"/>
                <a:gd name="T7" fmla="*/ 0 60000 65536"/>
                <a:gd name="T8" fmla="*/ 0 60000 65536"/>
              </a:gdLst>
              <a:ahLst/>
              <a:cxnLst>
                <a:cxn ang="T6">
                  <a:pos x="T0" y="T1"/>
                </a:cxn>
                <a:cxn ang="T7">
                  <a:pos x="T2" y="T3"/>
                </a:cxn>
                <a:cxn ang="T8">
                  <a:pos x="T4" y="T5"/>
                </a:cxn>
              </a:cxnLst>
              <a:rect l="0" t="0" r="r" b="b"/>
              <a:pathLst>
                <a:path w="1" h="84">
                  <a:moveTo>
                    <a:pt x="0" y="0"/>
                  </a:moveTo>
                  <a:lnTo>
                    <a:pt x="0" y="75"/>
                  </a:lnTo>
                  <a:lnTo>
                    <a:pt x="0" y="84"/>
                  </a:lnTo>
                </a:path>
              </a:pathLst>
            </a:custGeom>
            <a:noFill/>
            <a:ln w="7938">
              <a:solidFill>
                <a:srgbClr val="DD0806"/>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02" name="Freeform 11">
              <a:extLst>
                <a:ext uri="{FF2B5EF4-FFF2-40B4-BE49-F238E27FC236}">
                  <a16:creationId xmlns:a16="http://schemas.microsoft.com/office/drawing/2014/main" id="{9C7751FF-9B11-7AF3-6D0C-CEC82BE46ED1}"/>
                </a:ext>
              </a:extLst>
            </p:cNvPr>
            <p:cNvSpPr>
              <a:spLocks/>
            </p:cNvSpPr>
            <p:nvPr/>
          </p:nvSpPr>
          <p:spPr bwMode="auto">
            <a:xfrm>
              <a:off x="719" y="2673"/>
              <a:ext cx="25" cy="1"/>
            </a:xfrm>
            <a:custGeom>
              <a:avLst/>
              <a:gdLst>
                <a:gd name="T0" fmla="*/ 0 w 41"/>
                <a:gd name="T1" fmla="*/ 0 h 1"/>
                <a:gd name="T2" fmla="*/ 7 w 41"/>
                <a:gd name="T3" fmla="*/ 0 h 1"/>
                <a:gd name="T4" fmla="*/ 9 w 41"/>
                <a:gd name="T5" fmla="*/ 0 h 1"/>
                <a:gd name="T6" fmla="*/ 0 60000 65536"/>
                <a:gd name="T7" fmla="*/ 0 60000 65536"/>
                <a:gd name="T8" fmla="*/ 0 60000 65536"/>
              </a:gdLst>
              <a:ahLst/>
              <a:cxnLst>
                <a:cxn ang="T6">
                  <a:pos x="T0" y="T1"/>
                </a:cxn>
                <a:cxn ang="T7">
                  <a:pos x="T2" y="T3"/>
                </a:cxn>
                <a:cxn ang="T8">
                  <a:pos x="T4" y="T5"/>
                </a:cxn>
              </a:cxnLst>
              <a:rect l="0" t="0" r="r" b="b"/>
              <a:pathLst>
                <a:path w="41" h="1">
                  <a:moveTo>
                    <a:pt x="0" y="0"/>
                  </a:moveTo>
                  <a:lnTo>
                    <a:pt x="33" y="0"/>
                  </a:lnTo>
                  <a:lnTo>
                    <a:pt x="41" y="0"/>
                  </a:lnTo>
                </a:path>
              </a:pathLst>
            </a:custGeom>
            <a:noFill/>
            <a:ln w="7938">
              <a:solidFill>
                <a:srgbClr val="DD0806"/>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03" name="Freeform 12">
              <a:extLst>
                <a:ext uri="{FF2B5EF4-FFF2-40B4-BE49-F238E27FC236}">
                  <a16:creationId xmlns:a16="http://schemas.microsoft.com/office/drawing/2014/main" id="{6950F2D1-EDB7-7DB8-6FA8-23CC94B47959}"/>
                </a:ext>
              </a:extLst>
            </p:cNvPr>
            <p:cNvSpPr>
              <a:spLocks/>
            </p:cNvSpPr>
            <p:nvPr/>
          </p:nvSpPr>
          <p:spPr bwMode="auto">
            <a:xfrm>
              <a:off x="1091" y="2056"/>
              <a:ext cx="1" cy="111"/>
            </a:xfrm>
            <a:custGeom>
              <a:avLst/>
              <a:gdLst>
                <a:gd name="T0" fmla="*/ 0 w 1"/>
                <a:gd name="T1" fmla="*/ 54 h 159"/>
                <a:gd name="T2" fmla="*/ 0 w 1"/>
                <a:gd name="T3" fmla="*/ 3 h 159"/>
                <a:gd name="T4" fmla="*/ 0 w 1"/>
                <a:gd name="T5" fmla="*/ 0 h 159"/>
                <a:gd name="T6" fmla="*/ 0 60000 65536"/>
                <a:gd name="T7" fmla="*/ 0 60000 65536"/>
                <a:gd name="T8" fmla="*/ 0 60000 65536"/>
              </a:gdLst>
              <a:ahLst/>
              <a:cxnLst>
                <a:cxn ang="T6">
                  <a:pos x="T0" y="T1"/>
                </a:cxn>
                <a:cxn ang="T7">
                  <a:pos x="T2" y="T3"/>
                </a:cxn>
                <a:cxn ang="T8">
                  <a:pos x="T4" y="T5"/>
                </a:cxn>
              </a:cxnLst>
              <a:rect l="0" t="0" r="r" b="b"/>
              <a:pathLst>
                <a:path w="1" h="159">
                  <a:moveTo>
                    <a:pt x="0" y="159"/>
                  </a:moveTo>
                  <a:lnTo>
                    <a:pt x="0" y="9"/>
                  </a:lnTo>
                  <a:lnTo>
                    <a:pt x="0" y="0"/>
                  </a:lnTo>
                </a:path>
              </a:pathLst>
            </a:custGeom>
            <a:noFill/>
            <a:ln w="7938">
              <a:solidFill>
                <a:srgbClr val="DD0806"/>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04" name="Freeform 13">
              <a:extLst>
                <a:ext uri="{FF2B5EF4-FFF2-40B4-BE49-F238E27FC236}">
                  <a16:creationId xmlns:a16="http://schemas.microsoft.com/office/drawing/2014/main" id="{1484CD56-2D3B-AC16-B2C3-D7936A80C73E}"/>
                </a:ext>
              </a:extLst>
            </p:cNvPr>
            <p:cNvSpPr>
              <a:spLocks/>
            </p:cNvSpPr>
            <p:nvPr/>
          </p:nvSpPr>
          <p:spPr bwMode="auto">
            <a:xfrm>
              <a:off x="1081" y="2062"/>
              <a:ext cx="25" cy="1"/>
            </a:xfrm>
            <a:custGeom>
              <a:avLst/>
              <a:gdLst>
                <a:gd name="T0" fmla="*/ 0 w 41"/>
                <a:gd name="T1" fmla="*/ 0 h 1"/>
                <a:gd name="T2" fmla="*/ 7 w 41"/>
                <a:gd name="T3" fmla="*/ 0 h 1"/>
                <a:gd name="T4" fmla="*/ 9 w 41"/>
                <a:gd name="T5" fmla="*/ 0 h 1"/>
                <a:gd name="T6" fmla="*/ 0 60000 65536"/>
                <a:gd name="T7" fmla="*/ 0 60000 65536"/>
                <a:gd name="T8" fmla="*/ 0 60000 65536"/>
              </a:gdLst>
              <a:ahLst/>
              <a:cxnLst>
                <a:cxn ang="T6">
                  <a:pos x="T0" y="T1"/>
                </a:cxn>
                <a:cxn ang="T7">
                  <a:pos x="T2" y="T3"/>
                </a:cxn>
                <a:cxn ang="T8">
                  <a:pos x="T4" y="T5"/>
                </a:cxn>
              </a:cxnLst>
              <a:rect l="0" t="0" r="r" b="b"/>
              <a:pathLst>
                <a:path w="41" h="1">
                  <a:moveTo>
                    <a:pt x="0" y="0"/>
                  </a:moveTo>
                  <a:lnTo>
                    <a:pt x="33" y="0"/>
                  </a:lnTo>
                  <a:lnTo>
                    <a:pt x="41" y="0"/>
                  </a:lnTo>
                </a:path>
              </a:pathLst>
            </a:custGeom>
            <a:noFill/>
            <a:ln w="7938">
              <a:solidFill>
                <a:srgbClr val="DD0806"/>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05" name="Freeform 14">
              <a:extLst>
                <a:ext uri="{FF2B5EF4-FFF2-40B4-BE49-F238E27FC236}">
                  <a16:creationId xmlns:a16="http://schemas.microsoft.com/office/drawing/2014/main" id="{5F3E9DB4-FD50-F3D3-4E6F-70A26DB6A1D0}"/>
                </a:ext>
              </a:extLst>
            </p:cNvPr>
            <p:cNvSpPr>
              <a:spLocks/>
            </p:cNvSpPr>
            <p:nvPr/>
          </p:nvSpPr>
          <p:spPr bwMode="auto">
            <a:xfrm>
              <a:off x="1091" y="2167"/>
              <a:ext cx="1" cy="117"/>
            </a:xfrm>
            <a:custGeom>
              <a:avLst/>
              <a:gdLst>
                <a:gd name="T0" fmla="*/ 0 w 1"/>
                <a:gd name="T1" fmla="*/ 0 h 167"/>
                <a:gd name="T2" fmla="*/ 0 w 1"/>
                <a:gd name="T3" fmla="*/ 55 h 167"/>
                <a:gd name="T4" fmla="*/ 0 w 1"/>
                <a:gd name="T5" fmla="*/ 57 h 167"/>
                <a:gd name="T6" fmla="*/ 0 60000 65536"/>
                <a:gd name="T7" fmla="*/ 0 60000 65536"/>
                <a:gd name="T8" fmla="*/ 0 60000 65536"/>
              </a:gdLst>
              <a:ahLst/>
              <a:cxnLst>
                <a:cxn ang="T6">
                  <a:pos x="T0" y="T1"/>
                </a:cxn>
                <a:cxn ang="T7">
                  <a:pos x="T2" y="T3"/>
                </a:cxn>
                <a:cxn ang="T8">
                  <a:pos x="T4" y="T5"/>
                </a:cxn>
              </a:cxnLst>
              <a:rect l="0" t="0" r="r" b="b"/>
              <a:pathLst>
                <a:path w="1" h="167">
                  <a:moveTo>
                    <a:pt x="0" y="0"/>
                  </a:moveTo>
                  <a:lnTo>
                    <a:pt x="0" y="158"/>
                  </a:lnTo>
                  <a:lnTo>
                    <a:pt x="0" y="167"/>
                  </a:lnTo>
                </a:path>
              </a:pathLst>
            </a:custGeom>
            <a:noFill/>
            <a:ln w="7938">
              <a:solidFill>
                <a:srgbClr val="DD0806"/>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06" name="Freeform 15">
              <a:extLst>
                <a:ext uri="{FF2B5EF4-FFF2-40B4-BE49-F238E27FC236}">
                  <a16:creationId xmlns:a16="http://schemas.microsoft.com/office/drawing/2014/main" id="{D33F46F9-3A90-A47E-D715-63DF4EA2A0DF}"/>
                </a:ext>
              </a:extLst>
            </p:cNvPr>
            <p:cNvSpPr>
              <a:spLocks/>
            </p:cNvSpPr>
            <p:nvPr/>
          </p:nvSpPr>
          <p:spPr bwMode="auto">
            <a:xfrm>
              <a:off x="1081" y="2277"/>
              <a:ext cx="25" cy="1"/>
            </a:xfrm>
            <a:custGeom>
              <a:avLst/>
              <a:gdLst>
                <a:gd name="T0" fmla="*/ 0 w 41"/>
                <a:gd name="T1" fmla="*/ 0 h 1"/>
                <a:gd name="T2" fmla="*/ 7 w 41"/>
                <a:gd name="T3" fmla="*/ 0 h 1"/>
                <a:gd name="T4" fmla="*/ 9 w 41"/>
                <a:gd name="T5" fmla="*/ 0 h 1"/>
                <a:gd name="T6" fmla="*/ 0 60000 65536"/>
                <a:gd name="T7" fmla="*/ 0 60000 65536"/>
                <a:gd name="T8" fmla="*/ 0 60000 65536"/>
              </a:gdLst>
              <a:ahLst/>
              <a:cxnLst>
                <a:cxn ang="T6">
                  <a:pos x="T0" y="T1"/>
                </a:cxn>
                <a:cxn ang="T7">
                  <a:pos x="T2" y="T3"/>
                </a:cxn>
                <a:cxn ang="T8">
                  <a:pos x="T4" y="T5"/>
                </a:cxn>
              </a:cxnLst>
              <a:rect l="0" t="0" r="r" b="b"/>
              <a:pathLst>
                <a:path w="41" h="1">
                  <a:moveTo>
                    <a:pt x="0" y="0"/>
                  </a:moveTo>
                  <a:lnTo>
                    <a:pt x="33" y="0"/>
                  </a:lnTo>
                  <a:lnTo>
                    <a:pt x="41" y="0"/>
                  </a:lnTo>
                </a:path>
              </a:pathLst>
            </a:custGeom>
            <a:noFill/>
            <a:ln w="7938">
              <a:solidFill>
                <a:srgbClr val="DD0806"/>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07" name="Freeform 16">
              <a:extLst>
                <a:ext uri="{FF2B5EF4-FFF2-40B4-BE49-F238E27FC236}">
                  <a16:creationId xmlns:a16="http://schemas.microsoft.com/office/drawing/2014/main" id="{2D29DD80-C1B6-11E0-B64C-059B8EAD0D1E}"/>
                </a:ext>
              </a:extLst>
            </p:cNvPr>
            <p:cNvSpPr>
              <a:spLocks/>
            </p:cNvSpPr>
            <p:nvPr/>
          </p:nvSpPr>
          <p:spPr bwMode="auto">
            <a:xfrm>
              <a:off x="1453" y="1608"/>
              <a:ext cx="1" cy="151"/>
            </a:xfrm>
            <a:custGeom>
              <a:avLst/>
              <a:gdLst>
                <a:gd name="T0" fmla="*/ 0 w 1"/>
                <a:gd name="T1" fmla="*/ 73 h 217"/>
                <a:gd name="T2" fmla="*/ 0 w 1"/>
                <a:gd name="T3" fmla="*/ 3 h 217"/>
                <a:gd name="T4" fmla="*/ 0 w 1"/>
                <a:gd name="T5" fmla="*/ 0 h 217"/>
                <a:gd name="T6" fmla="*/ 0 60000 65536"/>
                <a:gd name="T7" fmla="*/ 0 60000 65536"/>
                <a:gd name="T8" fmla="*/ 0 60000 65536"/>
              </a:gdLst>
              <a:ahLst/>
              <a:cxnLst>
                <a:cxn ang="T6">
                  <a:pos x="T0" y="T1"/>
                </a:cxn>
                <a:cxn ang="T7">
                  <a:pos x="T2" y="T3"/>
                </a:cxn>
                <a:cxn ang="T8">
                  <a:pos x="T4" y="T5"/>
                </a:cxn>
              </a:cxnLst>
              <a:rect l="0" t="0" r="r" b="b"/>
              <a:pathLst>
                <a:path w="1" h="217">
                  <a:moveTo>
                    <a:pt x="0" y="217"/>
                  </a:moveTo>
                  <a:lnTo>
                    <a:pt x="0" y="9"/>
                  </a:lnTo>
                  <a:lnTo>
                    <a:pt x="0" y="0"/>
                  </a:lnTo>
                </a:path>
              </a:pathLst>
            </a:custGeom>
            <a:noFill/>
            <a:ln w="7938">
              <a:solidFill>
                <a:srgbClr val="DD0806"/>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08" name="Freeform 17">
              <a:extLst>
                <a:ext uri="{FF2B5EF4-FFF2-40B4-BE49-F238E27FC236}">
                  <a16:creationId xmlns:a16="http://schemas.microsoft.com/office/drawing/2014/main" id="{BDB818DB-45C1-45FD-B467-9F4AA8A94AB9}"/>
                </a:ext>
              </a:extLst>
            </p:cNvPr>
            <p:cNvSpPr>
              <a:spLocks/>
            </p:cNvSpPr>
            <p:nvPr/>
          </p:nvSpPr>
          <p:spPr bwMode="auto">
            <a:xfrm>
              <a:off x="1443" y="1614"/>
              <a:ext cx="25" cy="1"/>
            </a:xfrm>
            <a:custGeom>
              <a:avLst/>
              <a:gdLst>
                <a:gd name="T0" fmla="*/ 0 w 42"/>
                <a:gd name="T1" fmla="*/ 0 h 1"/>
                <a:gd name="T2" fmla="*/ 7 w 42"/>
                <a:gd name="T3" fmla="*/ 0 h 1"/>
                <a:gd name="T4" fmla="*/ 9 w 42"/>
                <a:gd name="T5" fmla="*/ 0 h 1"/>
                <a:gd name="T6" fmla="*/ 0 60000 65536"/>
                <a:gd name="T7" fmla="*/ 0 60000 65536"/>
                <a:gd name="T8" fmla="*/ 0 60000 65536"/>
              </a:gdLst>
              <a:ahLst/>
              <a:cxnLst>
                <a:cxn ang="T6">
                  <a:pos x="T0" y="T1"/>
                </a:cxn>
                <a:cxn ang="T7">
                  <a:pos x="T2" y="T3"/>
                </a:cxn>
                <a:cxn ang="T8">
                  <a:pos x="T4" y="T5"/>
                </a:cxn>
              </a:cxnLst>
              <a:rect l="0" t="0" r="r" b="b"/>
              <a:pathLst>
                <a:path w="42" h="1">
                  <a:moveTo>
                    <a:pt x="0" y="0"/>
                  </a:moveTo>
                  <a:lnTo>
                    <a:pt x="33" y="0"/>
                  </a:lnTo>
                  <a:lnTo>
                    <a:pt x="42" y="0"/>
                  </a:lnTo>
                </a:path>
              </a:pathLst>
            </a:custGeom>
            <a:noFill/>
            <a:ln w="7938">
              <a:solidFill>
                <a:srgbClr val="DD0806"/>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09" name="Freeform 18">
              <a:extLst>
                <a:ext uri="{FF2B5EF4-FFF2-40B4-BE49-F238E27FC236}">
                  <a16:creationId xmlns:a16="http://schemas.microsoft.com/office/drawing/2014/main" id="{001ABEE6-D719-229C-7A79-27E2719572FE}"/>
                </a:ext>
              </a:extLst>
            </p:cNvPr>
            <p:cNvSpPr>
              <a:spLocks/>
            </p:cNvSpPr>
            <p:nvPr/>
          </p:nvSpPr>
          <p:spPr bwMode="auto">
            <a:xfrm>
              <a:off x="1453" y="1759"/>
              <a:ext cx="1" cy="157"/>
            </a:xfrm>
            <a:custGeom>
              <a:avLst/>
              <a:gdLst>
                <a:gd name="T0" fmla="*/ 0 w 1"/>
                <a:gd name="T1" fmla="*/ 0 h 225"/>
                <a:gd name="T2" fmla="*/ 0 w 1"/>
                <a:gd name="T3" fmla="*/ 73 h 225"/>
                <a:gd name="T4" fmla="*/ 0 w 1"/>
                <a:gd name="T5" fmla="*/ 77 h 225"/>
                <a:gd name="T6" fmla="*/ 0 60000 65536"/>
                <a:gd name="T7" fmla="*/ 0 60000 65536"/>
                <a:gd name="T8" fmla="*/ 0 60000 65536"/>
              </a:gdLst>
              <a:ahLst/>
              <a:cxnLst>
                <a:cxn ang="T6">
                  <a:pos x="T0" y="T1"/>
                </a:cxn>
                <a:cxn ang="T7">
                  <a:pos x="T2" y="T3"/>
                </a:cxn>
                <a:cxn ang="T8">
                  <a:pos x="T4" y="T5"/>
                </a:cxn>
              </a:cxnLst>
              <a:rect l="0" t="0" r="r" b="b"/>
              <a:pathLst>
                <a:path w="1" h="225">
                  <a:moveTo>
                    <a:pt x="0" y="0"/>
                  </a:moveTo>
                  <a:lnTo>
                    <a:pt x="0" y="217"/>
                  </a:lnTo>
                  <a:lnTo>
                    <a:pt x="0" y="225"/>
                  </a:lnTo>
                </a:path>
              </a:pathLst>
            </a:custGeom>
            <a:noFill/>
            <a:ln w="7938">
              <a:solidFill>
                <a:srgbClr val="DD0806"/>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10" name="Freeform 19">
              <a:extLst>
                <a:ext uri="{FF2B5EF4-FFF2-40B4-BE49-F238E27FC236}">
                  <a16:creationId xmlns:a16="http://schemas.microsoft.com/office/drawing/2014/main" id="{0E108ADA-F535-A106-6DEC-BEC63DAD5B27}"/>
                </a:ext>
              </a:extLst>
            </p:cNvPr>
            <p:cNvSpPr>
              <a:spLocks/>
            </p:cNvSpPr>
            <p:nvPr/>
          </p:nvSpPr>
          <p:spPr bwMode="auto">
            <a:xfrm>
              <a:off x="1443" y="1911"/>
              <a:ext cx="25" cy="1"/>
            </a:xfrm>
            <a:custGeom>
              <a:avLst/>
              <a:gdLst>
                <a:gd name="T0" fmla="*/ 0 w 42"/>
                <a:gd name="T1" fmla="*/ 0 h 1"/>
                <a:gd name="T2" fmla="*/ 7 w 42"/>
                <a:gd name="T3" fmla="*/ 0 h 1"/>
                <a:gd name="T4" fmla="*/ 9 w 42"/>
                <a:gd name="T5" fmla="*/ 0 h 1"/>
                <a:gd name="T6" fmla="*/ 0 60000 65536"/>
                <a:gd name="T7" fmla="*/ 0 60000 65536"/>
                <a:gd name="T8" fmla="*/ 0 60000 65536"/>
              </a:gdLst>
              <a:ahLst/>
              <a:cxnLst>
                <a:cxn ang="T6">
                  <a:pos x="T0" y="T1"/>
                </a:cxn>
                <a:cxn ang="T7">
                  <a:pos x="T2" y="T3"/>
                </a:cxn>
                <a:cxn ang="T8">
                  <a:pos x="T4" y="T5"/>
                </a:cxn>
              </a:cxnLst>
              <a:rect l="0" t="0" r="r" b="b"/>
              <a:pathLst>
                <a:path w="42" h="1">
                  <a:moveTo>
                    <a:pt x="0" y="0"/>
                  </a:moveTo>
                  <a:lnTo>
                    <a:pt x="33" y="0"/>
                  </a:lnTo>
                  <a:lnTo>
                    <a:pt x="42" y="0"/>
                  </a:lnTo>
                </a:path>
              </a:pathLst>
            </a:custGeom>
            <a:noFill/>
            <a:ln w="7938">
              <a:solidFill>
                <a:srgbClr val="DD0806"/>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11" name="Freeform 20">
              <a:extLst>
                <a:ext uri="{FF2B5EF4-FFF2-40B4-BE49-F238E27FC236}">
                  <a16:creationId xmlns:a16="http://schemas.microsoft.com/office/drawing/2014/main" id="{A609F071-653F-03B7-5AE4-F40907B0177C}"/>
                </a:ext>
              </a:extLst>
            </p:cNvPr>
            <p:cNvSpPr>
              <a:spLocks/>
            </p:cNvSpPr>
            <p:nvPr/>
          </p:nvSpPr>
          <p:spPr bwMode="auto">
            <a:xfrm>
              <a:off x="1815" y="1212"/>
              <a:ext cx="1" cy="87"/>
            </a:xfrm>
            <a:custGeom>
              <a:avLst/>
              <a:gdLst>
                <a:gd name="T0" fmla="*/ 0 w 1"/>
                <a:gd name="T1" fmla="*/ 42 h 125"/>
                <a:gd name="T2" fmla="*/ 0 w 1"/>
                <a:gd name="T3" fmla="*/ 3 h 125"/>
                <a:gd name="T4" fmla="*/ 0 w 1"/>
                <a:gd name="T5" fmla="*/ 0 h 125"/>
                <a:gd name="T6" fmla="*/ 0 60000 65536"/>
                <a:gd name="T7" fmla="*/ 0 60000 65536"/>
                <a:gd name="T8" fmla="*/ 0 60000 65536"/>
              </a:gdLst>
              <a:ahLst/>
              <a:cxnLst>
                <a:cxn ang="T6">
                  <a:pos x="T0" y="T1"/>
                </a:cxn>
                <a:cxn ang="T7">
                  <a:pos x="T2" y="T3"/>
                </a:cxn>
                <a:cxn ang="T8">
                  <a:pos x="T4" y="T5"/>
                </a:cxn>
              </a:cxnLst>
              <a:rect l="0" t="0" r="r" b="b"/>
              <a:pathLst>
                <a:path w="1" h="125">
                  <a:moveTo>
                    <a:pt x="0" y="125"/>
                  </a:moveTo>
                  <a:lnTo>
                    <a:pt x="0" y="9"/>
                  </a:lnTo>
                  <a:lnTo>
                    <a:pt x="0" y="0"/>
                  </a:lnTo>
                </a:path>
              </a:pathLst>
            </a:custGeom>
            <a:noFill/>
            <a:ln w="7938">
              <a:solidFill>
                <a:srgbClr val="DD0806"/>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12" name="Freeform 21">
              <a:extLst>
                <a:ext uri="{FF2B5EF4-FFF2-40B4-BE49-F238E27FC236}">
                  <a16:creationId xmlns:a16="http://schemas.microsoft.com/office/drawing/2014/main" id="{F1107F13-A74E-15F9-39CA-0D4C25B1D4FE}"/>
                </a:ext>
              </a:extLst>
            </p:cNvPr>
            <p:cNvSpPr>
              <a:spLocks/>
            </p:cNvSpPr>
            <p:nvPr/>
          </p:nvSpPr>
          <p:spPr bwMode="auto">
            <a:xfrm>
              <a:off x="1805" y="1218"/>
              <a:ext cx="25" cy="1"/>
            </a:xfrm>
            <a:custGeom>
              <a:avLst/>
              <a:gdLst>
                <a:gd name="T0" fmla="*/ 0 w 42"/>
                <a:gd name="T1" fmla="*/ 0 h 1"/>
                <a:gd name="T2" fmla="*/ 7 w 42"/>
                <a:gd name="T3" fmla="*/ 0 h 1"/>
                <a:gd name="T4" fmla="*/ 9 w 42"/>
                <a:gd name="T5" fmla="*/ 0 h 1"/>
                <a:gd name="T6" fmla="*/ 0 60000 65536"/>
                <a:gd name="T7" fmla="*/ 0 60000 65536"/>
                <a:gd name="T8" fmla="*/ 0 60000 65536"/>
              </a:gdLst>
              <a:ahLst/>
              <a:cxnLst>
                <a:cxn ang="T6">
                  <a:pos x="T0" y="T1"/>
                </a:cxn>
                <a:cxn ang="T7">
                  <a:pos x="T2" y="T3"/>
                </a:cxn>
                <a:cxn ang="T8">
                  <a:pos x="T4" y="T5"/>
                </a:cxn>
              </a:cxnLst>
              <a:rect l="0" t="0" r="r" b="b"/>
              <a:pathLst>
                <a:path w="42" h="1">
                  <a:moveTo>
                    <a:pt x="0" y="0"/>
                  </a:moveTo>
                  <a:lnTo>
                    <a:pt x="33" y="0"/>
                  </a:lnTo>
                  <a:lnTo>
                    <a:pt x="42" y="0"/>
                  </a:lnTo>
                </a:path>
              </a:pathLst>
            </a:custGeom>
            <a:noFill/>
            <a:ln w="7938">
              <a:solidFill>
                <a:srgbClr val="DD0806"/>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13" name="Freeform 22">
              <a:extLst>
                <a:ext uri="{FF2B5EF4-FFF2-40B4-BE49-F238E27FC236}">
                  <a16:creationId xmlns:a16="http://schemas.microsoft.com/office/drawing/2014/main" id="{C18ED644-35A6-31F7-543F-39F7DA139A80}"/>
                </a:ext>
              </a:extLst>
            </p:cNvPr>
            <p:cNvSpPr>
              <a:spLocks/>
            </p:cNvSpPr>
            <p:nvPr/>
          </p:nvSpPr>
          <p:spPr bwMode="auto">
            <a:xfrm>
              <a:off x="1815" y="1299"/>
              <a:ext cx="1" cy="88"/>
            </a:xfrm>
            <a:custGeom>
              <a:avLst/>
              <a:gdLst>
                <a:gd name="T0" fmla="*/ 0 w 1"/>
                <a:gd name="T1" fmla="*/ 0 h 126"/>
                <a:gd name="T2" fmla="*/ 0 w 1"/>
                <a:gd name="T3" fmla="*/ 40 h 126"/>
                <a:gd name="T4" fmla="*/ 0 w 1"/>
                <a:gd name="T5" fmla="*/ 43 h 126"/>
                <a:gd name="T6" fmla="*/ 0 60000 65536"/>
                <a:gd name="T7" fmla="*/ 0 60000 65536"/>
                <a:gd name="T8" fmla="*/ 0 60000 65536"/>
              </a:gdLst>
              <a:ahLst/>
              <a:cxnLst>
                <a:cxn ang="T6">
                  <a:pos x="T0" y="T1"/>
                </a:cxn>
                <a:cxn ang="T7">
                  <a:pos x="T2" y="T3"/>
                </a:cxn>
                <a:cxn ang="T8">
                  <a:pos x="T4" y="T5"/>
                </a:cxn>
              </a:cxnLst>
              <a:rect l="0" t="0" r="r" b="b"/>
              <a:pathLst>
                <a:path w="1" h="126">
                  <a:moveTo>
                    <a:pt x="0" y="0"/>
                  </a:moveTo>
                  <a:lnTo>
                    <a:pt x="0" y="117"/>
                  </a:lnTo>
                  <a:lnTo>
                    <a:pt x="0" y="126"/>
                  </a:lnTo>
                </a:path>
              </a:pathLst>
            </a:custGeom>
            <a:noFill/>
            <a:ln w="7938">
              <a:solidFill>
                <a:srgbClr val="DD0806"/>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14" name="Freeform 23">
              <a:extLst>
                <a:ext uri="{FF2B5EF4-FFF2-40B4-BE49-F238E27FC236}">
                  <a16:creationId xmlns:a16="http://schemas.microsoft.com/office/drawing/2014/main" id="{03AED0DF-7B3F-983D-C63A-652546AD22A0}"/>
                </a:ext>
              </a:extLst>
            </p:cNvPr>
            <p:cNvSpPr>
              <a:spLocks/>
            </p:cNvSpPr>
            <p:nvPr/>
          </p:nvSpPr>
          <p:spPr bwMode="auto">
            <a:xfrm>
              <a:off x="1805" y="1381"/>
              <a:ext cx="25" cy="1"/>
            </a:xfrm>
            <a:custGeom>
              <a:avLst/>
              <a:gdLst>
                <a:gd name="T0" fmla="*/ 0 w 42"/>
                <a:gd name="T1" fmla="*/ 0 h 1"/>
                <a:gd name="T2" fmla="*/ 7 w 42"/>
                <a:gd name="T3" fmla="*/ 0 h 1"/>
                <a:gd name="T4" fmla="*/ 9 w 42"/>
                <a:gd name="T5" fmla="*/ 0 h 1"/>
                <a:gd name="T6" fmla="*/ 0 60000 65536"/>
                <a:gd name="T7" fmla="*/ 0 60000 65536"/>
                <a:gd name="T8" fmla="*/ 0 60000 65536"/>
              </a:gdLst>
              <a:ahLst/>
              <a:cxnLst>
                <a:cxn ang="T6">
                  <a:pos x="T0" y="T1"/>
                </a:cxn>
                <a:cxn ang="T7">
                  <a:pos x="T2" y="T3"/>
                </a:cxn>
                <a:cxn ang="T8">
                  <a:pos x="T4" y="T5"/>
                </a:cxn>
              </a:cxnLst>
              <a:rect l="0" t="0" r="r" b="b"/>
              <a:pathLst>
                <a:path w="42" h="1">
                  <a:moveTo>
                    <a:pt x="0" y="0"/>
                  </a:moveTo>
                  <a:lnTo>
                    <a:pt x="33" y="0"/>
                  </a:lnTo>
                  <a:lnTo>
                    <a:pt x="42" y="0"/>
                  </a:lnTo>
                </a:path>
              </a:pathLst>
            </a:custGeom>
            <a:noFill/>
            <a:ln w="7938">
              <a:solidFill>
                <a:srgbClr val="DD0806"/>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15" name="Freeform 24">
              <a:extLst>
                <a:ext uri="{FF2B5EF4-FFF2-40B4-BE49-F238E27FC236}">
                  <a16:creationId xmlns:a16="http://schemas.microsoft.com/office/drawing/2014/main" id="{DFF9AC1C-22CC-01BE-D3E5-3942C9835ADD}"/>
                </a:ext>
              </a:extLst>
            </p:cNvPr>
            <p:cNvSpPr>
              <a:spLocks/>
            </p:cNvSpPr>
            <p:nvPr/>
          </p:nvSpPr>
          <p:spPr bwMode="auto">
            <a:xfrm>
              <a:off x="377" y="2982"/>
              <a:ext cx="10" cy="6"/>
            </a:xfrm>
            <a:custGeom>
              <a:avLst/>
              <a:gdLst>
                <a:gd name="T0" fmla="*/ 0 w 17"/>
                <a:gd name="T1" fmla="*/ 3 h 9"/>
                <a:gd name="T2" fmla="*/ 2 w 17"/>
                <a:gd name="T3" fmla="*/ 0 h 9"/>
                <a:gd name="T4" fmla="*/ 4 w 17"/>
                <a:gd name="T5" fmla="*/ 0 h 9"/>
                <a:gd name="T6" fmla="*/ 0 60000 65536"/>
                <a:gd name="T7" fmla="*/ 0 60000 65536"/>
                <a:gd name="T8" fmla="*/ 0 60000 65536"/>
              </a:gdLst>
              <a:ahLst/>
              <a:cxnLst>
                <a:cxn ang="T6">
                  <a:pos x="T0" y="T1"/>
                </a:cxn>
                <a:cxn ang="T7">
                  <a:pos x="T2" y="T3"/>
                </a:cxn>
                <a:cxn ang="T8">
                  <a:pos x="T4" y="T5"/>
                </a:cxn>
              </a:cxnLst>
              <a:rect l="0" t="0" r="r" b="b"/>
              <a:pathLst>
                <a:path w="17" h="9">
                  <a:moveTo>
                    <a:pt x="0" y="9"/>
                  </a:moveTo>
                  <a:lnTo>
                    <a:pt x="8" y="0"/>
                  </a:lnTo>
                  <a:lnTo>
                    <a:pt x="17" y="0"/>
                  </a:lnTo>
                </a:path>
              </a:pathLst>
            </a:custGeom>
            <a:noFill/>
            <a:ln w="7938">
              <a:solidFill>
                <a:srgbClr val="DD0806"/>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16" name="Freeform 25">
              <a:extLst>
                <a:ext uri="{FF2B5EF4-FFF2-40B4-BE49-F238E27FC236}">
                  <a16:creationId xmlns:a16="http://schemas.microsoft.com/office/drawing/2014/main" id="{48DB3E78-D2DA-947B-0B35-DA79876B03AD}"/>
                </a:ext>
              </a:extLst>
            </p:cNvPr>
            <p:cNvSpPr>
              <a:spLocks/>
            </p:cNvSpPr>
            <p:nvPr/>
          </p:nvSpPr>
          <p:spPr bwMode="auto">
            <a:xfrm>
              <a:off x="382" y="2964"/>
              <a:ext cx="20" cy="18"/>
            </a:xfrm>
            <a:custGeom>
              <a:avLst/>
              <a:gdLst>
                <a:gd name="T0" fmla="*/ 0 w 34"/>
                <a:gd name="T1" fmla="*/ 9 h 25"/>
                <a:gd name="T2" fmla="*/ 5 w 34"/>
                <a:gd name="T3" fmla="*/ 0 h 25"/>
                <a:gd name="T4" fmla="*/ 7 w 34"/>
                <a:gd name="T5" fmla="*/ 0 h 25"/>
                <a:gd name="T6" fmla="*/ 0 60000 65536"/>
                <a:gd name="T7" fmla="*/ 0 60000 65536"/>
                <a:gd name="T8" fmla="*/ 0 60000 65536"/>
              </a:gdLst>
              <a:ahLst/>
              <a:cxnLst>
                <a:cxn ang="T6">
                  <a:pos x="T0" y="T1"/>
                </a:cxn>
                <a:cxn ang="T7">
                  <a:pos x="T2" y="T3"/>
                </a:cxn>
                <a:cxn ang="T8">
                  <a:pos x="T4" y="T5"/>
                </a:cxn>
              </a:cxnLst>
              <a:rect l="0" t="0" r="r" b="b"/>
              <a:pathLst>
                <a:path w="34" h="25">
                  <a:moveTo>
                    <a:pt x="0" y="25"/>
                  </a:moveTo>
                  <a:lnTo>
                    <a:pt x="25" y="0"/>
                  </a:lnTo>
                  <a:lnTo>
                    <a:pt x="34" y="0"/>
                  </a:lnTo>
                </a:path>
              </a:pathLst>
            </a:custGeom>
            <a:noFill/>
            <a:ln w="7938">
              <a:solidFill>
                <a:srgbClr val="DD0806"/>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17" name="Freeform 26">
              <a:extLst>
                <a:ext uri="{FF2B5EF4-FFF2-40B4-BE49-F238E27FC236}">
                  <a16:creationId xmlns:a16="http://schemas.microsoft.com/office/drawing/2014/main" id="{187D9B6D-E9E6-2AF7-115F-2ABF2D494574}"/>
                </a:ext>
              </a:extLst>
            </p:cNvPr>
            <p:cNvSpPr>
              <a:spLocks/>
            </p:cNvSpPr>
            <p:nvPr/>
          </p:nvSpPr>
          <p:spPr bwMode="auto">
            <a:xfrm>
              <a:off x="397" y="2953"/>
              <a:ext cx="20" cy="11"/>
            </a:xfrm>
            <a:custGeom>
              <a:avLst/>
              <a:gdLst>
                <a:gd name="T0" fmla="*/ 0 w 34"/>
                <a:gd name="T1" fmla="*/ 6 h 16"/>
                <a:gd name="T2" fmla="*/ 5 w 34"/>
                <a:gd name="T3" fmla="*/ 0 h 16"/>
                <a:gd name="T4" fmla="*/ 7 w 34"/>
                <a:gd name="T5" fmla="*/ 0 h 16"/>
                <a:gd name="T6" fmla="*/ 0 60000 65536"/>
                <a:gd name="T7" fmla="*/ 0 60000 65536"/>
                <a:gd name="T8" fmla="*/ 0 60000 65536"/>
              </a:gdLst>
              <a:ahLst/>
              <a:cxnLst>
                <a:cxn ang="T6">
                  <a:pos x="T0" y="T1"/>
                </a:cxn>
                <a:cxn ang="T7">
                  <a:pos x="T2" y="T3"/>
                </a:cxn>
                <a:cxn ang="T8">
                  <a:pos x="T4" y="T5"/>
                </a:cxn>
              </a:cxnLst>
              <a:rect l="0" t="0" r="r" b="b"/>
              <a:pathLst>
                <a:path w="34" h="16">
                  <a:moveTo>
                    <a:pt x="0" y="16"/>
                  </a:moveTo>
                  <a:lnTo>
                    <a:pt x="25" y="0"/>
                  </a:lnTo>
                  <a:lnTo>
                    <a:pt x="34" y="0"/>
                  </a:lnTo>
                </a:path>
              </a:pathLst>
            </a:custGeom>
            <a:noFill/>
            <a:ln w="7938">
              <a:solidFill>
                <a:srgbClr val="DD0806"/>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18" name="Freeform 27">
              <a:extLst>
                <a:ext uri="{FF2B5EF4-FFF2-40B4-BE49-F238E27FC236}">
                  <a16:creationId xmlns:a16="http://schemas.microsoft.com/office/drawing/2014/main" id="{D3EAA2FE-7E35-8ED3-F18F-39B2ED9FEC7C}"/>
                </a:ext>
              </a:extLst>
            </p:cNvPr>
            <p:cNvSpPr>
              <a:spLocks/>
            </p:cNvSpPr>
            <p:nvPr/>
          </p:nvSpPr>
          <p:spPr bwMode="auto">
            <a:xfrm>
              <a:off x="412" y="2936"/>
              <a:ext cx="21" cy="17"/>
            </a:xfrm>
            <a:custGeom>
              <a:avLst/>
              <a:gdLst>
                <a:gd name="T0" fmla="*/ 0 w 34"/>
                <a:gd name="T1" fmla="*/ 8 h 25"/>
                <a:gd name="T2" fmla="*/ 6 w 34"/>
                <a:gd name="T3" fmla="*/ 0 h 25"/>
                <a:gd name="T4" fmla="*/ 8 w 34"/>
                <a:gd name="T5" fmla="*/ 0 h 25"/>
                <a:gd name="T6" fmla="*/ 0 60000 65536"/>
                <a:gd name="T7" fmla="*/ 0 60000 65536"/>
                <a:gd name="T8" fmla="*/ 0 60000 65536"/>
              </a:gdLst>
              <a:ahLst/>
              <a:cxnLst>
                <a:cxn ang="T6">
                  <a:pos x="T0" y="T1"/>
                </a:cxn>
                <a:cxn ang="T7">
                  <a:pos x="T2" y="T3"/>
                </a:cxn>
                <a:cxn ang="T8">
                  <a:pos x="T4" y="T5"/>
                </a:cxn>
              </a:cxnLst>
              <a:rect l="0" t="0" r="r" b="b"/>
              <a:pathLst>
                <a:path w="34" h="25">
                  <a:moveTo>
                    <a:pt x="0" y="25"/>
                  </a:moveTo>
                  <a:lnTo>
                    <a:pt x="25" y="0"/>
                  </a:lnTo>
                  <a:lnTo>
                    <a:pt x="34" y="0"/>
                  </a:lnTo>
                </a:path>
              </a:pathLst>
            </a:custGeom>
            <a:noFill/>
            <a:ln w="7938">
              <a:solidFill>
                <a:srgbClr val="DD0806"/>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19" name="Freeform 28">
              <a:extLst>
                <a:ext uri="{FF2B5EF4-FFF2-40B4-BE49-F238E27FC236}">
                  <a16:creationId xmlns:a16="http://schemas.microsoft.com/office/drawing/2014/main" id="{06E9A9BD-E23A-7453-76C5-9ADA03430485}"/>
                </a:ext>
              </a:extLst>
            </p:cNvPr>
            <p:cNvSpPr>
              <a:spLocks/>
            </p:cNvSpPr>
            <p:nvPr/>
          </p:nvSpPr>
          <p:spPr bwMode="auto">
            <a:xfrm>
              <a:off x="427" y="2924"/>
              <a:ext cx="21" cy="12"/>
            </a:xfrm>
            <a:custGeom>
              <a:avLst/>
              <a:gdLst>
                <a:gd name="T0" fmla="*/ 0 w 34"/>
                <a:gd name="T1" fmla="*/ 6 h 17"/>
                <a:gd name="T2" fmla="*/ 6 w 34"/>
                <a:gd name="T3" fmla="*/ 0 h 17"/>
                <a:gd name="T4" fmla="*/ 8 w 34"/>
                <a:gd name="T5" fmla="*/ 0 h 17"/>
                <a:gd name="T6" fmla="*/ 0 60000 65536"/>
                <a:gd name="T7" fmla="*/ 0 60000 65536"/>
                <a:gd name="T8" fmla="*/ 0 60000 65536"/>
              </a:gdLst>
              <a:ahLst/>
              <a:cxnLst>
                <a:cxn ang="T6">
                  <a:pos x="T0" y="T1"/>
                </a:cxn>
                <a:cxn ang="T7">
                  <a:pos x="T2" y="T3"/>
                </a:cxn>
                <a:cxn ang="T8">
                  <a:pos x="T4" y="T5"/>
                </a:cxn>
              </a:cxnLst>
              <a:rect l="0" t="0" r="r" b="b"/>
              <a:pathLst>
                <a:path w="34" h="17">
                  <a:moveTo>
                    <a:pt x="0" y="17"/>
                  </a:moveTo>
                  <a:lnTo>
                    <a:pt x="25" y="0"/>
                  </a:lnTo>
                  <a:lnTo>
                    <a:pt x="34" y="0"/>
                  </a:lnTo>
                </a:path>
              </a:pathLst>
            </a:custGeom>
            <a:noFill/>
            <a:ln w="7938">
              <a:solidFill>
                <a:srgbClr val="DD0806"/>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20" name="Freeform 29">
              <a:extLst>
                <a:ext uri="{FF2B5EF4-FFF2-40B4-BE49-F238E27FC236}">
                  <a16:creationId xmlns:a16="http://schemas.microsoft.com/office/drawing/2014/main" id="{29A1544C-E6EE-1B9C-7940-517857C81C6F}"/>
                </a:ext>
              </a:extLst>
            </p:cNvPr>
            <p:cNvSpPr>
              <a:spLocks/>
            </p:cNvSpPr>
            <p:nvPr/>
          </p:nvSpPr>
          <p:spPr bwMode="auto">
            <a:xfrm>
              <a:off x="442" y="2906"/>
              <a:ext cx="15" cy="18"/>
            </a:xfrm>
            <a:custGeom>
              <a:avLst/>
              <a:gdLst>
                <a:gd name="T0" fmla="*/ 0 w 25"/>
                <a:gd name="T1" fmla="*/ 9 h 25"/>
                <a:gd name="T2" fmla="*/ 4 w 25"/>
                <a:gd name="T3" fmla="*/ 0 h 25"/>
                <a:gd name="T4" fmla="*/ 5 w 25"/>
                <a:gd name="T5" fmla="*/ 0 h 25"/>
                <a:gd name="T6" fmla="*/ 0 60000 65536"/>
                <a:gd name="T7" fmla="*/ 0 60000 65536"/>
                <a:gd name="T8" fmla="*/ 0 60000 65536"/>
              </a:gdLst>
              <a:ahLst/>
              <a:cxnLst>
                <a:cxn ang="T6">
                  <a:pos x="T0" y="T1"/>
                </a:cxn>
                <a:cxn ang="T7">
                  <a:pos x="T2" y="T3"/>
                </a:cxn>
                <a:cxn ang="T8">
                  <a:pos x="T4" y="T5"/>
                </a:cxn>
              </a:cxnLst>
              <a:rect l="0" t="0" r="r" b="b"/>
              <a:pathLst>
                <a:path w="25" h="25">
                  <a:moveTo>
                    <a:pt x="0" y="25"/>
                  </a:moveTo>
                  <a:lnTo>
                    <a:pt x="17" y="0"/>
                  </a:lnTo>
                  <a:lnTo>
                    <a:pt x="25" y="0"/>
                  </a:lnTo>
                </a:path>
              </a:pathLst>
            </a:custGeom>
            <a:noFill/>
            <a:ln w="7938">
              <a:solidFill>
                <a:srgbClr val="DD0806"/>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21" name="Freeform 30">
              <a:extLst>
                <a:ext uri="{FF2B5EF4-FFF2-40B4-BE49-F238E27FC236}">
                  <a16:creationId xmlns:a16="http://schemas.microsoft.com/office/drawing/2014/main" id="{AD442519-8312-2E92-6535-7A984A96DD6B}"/>
                </a:ext>
              </a:extLst>
            </p:cNvPr>
            <p:cNvSpPr>
              <a:spLocks/>
            </p:cNvSpPr>
            <p:nvPr/>
          </p:nvSpPr>
          <p:spPr bwMode="auto">
            <a:xfrm>
              <a:off x="453" y="2894"/>
              <a:ext cx="19" cy="12"/>
            </a:xfrm>
            <a:custGeom>
              <a:avLst/>
              <a:gdLst>
                <a:gd name="T0" fmla="*/ 0 w 33"/>
                <a:gd name="T1" fmla="*/ 6 h 17"/>
                <a:gd name="T2" fmla="*/ 5 w 33"/>
                <a:gd name="T3" fmla="*/ 0 h 17"/>
                <a:gd name="T4" fmla="*/ 6 w 33"/>
                <a:gd name="T5" fmla="*/ 0 h 17"/>
                <a:gd name="T6" fmla="*/ 0 60000 65536"/>
                <a:gd name="T7" fmla="*/ 0 60000 65536"/>
                <a:gd name="T8" fmla="*/ 0 60000 65536"/>
              </a:gdLst>
              <a:ahLst/>
              <a:cxnLst>
                <a:cxn ang="T6">
                  <a:pos x="T0" y="T1"/>
                </a:cxn>
                <a:cxn ang="T7">
                  <a:pos x="T2" y="T3"/>
                </a:cxn>
                <a:cxn ang="T8">
                  <a:pos x="T4" y="T5"/>
                </a:cxn>
              </a:cxnLst>
              <a:rect l="0" t="0" r="r" b="b"/>
              <a:pathLst>
                <a:path w="33" h="17">
                  <a:moveTo>
                    <a:pt x="0" y="17"/>
                  </a:moveTo>
                  <a:lnTo>
                    <a:pt x="25" y="0"/>
                  </a:lnTo>
                  <a:lnTo>
                    <a:pt x="33" y="0"/>
                  </a:lnTo>
                </a:path>
              </a:pathLst>
            </a:custGeom>
            <a:noFill/>
            <a:ln w="7938">
              <a:solidFill>
                <a:srgbClr val="DD0806"/>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22" name="Freeform 31">
              <a:extLst>
                <a:ext uri="{FF2B5EF4-FFF2-40B4-BE49-F238E27FC236}">
                  <a16:creationId xmlns:a16="http://schemas.microsoft.com/office/drawing/2014/main" id="{B0E64BE8-AACE-44FB-E83E-350A59F40D9A}"/>
                </a:ext>
              </a:extLst>
            </p:cNvPr>
            <p:cNvSpPr>
              <a:spLocks/>
            </p:cNvSpPr>
            <p:nvPr/>
          </p:nvSpPr>
          <p:spPr bwMode="auto">
            <a:xfrm>
              <a:off x="468" y="2877"/>
              <a:ext cx="20" cy="17"/>
            </a:xfrm>
            <a:custGeom>
              <a:avLst/>
              <a:gdLst>
                <a:gd name="T0" fmla="*/ 0 w 33"/>
                <a:gd name="T1" fmla="*/ 8 h 25"/>
                <a:gd name="T2" fmla="*/ 5 w 33"/>
                <a:gd name="T3" fmla="*/ 0 h 25"/>
                <a:gd name="T4" fmla="*/ 7 w 33"/>
                <a:gd name="T5" fmla="*/ 0 h 25"/>
                <a:gd name="T6" fmla="*/ 0 60000 65536"/>
                <a:gd name="T7" fmla="*/ 0 60000 65536"/>
                <a:gd name="T8" fmla="*/ 0 60000 65536"/>
              </a:gdLst>
              <a:ahLst/>
              <a:cxnLst>
                <a:cxn ang="T6">
                  <a:pos x="T0" y="T1"/>
                </a:cxn>
                <a:cxn ang="T7">
                  <a:pos x="T2" y="T3"/>
                </a:cxn>
                <a:cxn ang="T8">
                  <a:pos x="T4" y="T5"/>
                </a:cxn>
              </a:cxnLst>
              <a:rect l="0" t="0" r="r" b="b"/>
              <a:pathLst>
                <a:path w="33" h="25">
                  <a:moveTo>
                    <a:pt x="0" y="25"/>
                  </a:moveTo>
                  <a:lnTo>
                    <a:pt x="25" y="0"/>
                  </a:lnTo>
                  <a:lnTo>
                    <a:pt x="33" y="0"/>
                  </a:lnTo>
                </a:path>
              </a:pathLst>
            </a:custGeom>
            <a:noFill/>
            <a:ln w="7938">
              <a:solidFill>
                <a:srgbClr val="DD0806"/>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23" name="Freeform 32">
              <a:extLst>
                <a:ext uri="{FF2B5EF4-FFF2-40B4-BE49-F238E27FC236}">
                  <a16:creationId xmlns:a16="http://schemas.microsoft.com/office/drawing/2014/main" id="{56B35559-73B0-D58F-1978-C58CDB55CC69}"/>
                </a:ext>
              </a:extLst>
            </p:cNvPr>
            <p:cNvSpPr>
              <a:spLocks/>
            </p:cNvSpPr>
            <p:nvPr/>
          </p:nvSpPr>
          <p:spPr bwMode="auto">
            <a:xfrm>
              <a:off x="483" y="2866"/>
              <a:ext cx="20" cy="11"/>
            </a:xfrm>
            <a:custGeom>
              <a:avLst/>
              <a:gdLst>
                <a:gd name="T0" fmla="*/ 0 w 33"/>
                <a:gd name="T1" fmla="*/ 6 h 16"/>
                <a:gd name="T2" fmla="*/ 5 w 33"/>
                <a:gd name="T3" fmla="*/ 0 h 16"/>
                <a:gd name="T4" fmla="*/ 7 w 33"/>
                <a:gd name="T5" fmla="*/ 0 h 16"/>
                <a:gd name="T6" fmla="*/ 0 60000 65536"/>
                <a:gd name="T7" fmla="*/ 0 60000 65536"/>
                <a:gd name="T8" fmla="*/ 0 60000 65536"/>
              </a:gdLst>
              <a:ahLst/>
              <a:cxnLst>
                <a:cxn ang="T6">
                  <a:pos x="T0" y="T1"/>
                </a:cxn>
                <a:cxn ang="T7">
                  <a:pos x="T2" y="T3"/>
                </a:cxn>
                <a:cxn ang="T8">
                  <a:pos x="T4" y="T5"/>
                </a:cxn>
              </a:cxnLst>
              <a:rect l="0" t="0" r="r" b="b"/>
              <a:pathLst>
                <a:path w="33" h="16">
                  <a:moveTo>
                    <a:pt x="0" y="16"/>
                  </a:moveTo>
                  <a:lnTo>
                    <a:pt x="25" y="0"/>
                  </a:lnTo>
                  <a:lnTo>
                    <a:pt x="33" y="0"/>
                  </a:lnTo>
                </a:path>
              </a:pathLst>
            </a:custGeom>
            <a:noFill/>
            <a:ln w="7938">
              <a:solidFill>
                <a:srgbClr val="DD0806"/>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24" name="Freeform 33">
              <a:extLst>
                <a:ext uri="{FF2B5EF4-FFF2-40B4-BE49-F238E27FC236}">
                  <a16:creationId xmlns:a16="http://schemas.microsoft.com/office/drawing/2014/main" id="{E6D3EFCA-7145-00A8-3EFE-626D8980FE6E}"/>
                </a:ext>
              </a:extLst>
            </p:cNvPr>
            <p:cNvSpPr>
              <a:spLocks/>
            </p:cNvSpPr>
            <p:nvPr/>
          </p:nvSpPr>
          <p:spPr bwMode="auto">
            <a:xfrm>
              <a:off x="498" y="2848"/>
              <a:ext cx="20" cy="18"/>
            </a:xfrm>
            <a:custGeom>
              <a:avLst/>
              <a:gdLst>
                <a:gd name="T0" fmla="*/ 0 w 33"/>
                <a:gd name="T1" fmla="*/ 9 h 25"/>
                <a:gd name="T2" fmla="*/ 5 w 33"/>
                <a:gd name="T3" fmla="*/ 0 h 25"/>
                <a:gd name="T4" fmla="*/ 7 w 33"/>
                <a:gd name="T5" fmla="*/ 0 h 25"/>
                <a:gd name="T6" fmla="*/ 0 60000 65536"/>
                <a:gd name="T7" fmla="*/ 0 60000 65536"/>
                <a:gd name="T8" fmla="*/ 0 60000 65536"/>
              </a:gdLst>
              <a:ahLst/>
              <a:cxnLst>
                <a:cxn ang="T6">
                  <a:pos x="T0" y="T1"/>
                </a:cxn>
                <a:cxn ang="T7">
                  <a:pos x="T2" y="T3"/>
                </a:cxn>
                <a:cxn ang="T8">
                  <a:pos x="T4" y="T5"/>
                </a:cxn>
              </a:cxnLst>
              <a:rect l="0" t="0" r="r" b="b"/>
              <a:pathLst>
                <a:path w="33" h="25">
                  <a:moveTo>
                    <a:pt x="0" y="25"/>
                  </a:moveTo>
                  <a:lnTo>
                    <a:pt x="25" y="0"/>
                  </a:lnTo>
                  <a:lnTo>
                    <a:pt x="33" y="0"/>
                  </a:lnTo>
                </a:path>
              </a:pathLst>
            </a:custGeom>
            <a:noFill/>
            <a:ln w="7938">
              <a:solidFill>
                <a:srgbClr val="DD0806"/>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25" name="Freeform 34">
              <a:extLst>
                <a:ext uri="{FF2B5EF4-FFF2-40B4-BE49-F238E27FC236}">
                  <a16:creationId xmlns:a16="http://schemas.microsoft.com/office/drawing/2014/main" id="{6EA1DD6A-F977-73BC-A686-EC760D71A44E}"/>
                </a:ext>
              </a:extLst>
            </p:cNvPr>
            <p:cNvSpPr>
              <a:spLocks/>
            </p:cNvSpPr>
            <p:nvPr/>
          </p:nvSpPr>
          <p:spPr bwMode="auto">
            <a:xfrm>
              <a:off x="513" y="2836"/>
              <a:ext cx="20" cy="12"/>
            </a:xfrm>
            <a:custGeom>
              <a:avLst/>
              <a:gdLst>
                <a:gd name="T0" fmla="*/ 0 w 33"/>
                <a:gd name="T1" fmla="*/ 6 h 17"/>
                <a:gd name="T2" fmla="*/ 5 w 33"/>
                <a:gd name="T3" fmla="*/ 0 h 17"/>
                <a:gd name="T4" fmla="*/ 7 w 33"/>
                <a:gd name="T5" fmla="*/ 0 h 17"/>
                <a:gd name="T6" fmla="*/ 0 60000 65536"/>
                <a:gd name="T7" fmla="*/ 0 60000 65536"/>
                <a:gd name="T8" fmla="*/ 0 60000 65536"/>
              </a:gdLst>
              <a:ahLst/>
              <a:cxnLst>
                <a:cxn ang="T6">
                  <a:pos x="T0" y="T1"/>
                </a:cxn>
                <a:cxn ang="T7">
                  <a:pos x="T2" y="T3"/>
                </a:cxn>
                <a:cxn ang="T8">
                  <a:pos x="T4" y="T5"/>
                </a:cxn>
              </a:cxnLst>
              <a:rect l="0" t="0" r="r" b="b"/>
              <a:pathLst>
                <a:path w="33" h="17">
                  <a:moveTo>
                    <a:pt x="0" y="17"/>
                  </a:moveTo>
                  <a:lnTo>
                    <a:pt x="25" y="0"/>
                  </a:lnTo>
                  <a:lnTo>
                    <a:pt x="33" y="0"/>
                  </a:lnTo>
                </a:path>
              </a:pathLst>
            </a:custGeom>
            <a:noFill/>
            <a:ln w="7938">
              <a:solidFill>
                <a:srgbClr val="DD0806"/>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26" name="Freeform 35">
              <a:extLst>
                <a:ext uri="{FF2B5EF4-FFF2-40B4-BE49-F238E27FC236}">
                  <a16:creationId xmlns:a16="http://schemas.microsoft.com/office/drawing/2014/main" id="{BB7964B8-C411-3AB4-7270-709D07A99507}"/>
                </a:ext>
              </a:extLst>
            </p:cNvPr>
            <p:cNvSpPr>
              <a:spLocks/>
            </p:cNvSpPr>
            <p:nvPr/>
          </p:nvSpPr>
          <p:spPr bwMode="auto">
            <a:xfrm>
              <a:off x="528" y="2819"/>
              <a:ext cx="20" cy="17"/>
            </a:xfrm>
            <a:custGeom>
              <a:avLst/>
              <a:gdLst>
                <a:gd name="T0" fmla="*/ 0 w 33"/>
                <a:gd name="T1" fmla="*/ 8 h 25"/>
                <a:gd name="T2" fmla="*/ 5 w 33"/>
                <a:gd name="T3" fmla="*/ 0 h 25"/>
                <a:gd name="T4" fmla="*/ 7 w 33"/>
                <a:gd name="T5" fmla="*/ 0 h 25"/>
                <a:gd name="T6" fmla="*/ 0 60000 65536"/>
                <a:gd name="T7" fmla="*/ 0 60000 65536"/>
                <a:gd name="T8" fmla="*/ 0 60000 65536"/>
              </a:gdLst>
              <a:ahLst/>
              <a:cxnLst>
                <a:cxn ang="T6">
                  <a:pos x="T0" y="T1"/>
                </a:cxn>
                <a:cxn ang="T7">
                  <a:pos x="T2" y="T3"/>
                </a:cxn>
                <a:cxn ang="T8">
                  <a:pos x="T4" y="T5"/>
                </a:cxn>
              </a:cxnLst>
              <a:rect l="0" t="0" r="r" b="b"/>
              <a:pathLst>
                <a:path w="33" h="25">
                  <a:moveTo>
                    <a:pt x="0" y="25"/>
                  </a:moveTo>
                  <a:lnTo>
                    <a:pt x="25" y="0"/>
                  </a:lnTo>
                  <a:lnTo>
                    <a:pt x="33" y="0"/>
                  </a:lnTo>
                </a:path>
              </a:pathLst>
            </a:custGeom>
            <a:noFill/>
            <a:ln w="7938">
              <a:solidFill>
                <a:srgbClr val="DD0806"/>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27" name="Freeform 36">
              <a:extLst>
                <a:ext uri="{FF2B5EF4-FFF2-40B4-BE49-F238E27FC236}">
                  <a16:creationId xmlns:a16="http://schemas.microsoft.com/office/drawing/2014/main" id="{98FFED12-7EAC-BB80-2FEA-3DB4B92F1192}"/>
                </a:ext>
              </a:extLst>
            </p:cNvPr>
            <p:cNvSpPr>
              <a:spLocks/>
            </p:cNvSpPr>
            <p:nvPr/>
          </p:nvSpPr>
          <p:spPr bwMode="auto">
            <a:xfrm>
              <a:off x="543" y="2807"/>
              <a:ext cx="20" cy="12"/>
            </a:xfrm>
            <a:custGeom>
              <a:avLst/>
              <a:gdLst>
                <a:gd name="T0" fmla="*/ 0 w 33"/>
                <a:gd name="T1" fmla="*/ 6 h 17"/>
                <a:gd name="T2" fmla="*/ 5 w 33"/>
                <a:gd name="T3" fmla="*/ 0 h 17"/>
                <a:gd name="T4" fmla="*/ 7 w 33"/>
                <a:gd name="T5" fmla="*/ 0 h 17"/>
                <a:gd name="T6" fmla="*/ 0 60000 65536"/>
                <a:gd name="T7" fmla="*/ 0 60000 65536"/>
                <a:gd name="T8" fmla="*/ 0 60000 65536"/>
              </a:gdLst>
              <a:ahLst/>
              <a:cxnLst>
                <a:cxn ang="T6">
                  <a:pos x="T0" y="T1"/>
                </a:cxn>
                <a:cxn ang="T7">
                  <a:pos x="T2" y="T3"/>
                </a:cxn>
                <a:cxn ang="T8">
                  <a:pos x="T4" y="T5"/>
                </a:cxn>
              </a:cxnLst>
              <a:rect l="0" t="0" r="r" b="b"/>
              <a:pathLst>
                <a:path w="33" h="17">
                  <a:moveTo>
                    <a:pt x="0" y="17"/>
                  </a:moveTo>
                  <a:lnTo>
                    <a:pt x="25" y="0"/>
                  </a:lnTo>
                  <a:lnTo>
                    <a:pt x="33" y="0"/>
                  </a:lnTo>
                </a:path>
              </a:pathLst>
            </a:custGeom>
            <a:noFill/>
            <a:ln w="7938">
              <a:solidFill>
                <a:srgbClr val="DD0806"/>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28" name="Freeform 37">
              <a:extLst>
                <a:ext uri="{FF2B5EF4-FFF2-40B4-BE49-F238E27FC236}">
                  <a16:creationId xmlns:a16="http://schemas.microsoft.com/office/drawing/2014/main" id="{6C7EBDC8-0DD8-B5A6-4027-613DA1AF0520}"/>
                </a:ext>
              </a:extLst>
            </p:cNvPr>
            <p:cNvSpPr>
              <a:spLocks/>
            </p:cNvSpPr>
            <p:nvPr/>
          </p:nvSpPr>
          <p:spPr bwMode="auto">
            <a:xfrm>
              <a:off x="558" y="2790"/>
              <a:ext cx="20" cy="17"/>
            </a:xfrm>
            <a:custGeom>
              <a:avLst/>
              <a:gdLst>
                <a:gd name="T0" fmla="*/ 0 w 33"/>
                <a:gd name="T1" fmla="*/ 8 h 25"/>
                <a:gd name="T2" fmla="*/ 5 w 33"/>
                <a:gd name="T3" fmla="*/ 0 h 25"/>
                <a:gd name="T4" fmla="*/ 7 w 33"/>
                <a:gd name="T5" fmla="*/ 0 h 25"/>
                <a:gd name="T6" fmla="*/ 0 60000 65536"/>
                <a:gd name="T7" fmla="*/ 0 60000 65536"/>
                <a:gd name="T8" fmla="*/ 0 60000 65536"/>
              </a:gdLst>
              <a:ahLst/>
              <a:cxnLst>
                <a:cxn ang="T6">
                  <a:pos x="T0" y="T1"/>
                </a:cxn>
                <a:cxn ang="T7">
                  <a:pos x="T2" y="T3"/>
                </a:cxn>
                <a:cxn ang="T8">
                  <a:pos x="T4" y="T5"/>
                </a:cxn>
              </a:cxnLst>
              <a:rect l="0" t="0" r="r" b="b"/>
              <a:pathLst>
                <a:path w="33" h="25">
                  <a:moveTo>
                    <a:pt x="0" y="25"/>
                  </a:moveTo>
                  <a:lnTo>
                    <a:pt x="25" y="0"/>
                  </a:lnTo>
                  <a:lnTo>
                    <a:pt x="33" y="0"/>
                  </a:lnTo>
                </a:path>
              </a:pathLst>
            </a:custGeom>
            <a:noFill/>
            <a:ln w="7938">
              <a:solidFill>
                <a:srgbClr val="DD0806"/>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29" name="Freeform 38">
              <a:extLst>
                <a:ext uri="{FF2B5EF4-FFF2-40B4-BE49-F238E27FC236}">
                  <a16:creationId xmlns:a16="http://schemas.microsoft.com/office/drawing/2014/main" id="{67CF82D9-975C-E3DD-B48B-B1CE0EB7FE3D}"/>
                </a:ext>
              </a:extLst>
            </p:cNvPr>
            <p:cNvSpPr>
              <a:spLocks/>
            </p:cNvSpPr>
            <p:nvPr/>
          </p:nvSpPr>
          <p:spPr bwMode="auto">
            <a:xfrm>
              <a:off x="573" y="2772"/>
              <a:ext cx="20" cy="18"/>
            </a:xfrm>
            <a:custGeom>
              <a:avLst/>
              <a:gdLst>
                <a:gd name="T0" fmla="*/ 0 w 33"/>
                <a:gd name="T1" fmla="*/ 9 h 25"/>
                <a:gd name="T2" fmla="*/ 5 w 33"/>
                <a:gd name="T3" fmla="*/ 0 h 25"/>
                <a:gd name="T4" fmla="*/ 7 w 33"/>
                <a:gd name="T5" fmla="*/ 0 h 25"/>
                <a:gd name="T6" fmla="*/ 0 60000 65536"/>
                <a:gd name="T7" fmla="*/ 0 60000 65536"/>
                <a:gd name="T8" fmla="*/ 0 60000 65536"/>
              </a:gdLst>
              <a:ahLst/>
              <a:cxnLst>
                <a:cxn ang="T6">
                  <a:pos x="T0" y="T1"/>
                </a:cxn>
                <a:cxn ang="T7">
                  <a:pos x="T2" y="T3"/>
                </a:cxn>
                <a:cxn ang="T8">
                  <a:pos x="T4" y="T5"/>
                </a:cxn>
              </a:cxnLst>
              <a:rect l="0" t="0" r="r" b="b"/>
              <a:pathLst>
                <a:path w="33" h="25">
                  <a:moveTo>
                    <a:pt x="0" y="25"/>
                  </a:moveTo>
                  <a:lnTo>
                    <a:pt x="24" y="0"/>
                  </a:lnTo>
                  <a:lnTo>
                    <a:pt x="33" y="0"/>
                  </a:lnTo>
                </a:path>
              </a:pathLst>
            </a:custGeom>
            <a:noFill/>
            <a:ln w="7938">
              <a:solidFill>
                <a:srgbClr val="DD0806"/>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30" name="Freeform 39">
              <a:extLst>
                <a:ext uri="{FF2B5EF4-FFF2-40B4-BE49-F238E27FC236}">
                  <a16:creationId xmlns:a16="http://schemas.microsoft.com/office/drawing/2014/main" id="{B7DD2C3E-D4A9-D3EB-AB99-D5780D63A99E}"/>
                </a:ext>
              </a:extLst>
            </p:cNvPr>
            <p:cNvSpPr>
              <a:spLocks/>
            </p:cNvSpPr>
            <p:nvPr/>
          </p:nvSpPr>
          <p:spPr bwMode="auto">
            <a:xfrm>
              <a:off x="588" y="2760"/>
              <a:ext cx="20" cy="12"/>
            </a:xfrm>
            <a:custGeom>
              <a:avLst/>
              <a:gdLst>
                <a:gd name="T0" fmla="*/ 0 w 34"/>
                <a:gd name="T1" fmla="*/ 6 h 17"/>
                <a:gd name="T2" fmla="*/ 5 w 34"/>
                <a:gd name="T3" fmla="*/ 0 h 17"/>
                <a:gd name="T4" fmla="*/ 7 w 34"/>
                <a:gd name="T5" fmla="*/ 0 h 17"/>
                <a:gd name="T6" fmla="*/ 0 60000 65536"/>
                <a:gd name="T7" fmla="*/ 0 60000 65536"/>
                <a:gd name="T8" fmla="*/ 0 60000 65536"/>
              </a:gdLst>
              <a:ahLst/>
              <a:cxnLst>
                <a:cxn ang="T6">
                  <a:pos x="T0" y="T1"/>
                </a:cxn>
                <a:cxn ang="T7">
                  <a:pos x="T2" y="T3"/>
                </a:cxn>
                <a:cxn ang="T8">
                  <a:pos x="T4" y="T5"/>
                </a:cxn>
              </a:cxnLst>
              <a:rect l="0" t="0" r="r" b="b"/>
              <a:pathLst>
                <a:path w="34" h="17">
                  <a:moveTo>
                    <a:pt x="0" y="17"/>
                  </a:moveTo>
                  <a:lnTo>
                    <a:pt x="25" y="0"/>
                  </a:lnTo>
                  <a:lnTo>
                    <a:pt x="34" y="0"/>
                  </a:lnTo>
                </a:path>
              </a:pathLst>
            </a:custGeom>
            <a:noFill/>
            <a:ln w="7938">
              <a:solidFill>
                <a:srgbClr val="DD0806"/>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31" name="Freeform 40">
              <a:extLst>
                <a:ext uri="{FF2B5EF4-FFF2-40B4-BE49-F238E27FC236}">
                  <a16:creationId xmlns:a16="http://schemas.microsoft.com/office/drawing/2014/main" id="{1CF26CF7-59FC-5101-448C-892327EBB258}"/>
                </a:ext>
              </a:extLst>
            </p:cNvPr>
            <p:cNvSpPr>
              <a:spLocks/>
            </p:cNvSpPr>
            <p:nvPr/>
          </p:nvSpPr>
          <p:spPr bwMode="auto">
            <a:xfrm>
              <a:off x="603" y="2743"/>
              <a:ext cx="15" cy="17"/>
            </a:xfrm>
            <a:custGeom>
              <a:avLst/>
              <a:gdLst>
                <a:gd name="T0" fmla="*/ 0 w 25"/>
                <a:gd name="T1" fmla="*/ 8 h 25"/>
                <a:gd name="T2" fmla="*/ 4 w 25"/>
                <a:gd name="T3" fmla="*/ 0 h 25"/>
                <a:gd name="T4" fmla="*/ 5 w 25"/>
                <a:gd name="T5" fmla="*/ 0 h 25"/>
                <a:gd name="T6" fmla="*/ 0 60000 65536"/>
                <a:gd name="T7" fmla="*/ 0 60000 65536"/>
                <a:gd name="T8" fmla="*/ 0 60000 65536"/>
              </a:gdLst>
              <a:ahLst/>
              <a:cxnLst>
                <a:cxn ang="T6">
                  <a:pos x="T0" y="T1"/>
                </a:cxn>
                <a:cxn ang="T7">
                  <a:pos x="T2" y="T3"/>
                </a:cxn>
                <a:cxn ang="T8">
                  <a:pos x="T4" y="T5"/>
                </a:cxn>
              </a:cxnLst>
              <a:rect l="0" t="0" r="r" b="b"/>
              <a:pathLst>
                <a:path w="25" h="25">
                  <a:moveTo>
                    <a:pt x="0" y="25"/>
                  </a:moveTo>
                  <a:lnTo>
                    <a:pt x="17" y="0"/>
                  </a:lnTo>
                  <a:lnTo>
                    <a:pt x="25" y="0"/>
                  </a:lnTo>
                </a:path>
              </a:pathLst>
            </a:custGeom>
            <a:noFill/>
            <a:ln w="7938">
              <a:solidFill>
                <a:srgbClr val="DD0806"/>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32" name="Freeform 41">
              <a:extLst>
                <a:ext uri="{FF2B5EF4-FFF2-40B4-BE49-F238E27FC236}">
                  <a16:creationId xmlns:a16="http://schemas.microsoft.com/office/drawing/2014/main" id="{85F9B415-91F2-B975-A166-F7ABF6E9CB31}"/>
                </a:ext>
              </a:extLst>
            </p:cNvPr>
            <p:cNvSpPr>
              <a:spLocks/>
            </p:cNvSpPr>
            <p:nvPr/>
          </p:nvSpPr>
          <p:spPr bwMode="auto">
            <a:xfrm>
              <a:off x="613" y="2725"/>
              <a:ext cx="20" cy="18"/>
            </a:xfrm>
            <a:custGeom>
              <a:avLst/>
              <a:gdLst>
                <a:gd name="T0" fmla="*/ 0 w 33"/>
                <a:gd name="T1" fmla="*/ 9 h 25"/>
                <a:gd name="T2" fmla="*/ 5 w 33"/>
                <a:gd name="T3" fmla="*/ 0 h 25"/>
                <a:gd name="T4" fmla="*/ 7 w 33"/>
                <a:gd name="T5" fmla="*/ 0 h 25"/>
                <a:gd name="T6" fmla="*/ 0 60000 65536"/>
                <a:gd name="T7" fmla="*/ 0 60000 65536"/>
                <a:gd name="T8" fmla="*/ 0 60000 65536"/>
              </a:gdLst>
              <a:ahLst/>
              <a:cxnLst>
                <a:cxn ang="T6">
                  <a:pos x="T0" y="T1"/>
                </a:cxn>
                <a:cxn ang="T7">
                  <a:pos x="T2" y="T3"/>
                </a:cxn>
                <a:cxn ang="T8">
                  <a:pos x="T4" y="T5"/>
                </a:cxn>
              </a:cxnLst>
              <a:rect l="0" t="0" r="r" b="b"/>
              <a:pathLst>
                <a:path w="33" h="25">
                  <a:moveTo>
                    <a:pt x="0" y="25"/>
                  </a:moveTo>
                  <a:lnTo>
                    <a:pt x="25" y="0"/>
                  </a:lnTo>
                  <a:lnTo>
                    <a:pt x="33" y="0"/>
                  </a:lnTo>
                </a:path>
              </a:pathLst>
            </a:custGeom>
            <a:noFill/>
            <a:ln w="7938">
              <a:solidFill>
                <a:srgbClr val="DD0806"/>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33" name="Freeform 42">
              <a:extLst>
                <a:ext uri="{FF2B5EF4-FFF2-40B4-BE49-F238E27FC236}">
                  <a16:creationId xmlns:a16="http://schemas.microsoft.com/office/drawing/2014/main" id="{41762200-0641-A2D1-FC87-6A5E012A8869}"/>
                </a:ext>
              </a:extLst>
            </p:cNvPr>
            <p:cNvSpPr>
              <a:spLocks/>
            </p:cNvSpPr>
            <p:nvPr/>
          </p:nvSpPr>
          <p:spPr bwMode="auto">
            <a:xfrm>
              <a:off x="628" y="2714"/>
              <a:ext cx="20" cy="11"/>
            </a:xfrm>
            <a:custGeom>
              <a:avLst/>
              <a:gdLst>
                <a:gd name="T0" fmla="*/ 0 w 33"/>
                <a:gd name="T1" fmla="*/ 6 h 16"/>
                <a:gd name="T2" fmla="*/ 5 w 33"/>
                <a:gd name="T3" fmla="*/ 0 h 16"/>
                <a:gd name="T4" fmla="*/ 7 w 33"/>
                <a:gd name="T5" fmla="*/ 0 h 16"/>
                <a:gd name="T6" fmla="*/ 0 60000 65536"/>
                <a:gd name="T7" fmla="*/ 0 60000 65536"/>
                <a:gd name="T8" fmla="*/ 0 60000 65536"/>
              </a:gdLst>
              <a:ahLst/>
              <a:cxnLst>
                <a:cxn ang="T6">
                  <a:pos x="T0" y="T1"/>
                </a:cxn>
                <a:cxn ang="T7">
                  <a:pos x="T2" y="T3"/>
                </a:cxn>
                <a:cxn ang="T8">
                  <a:pos x="T4" y="T5"/>
                </a:cxn>
              </a:cxnLst>
              <a:rect l="0" t="0" r="r" b="b"/>
              <a:pathLst>
                <a:path w="33" h="16">
                  <a:moveTo>
                    <a:pt x="0" y="16"/>
                  </a:moveTo>
                  <a:lnTo>
                    <a:pt x="25" y="0"/>
                  </a:lnTo>
                  <a:lnTo>
                    <a:pt x="33" y="0"/>
                  </a:lnTo>
                </a:path>
              </a:pathLst>
            </a:custGeom>
            <a:noFill/>
            <a:ln w="7938">
              <a:solidFill>
                <a:srgbClr val="DD0806"/>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34" name="Freeform 43">
              <a:extLst>
                <a:ext uri="{FF2B5EF4-FFF2-40B4-BE49-F238E27FC236}">
                  <a16:creationId xmlns:a16="http://schemas.microsoft.com/office/drawing/2014/main" id="{9BF7C9A8-5F13-77B4-660A-4C3210F50C9E}"/>
                </a:ext>
              </a:extLst>
            </p:cNvPr>
            <p:cNvSpPr>
              <a:spLocks/>
            </p:cNvSpPr>
            <p:nvPr/>
          </p:nvSpPr>
          <p:spPr bwMode="auto">
            <a:xfrm>
              <a:off x="643" y="2697"/>
              <a:ext cx="20" cy="17"/>
            </a:xfrm>
            <a:custGeom>
              <a:avLst/>
              <a:gdLst>
                <a:gd name="T0" fmla="*/ 0 w 33"/>
                <a:gd name="T1" fmla="*/ 8 h 25"/>
                <a:gd name="T2" fmla="*/ 5 w 33"/>
                <a:gd name="T3" fmla="*/ 0 h 25"/>
                <a:gd name="T4" fmla="*/ 7 w 33"/>
                <a:gd name="T5" fmla="*/ 0 h 25"/>
                <a:gd name="T6" fmla="*/ 0 60000 65536"/>
                <a:gd name="T7" fmla="*/ 0 60000 65536"/>
                <a:gd name="T8" fmla="*/ 0 60000 65536"/>
              </a:gdLst>
              <a:ahLst/>
              <a:cxnLst>
                <a:cxn ang="T6">
                  <a:pos x="T0" y="T1"/>
                </a:cxn>
                <a:cxn ang="T7">
                  <a:pos x="T2" y="T3"/>
                </a:cxn>
                <a:cxn ang="T8">
                  <a:pos x="T4" y="T5"/>
                </a:cxn>
              </a:cxnLst>
              <a:rect l="0" t="0" r="r" b="b"/>
              <a:pathLst>
                <a:path w="33" h="25">
                  <a:moveTo>
                    <a:pt x="0" y="25"/>
                  </a:moveTo>
                  <a:lnTo>
                    <a:pt x="25" y="0"/>
                  </a:lnTo>
                  <a:lnTo>
                    <a:pt x="33" y="0"/>
                  </a:lnTo>
                </a:path>
              </a:pathLst>
            </a:custGeom>
            <a:noFill/>
            <a:ln w="7938">
              <a:solidFill>
                <a:srgbClr val="DD0806"/>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35" name="Freeform 44">
              <a:extLst>
                <a:ext uri="{FF2B5EF4-FFF2-40B4-BE49-F238E27FC236}">
                  <a16:creationId xmlns:a16="http://schemas.microsoft.com/office/drawing/2014/main" id="{11BB33F7-CEBF-A325-E9D5-E113678B40A3}"/>
                </a:ext>
              </a:extLst>
            </p:cNvPr>
            <p:cNvSpPr>
              <a:spLocks/>
            </p:cNvSpPr>
            <p:nvPr/>
          </p:nvSpPr>
          <p:spPr bwMode="auto">
            <a:xfrm>
              <a:off x="659" y="2679"/>
              <a:ext cx="20" cy="18"/>
            </a:xfrm>
            <a:custGeom>
              <a:avLst/>
              <a:gdLst>
                <a:gd name="T0" fmla="*/ 0 w 33"/>
                <a:gd name="T1" fmla="*/ 9 h 25"/>
                <a:gd name="T2" fmla="*/ 5 w 33"/>
                <a:gd name="T3" fmla="*/ 0 h 25"/>
                <a:gd name="T4" fmla="*/ 7 w 33"/>
                <a:gd name="T5" fmla="*/ 0 h 25"/>
                <a:gd name="T6" fmla="*/ 0 60000 65536"/>
                <a:gd name="T7" fmla="*/ 0 60000 65536"/>
                <a:gd name="T8" fmla="*/ 0 60000 65536"/>
              </a:gdLst>
              <a:ahLst/>
              <a:cxnLst>
                <a:cxn ang="T6">
                  <a:pos x="T0" y="T1"/>
                </a:cxn>
                <a:cxn ang="T7">
                  <a:pos x="T2" y="T3"/>
                </a:cxn>
                <a:cxn ang="T8">
                  <a:pos x="T4" y="T5"/>
                </a:cxn>
              </a:cxnLst>
              <a:rect l="0" t="0" r="r" b="b"/>
              <a:pathLst>
                <a:path w="33" h="25">
                  <a:moveTo>
                    <a:pt x="0" y="25"/>
                  </a:moveTo>
                  <a:lnTo>
                    <a:pt x="25" y="0"/>
                  </a:lnTo>
                  <a:lnTo>
                    <a:pt x="33" y="0"/>
                  </a:lnTo>
                </a:path>
              </a:pathLst>
            </a:custGeom>
            <a:noFill/>
            <a:ln w="7938">
              <a:solidFill>
                <a:srgbClr val="DD0806"/>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36" name="Freeform 45">
              <a:extLst>
                <a:ext uri="{FF2B5EF4-FFF2-40B4-BE49-F238E27FC236}">
                  <a16:creationId xmlns:a16="http://schemas.microsoft.com/office/drawing/2014/main" id="{4D6D9647-D753-D455-F4FB-B18156AC16B0}"/>
                </a:ext>
              </a:extLst>
            </p:cNvPr>
            <p:cNvSpPr>
              <a:spLocks/>
            </p:cNvSpPr>
            <p:nvPr/>
          </p:nvSpPr>
          <p:spPr bwMode="auto">
            <a:xfrm>
              <a:off x="674" y="2662"/>
              <a:ext cx="20" cy="17"/>
            </a:xfrm>
            <a:custGeom>
              <a:avLst/>
              <a:gdLst>
                <a:gd name="T0" fmla="*/ 0 w 33"/>
                <a:gd name="T1" fmla="*/ 8 h 25"/>
                <a:gd name="T2" fmla="*/ 5 w 33"/>
                <a:gd name="T3" fmla="*/ 0 h 25"/>
                <a:gd name="T4" fmla="*/ 7 w 33"/>
                <a:gd name="T5" fmla="*/ 0 h 25"/>
                <a:gd name="T6" fmla="*/ 0 60000 65536"/>
                <a:gd name="T7" fmla="*/ 0 60000 65536"/>
                <a:gd name="T8" fmla="*/ 0 60000 65536"/>
              </a:gdLst>
              <a:ahLst/>
              <a:cxnLst>
                <a:cxn ang="T6">
                  <a:pos x="T0" y="T1"/>
                </a:cxn>
                <a:cxn ang="T7">
                  <a:pos x="T2" y="T3"/>
                </a:cxn>
                <a:cxn ang="T8">
                  <a:pos x="T4" y="T5"/>
                </a:cxn>
              </a:cxnLst>
              <a:rect l="0" t="0" r="r" b="b"/>
              <a:pathLst>
                <a:path w="33" h="25">
                  <a:moveTo>
                    <a:pt x="0" y="25"/>
                  </a:moveTo>
                  <a:lnTo>
                    <a:pt x="25" y="0"/>
                  </a:lnTo>
                  <a:lnTo>
                    <a:pt x="33" y="0"/>
                  </a:lnTo>
                </a:path>
              </a:pathLst>
            </a:custGeom>
            <a:noFill/>
            <a:ln w="7938">
              <a:solidFill>
                <a:srgbClr val="DD0806"/>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37" name="Freeform 46">
              <a:extLst>
                <a:ext uri="{FF2B5EF4-FFF2-40B4-BE49-F238E27FC236}">
                  <a16:creationId xmlns:a16="http://schemas.microsoft.com/office/drawing/2014/main" id="{6E2E5691-B6F6-1792-32B2-D78DF44101F5}"/>
                </a:ext>
              </a:extLst>
            </p:cNvPr>
            <p:cNvSpPr>
              <a:spLocks/>
            </p:cNvSpPr>
            <p:nvPr/>
          </p:nvSpPr>
          <p:spPr bwMode="auto">
            <a:xfrm>
              <a:off x="689" y="2650"/>
              <a:ext cx="20" cy="12"/>
            </a:xfrm>
            <a:custGeom>
              <a:avLst/>
              <a:gdLst>
                <a:gd name="T0" fmla="*/ 0 w 33"/>
                <a:gd name="T1" fmla="*/ 6 h 17"/>
                <a:gd name="T2" fmla="*/ 5 w 33"/>
                <a:gd name="T3" fmla="*/ 0 h 17"/>
                <a:gd name="T4" fmla="*/ 7 w 33"/>
                <a:gd name="T5" fmla="*/ 0 h 17"/>
                <a:gd name="T6" fmla="*/ 0 60000 65536"/>
                <a:gd name="T7" fmla="*/ 0 60000 65536"/>
                <a:gd name="T8" fmla="*/ 0 60000 65536"/>
              </a:gdLst>
              <a:ahLst/>
              <a:cxnLst>
                <a:cxn ang="T6">
                  <a:pos x="T0" y="T1"/>
                </a:cxn>
                <a:cxn ang="T7">
                  <a:pos x="T2" y="T3"/>
                </a:cxn>
                <a:cxn ang="T8">
                  <a:pos x="T4" y="T5"/>
                </a:cxn>
              </a:cxnLst>
              <a:rect l="0" t="0" r="r" b="b"/>
              <a:pathLst>
                <a:path w="33" h="17">
                  <a:moveTo>
                    <a:pt x="0" y="17"/>
                  </a:moveTo>
                  <a:lnTo>
                    <a:pt x="25" y="0"/>
                  </a:lnTo>
                  <a:lnTo>
                    <a:pt x="33" y="0"/>
                  </a:lnTo>
                </a:path>
              </a:pathLst>
            </a:custGeom>
            <a:noFill/>
            <a:ln w="7938">
              <a:solidFill>
                <a:srgbClr val="DD0806"/>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38" name="Freeform 47">
              <a:extLst>
                <a:ext uri="{FF2B5EF4-FFF2-40B4-BE49-F238E27FC236}">
                  <a16:creationId xmlns:a16="http://schemas.microsoft.com/office/drawing/2014/main" id="{81FD445B-06B6-3BD4-AB05-FAE922D92C67}"/>
                </a:ext>
              </a:extLst>
            </p:cNvPr>
            <p:cNvSpPr>
              <a:spLocks/>
            </p:cNvSpPr>
            <p:nvPr/>
          </p:nvSpPr>
          <p:spPr bwMode="auto">
            <a:xfrm>
              <a:off x="704" y="2633"/>
              <a:ext cx="20" cy="17"/>
            </a:xfrm>
            <a:custGeom>
              <a:avLst/>
              <a:gdLst>
                <a:gd name="T0" fmla="*/ 0 w 33"/>
                <a:gd name="T1" fmla="*/ 8 h 25"/>
                <a:gd name="T2" fmla="*/ 5 w 33"/>
                <a:gd name="T3" fmla="*/ 0 h 25"/>
                <a:gd name="T4" fmla="*/ 7 w 33"/>
                <a:gd name="T5" fmla="*/ 0 h 25"/>
                <a:gd name="T6" fmla="*/ 0 60000 65536"/>
                <a:gd name="T7" fmla="*/ 0 60000 65536"/>
                <a:gd name="T8" fmla="*/ 0 60000 65536"/>
              </a:gdLst>
              <a:ahLst/>
              <a:cxnLst>
                <a:cxn ang="T6">
                  <a:pos x="T0" y="T1"/>
                </a:cxn>
                <a:cxn ang="T7">
                  <a:pos x="T2" y="T3"/>
                </a:cxn>
                <a:cxn ang="T8">
                  <a:pos x="T4" y="T5"/>
                </a:cxn>
              </a:cxnLst>
              <a:rect l="0" t="0" r="r" b="b"/>
              <a:pathLst>
                <a:path w="33" h="25">
                  <a:moveTo>
                    <a:pt x="0" y="25"/>
                  </a:moveTo>
                  <a:lnTo>
                    <a:pt x="25" y="0"/>
                  </a:lnTo>
                  <a:lnTo>
                    <a:pt x="33" y="0"/>
                  </a:lnTo>
                </a:path>
              </a:pathLst>
            </a:custGeom>
            <a:noFill/>
            <a:ln w="7938">
              <a:solidFill>
                <a:srgbClr val="DD0806"/>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39" name="Freeform 48">
              <a:extLst>
                <a:ext uri="{FF2B5EF4-FFF2-40B4-BE49-F238E27FC236}">
                  <a16:creationId xmlns:a16="http://schemas.microsoft.com/office/drawing/2014/main" id="{DDCBEE04-ED13-E434-C7EB-D4B937270C7A}"/>
                </a:ext>
              </a:extLst>
            </p:cNvPr>
            <p:cNvSpPr>
              <a:spLocks/>
            </p:cNvSpPr>
            <p:nvPr/>
          </p:nvSpPr>
          <p:spPr bwMode="auto">
            <a:xfrm>
              <a:off x="719" y="2615"/>
              <a:ext cx="20" cy="18"/>
            </a:xfrm>
            <a:custGeom>
              <a:avLst/>
              <a:gdLst>
                <a:gd name="T0" fmla="*/ 0 w 33"/>
                <a:gd name="T1" fmla="*/ 9 h 25"/>
                <a:gd name="T2" fmla="*/ 5 w 33"/>
                <a:gd name="T3" fmla="*/ 0 h 25"/>
                <a:gd name="T4" fmla="*/ 7 w 33"/>
                <a:gd name="T5" fmla="*/ 0 h 25"/>
                <a:gd name="T6" fmla="*/ 0 60000 65536"/>
                <a:gd name="T7" fmla="*/ 0 60000 65536"/>
                <a:gd name="T8" fmla="*/ 0 60000 65536"/>
              </a:gdLst>
              <a:ahLst/>
              <a:cxnLst>
                <a:cxn ang="T6">
                  <a:pos x="T0" y="T1"/>
                </a:cxn>
                <a:cxn ang="T7">
                  <a:pos x="T2" y="T3"/>
                </a:cxn>
                <a:cxn ang="T8">
                  <a:pos x="T4" y="T5"/>
                </a:cxn>
              </a:cxnLst>
              <a:rect l="0" t="0" r="r" b="b"/>
              <a:pathLst>
                <a:path w="33" h="25">
                  <a:moveTo>
                    <a:pt x="0" y="25"/>
                  </a:moveTo>
                  <a:lnTo>
                    <a:pt x="25" y="0"/>
                  </a:lnTo>
                  <a:lnTo>
                    <a:pt x="33" y="0"/>
                  </a:lnTo>
                </a:path>
              </a:pathLst>
            </a:custGeom>
            <a:noFill/>
            <a:ln w="7938">
              <a:solidFill>
                <a:srgbClr val="DD0806"/>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40" name="Freeform 49">
              <a:extLst>
                <a:ext uri="{FF2B5EF4-FFF2-40B4-BE49-F238E27FC236}">
                  <a16:creationId xmlns:a16="http://schemas.microsoft.com/office/drawing/2014/main" id="{54D043F0-138B-301F-4E42-6C316B0CC36A}"/>
                </a:ext>
              </a:extLst>
            </p:cNvPr>
            <p:cNvSpPr>
              <a:spLocks/>
            </p:cNvSpPr>
            <p:nvPr/>
          </p:nvSpPr>
          <p:spPr bwMode="auto">
            <a:xfrm>
              <a:off x="734" y="2598"/>
              <a:ext cx="20" cy="17"/>
            </a:xfrm>
            <a:custGeom>
              <a:avLst/>
              <a:gdLst>
                <a:gd name="T0" fmla="*/ 0 w 33"/>
                <a:gd name="T1" fmla="*/ 8 h 25"/>
                <a:gd name="T2" fmla="*/ 5 w 33"/>
                <a:gd name="T3" fmla="*/ 0 h 25"/>
                <a:gd name="T4" fmla="*/ 7 w 33"/>
                <a:gd name="T5" fmla="*/ 0 h 25"/>
                <a:gd name="T6" fmla="*/ 0 60000 65536"/>
                <a:gd name="T7" fmla="*/ 0 60000 65536"/>
                <a:gd name="T8" fmla="*/ 0 60000 65536"/>
              </a:gdLst>
              <a:ahLst/>
              <a:cxnLst>
                <a:cxn ang="T6">
                  <a:pos x="T0" y="T1"/>
                </a:cxn>
                <a:cxn ang="T7">
                  <a:pos x="T2" y="T3"/>
                </a:cxn>
                <a:cxn ang="T8">
                  <a:pos x="T4" y="T5"/>
                </a:cxn>
              </a:cxnLst>
              <a:rect l="0" t="0" r="r" b="b"/>
              <a:pathLst>
                <a:path w="33" h="25">
                  <a:moveTo>
                    <a:pt x="0" y="25"/>
                  </a:moveTo>
                  <a:lnTo>
                    <a:pt x="25" y="0"/>
                  </a:lnTo>
                  <a:lnTo>
                    <a:pt x="33" y="0"/>
                  </a:lnTo>
                </a:path>
              </a:pathLst>
            </a:custGeom>
            <a:noFill/>
            <a:ln w="7938">
              <a:solidFill>
                <a:srgbClr val="DD0806"/>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41" name="Freeform 50">
              <a:extLst>
                <a:ext uri="{FF2B5EF4-FFF2-40B4-BE49-F238E27FC236}">
                  <a16:creationId xmlns:a16="http://schemas.microsoft.com/office/drawing/2014/main" id="{6C335BF3-2BEC-0339-40D2-F96CE0822397}"/>
                </a:ext>
              </a:extLst>
            </p:cNvPr>
            <p:cNvSpPr>
              <a:spLocks/>
            </p:cNvSpPr>
            <p:nvPr/>
          </p:nvSpPr>
          <p:spPr bwMode="auto">
            <a:xfrm>
              <a:off x="749" y="2580"/>
              <a:ext cx="20" cy="18"/>
            </a:xfrm>
            <a:custGeom>
              <a:avLst/>
              <a:gdLst>
                <a:gd name="T0" fmla="*/ 0 w 33"/>
                <a:gd name="T1" fmla="*/ 9 h 25"/>
                <a:gd name="T2" fmla="*/ 5 w 33"/>
                <a:gd name="T3" fmla="*/ 0 h 25"/>
                <a:gd name="T4" fmla="*/ 7 w 33"/>
                <a:gd name="T5" fmla="*/ 0 h 25"/>
                <a:gd name="T6" fmla="*/ 0 60000 65536"/>
                <a:gd name="T7" fmla="*/ 0 60000 65536"/>
                <a:gd name="T8" fmla="*/ 0 60000 65536"/>
              </a:gdLst>
              <a:ahLst/>
              <a:cxnLst>
                <a:cxn ang="T6">
                  <a:pos x="T0" y="T1"/>
                </a:cxn>
                <a:cxn ang="T7">
                  <a:pos x="T2" y="T3"/>
                </a:cxn>
                <a:cxn ang="T8">
                  <a:pos x="T4" y="T5"/>
                </a:cxn>
              </a:cxnLst>
              <a:rect l="0" t="0" r="r" b="b"/>
              <a:pathLst>
                <a:path w="33" h="25">
                  <a:moveTo>
                    <a:pt x="0" y="25"/>
                  </a:moveTo>
                  <a:lnTo>
                    <a:pt x="25" y="0"/>
                  </a:lnTo>
                  <a:lnTo>
                    <a:pt x="33" y="0"/>
                  </a:lnTo>
                </a:path>
              </a:pathLst>
            </a:custGeom>
            <a:noFill/>
            <a:ln w="7938">
              <a:solidFill>
                <a:srgbClr val="DD0806"/>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42" name="Freeform 51">
              <a:extLst>
                <a:ext uri="{FF2B5EF4-FFF2-40B4-BE49-F238E27FC236}">
                  <a16:creationId xmlns:a16="http://schemas.microsoft.com/office/drawing/2014/main" id="{BF68C334-216E-BAAC-14A6-1D67A0181886}"/>
                </a:ext>
              </a:extLst>
            </p:cNvPr>
            <p:cNvSpPr>
              <a:spLocks/>
            </p:cNvSpPr>
            <p:nvPr/>
          </p:nvSpPr>
          <p:spPr bwMode="auto">
            <a:xfrm>
              <a:off x="764" y="2563"/>
              <a:ext cx="15" cy="17"/>
            </a:xfrm>
            <a:custGeom>
              <a:avLst/>
              <a:gdLst>
                <a:gd name="T0" fmla="*/ 0 w 25"/>
                <a:gd name="T1" fmla="*/ 8 h 25"/>
                <a:gd name="T2" fmla="*/ 4 w 25"/>
                <a:gd name="T3" fmla="*/ 0 h 25"/>
                <a:gd name="T4" fmla="*/ 5 w 25"/>
                <a:gd name="T5" fmla="*/ 0 h 25"/>
                <a:gd name="T6" fmla="*/ 0 60000 65536"/>
                <a:gd name="T7" fmla="*/ 0 60000 65536"/>
                <a:gd name="T8" fmla="*/ 0 60000 65536"/>
              </a:gdLst>
              <a:ahLst/>
              <a:cxnLst>
                <a:cxn ang="T6">
                  <a:pos x="T0" y="T1"/>
                </a:cxn>
                <a:cxn ang="T7">
                  <a:pos x="T2" y="T3"/>
                </a:cxn>
                <a:cxn ang="T8">
                  <a:pos x="T4" y="T5"/>
                </a:cxn>
              </a:cxnLst>
              <a:rect l="0" t="0" r="r" b="b"/>
              <a:pathLst>
                <a:path w="25" h="25">
                  <a:moveTo>
                    <a:pt x="0" y="25"/>
                  </a:moveTo>
                  <a:lnTo>
                    <a:pt x="16" y="0"/>
                  </a:lnTo>
                  <a:lnTo>
                    <a:pt x="25" y="0"/>
                  </a:lnTo>
                </a:path>
              </a:pathLst>
            </a:custGeom>
            <a:noFill/>
            <a:ln w="7938">
              <a:solidFill>
                <a:srgbClr val="DD0806"/>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43" name="Freeform 52">
              <a:extLst>
                <a:ext uri="{FF2B5EF4-FFF2-40B4-BE49-F238E27FC236}">
                  <a16:creationId xmlns:a16="http://schemas.microsoft.com/office/drawing/2014/main" id="{AE5BDA86-EEA4-CC2A-D67C-990A24E29CAE}"/>
                </a:ext>
              </a:extLst>
            </p:cNvPr>
            <p:cNvSpPr>
              <a:spLocks/>
            </p:cNvSpPr>
            <p:nvPr/>
          </p:nvSpPr>
          <p:spPr bwMode="auto">
            <a:xfrm>
              <a:off x="774" y="2545"/>
              <a:ext cx="21" cy="18"/>
            </a:xfrm>
            <a:custGeom>
              <a:avLst/>
              <a:gdLst>
                <a:gd name="T0" fmla="*/ 0 w 34"/>
                <a:gd name="T1" fmla="*/ 9 h 25"/>
                <a:gd name="T2" fmla="*/ 6 w 34"/>
                <a:gd name="T3" fmla="*/ 0 h 25"/>
                <a:gd name="T4" fmla="*/ 8 w 34"/>
                <a:gd name="T5" fmla="*/ 0 h 25"/>
                <a:gd name="T6" fmla="*/ 0 60000 65536"/>
                <a:gd name="T7" fmla="*/ 0 60000 65536"/>
                <a:gd name="T8" fmla="*/ 0 60000 65536"/>
              </a:gdLst>
              <a:ahLst/>
              <a:cxnLst>
                <a:cxn ang="T6">
                  <a:pos x="T0" y="T1"/>
                </a:cxn>
                <a:cxn ang="T7">
                  <a:pos x="T2" y="T3"/>
                </a:cxn>
                <a:cxn ang="T8">
                  <a:pos x="T4" y="T5"/>
                </a:cxn>
              </a:cxnLst>
              <a:rect l="0" t="0" r="r" b="b"/>
              <a:pathLst>
                <a:path w="34" h="25">
                  <a:moveTo>
                    <a:pt x="0" y="25"/>
                  </a:moveTo>
                  <a:lnTo>
                    <a:pt x="25" y="0"/>
                  </a:lnTo>
                  <a:lnTo>
                    <a:pt x="34" y="0"/>
                  </a:lnTo>
                </a:path>
              </a:pathLst>
            </a:custGeom>
            <a:noFill/>
            <a:ln w="7938">
              <a:solidFill>
                <a:srgbClr val="DD0806"/>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44" name="Freeform 53">
              <a:extLst>
                <a:ext uri="{FF2B5EF4-FFF2-40B4-BE49-F238E27FC236}">
                  <a16:creationId xmlns:a16="http://schemas.microsoft.com/office/drawing/2014/main" id="{029557E0-FF88-A08A-C04B-387A1F897273}"/>
                </a:ext>
              </a:extLst>
            </p:cNvPr>
            <p:cNvSpPr>
              <a:spLocks/>
            </p:cNvSpPr>
            <p:nvPr/>
          </p:nvSpPr>
          <p:spPr bwMode="auto">
            <a:xfrm>
              <a:off x="789" y="2528"/>
              <a:ext cx="21" cy="17"/>
            </a:xfrm>
            <a:custGeom>
              <a:avLst/>
              <a:gdLst>
                <a:gd name="T0" fmla="*/ 0 w 34"/>
                <a:gd name="T1" fmla="*/ 8 h 25"/>
                <a:gd name="T2" fmla="*/ 6 w 34"/>
                <a:gd name="T3" fmla="*/ 0 h 25"/>
                <a:gd name="T4" fmla="*/ 8 w 34"/>
                <a:gd name="T5" fmla="*/ 0 h 25"/>
                <a:gd name="T6" fmla="*/ 0 60000 65536"/>
                <a:gd name="T7" fmla="*/ 0 60000 65536"/>
                <a:gd name="T8" fmla="*/ 0 60000 65536"/>
              </a:gdLst>
              <a:ahLst/>
              <a:cxnLst>
                <a:cxn ang="T6">
                  <a:pos x="T0" y="T1"/>
                </a:cxn>
                <a:cxn ang="T7">
                  <a:pos x="T2" y="T3"/>
                </a:cxn>
                <a:cxn ang="T8">
                  <a:pos x="T4" y="T5"/>
                </a:cxn>
              </a:cxnLst>
              <a:rect l="0" t="0" r="r" b="b"/>
              <a:pathLst>
                <a:path w="34" h="25">
                  <a:moveTo>
                    <a:pt x="0" y="25"/>
                  </a:moveTo>
                  <a:lnTo>
                    <a:pt x="25" y="0"/>
                  </a:lnTo>
                  <a:lnTo>
                    <a:pt x="34" y="0"/>
                  </a:lnTo>
                </a:path>
              </a:pathLst>
            </a:custGeom>
            <a:noFill/>
            <a:ln w="7938">
              <a:solidFill>
                <a:srgbClr val="DD0806"/>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45" name="Freeform 54">
              <a:extLst>
                <a:ext uri="{FF2B5EF4-FFF2-40B4-BE49-F238E27FC236}">
                  <a16:creationId xmlns:a16="http://schemas.microsoft.com/office/drawing/2014/main" id="{9A73D655-CEEE-5979-65D9-2E945AB1BA03}"/>
                </a:ext>
              </a:extLst>
            </p:cNvPr>
            <p:cNvSpPr>
              <a:spLocks/>
            </p:cNvSpPr>
            <p:nvPr/>
          </p:nvSpPr>
          <p:spPr bwMode="auto">
            <a:xfrm>
              <a:off x="804" y="2510"/>
              <a:ext cx="21" cy="18"/>
            </a:xfrm>
            <a:custGeom>
              <a:avLst/>
              <a:gdLst>
                <a:gd name="T0" fmla="*/ 0 w 34"/>
                <a:gd name="T1" fmla="*/ 9 h 25"/>
                <a:gd name="T2" fmla="*/ 6 w 34"/>
                <a:gd name="T3" fmla="*/ 0 h 25"/>
                <a:gd name="T4" fmla="*/ 8 w 34"/>
                <a:gd name="T5" fmla="*/ 0 h 25"/>
                <a:gd name="T6" fmla="*/ 0 60000 65536"/>
                <a:gd name="T7" fmla="*/ 0 60000 65536"/>
                <a:gd name="T8" fmla="*/ 0 60000 65536"/>
              </a:gdLst>
              <a:ahLst/>
              <a:cxnLst>
                <a:cxn ang="T6">
                  <a:pos x="T0" y="T1"/>
                </a:cxn>
                <a:cxn ang="T7">
                  <a:pos x="T2" y="T3"/>
                </a:cxn>
                <a:cxn ang="T8">
                  <a:pos x="T4" y="T5"/>
                </a:cxn>
              </a:cxnLst>
              <a:rect l="0" t="0" r="r" b="b"/>
              <a:pathLst>
                <a:path w="34" h="25">
                  <a:moveTo>
                    <a:pt x="0" y="25"/>
                  </a:moveTo>
                  <a:lnTo>
                    <a:pt x="25" y="0"/>
                  </a:lnTo>
                  <a:lnTo>
                    <a:pt x="34" y="0"/>
                  </a:lnTo>
                </a:path>
              </a:pathLst>
            </a:custGeom>
            <a:noFill/>
            <a:ln w="7938">
              <a:solidFill>
                <a:srgbClr val="DD0806"/>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46" name="Freeform 55">
              <a:extLst>
                <a:ext uri="{FF2B5EF4-FFF2-40B4-BE49-F238E27FC236}">
                  <a16:creationId xmlns:a16="http://schemas.microsoft.com/office/drawing/2014/main" id="{E944EA94-597A-3B60-038A-B4095525EF4F}"/>
                </a:ext>
              </a:extLst>
            </p:cNvPr>
            <p:cNvSpPr>
              <a:spLocks/>
            </p:cNvSpPr>
            <p:nvPr/>
          </p:nvSpPr>
          <p:spPr bwMode="auto">
            <a:xfrm>
              <a:off x="819" y="2493"/>
              <a:ext cx="21" cy="17"/>
            </a:xfrm>
            <a:custGeom>
              <a:avLst/>
              <a:gdLst>
                <a:gd name="T0" fmla="*/ 0 w 34"/>
                <a:gd name="T1" fmla="*/ 8 h 25"/>
                <a:gd name="T2" fmla="*/ 6 w 34"/>
                <a:gd name="T3" fmla="*/ 0 h 25"/>
                <a:gd name="T4" fmla="*/ 8 w 34"/>
                <a:gd name="T5" fmla="*/ 0 h 25"/>
                <a:gd name="T6" fmla="*/ 0 60000 65536"/>
                <a:gd name="T7" fmla="*/ 0 60000 65536"/>
                <a:gd name="T8" fmla="*/ 0 60000 65536"/>
              </a:gdLst>
              <a:ahLst/>
              <a:cxnLst>
                <a:cxn ang="T6">
                  <a:pos x="T0" y="T1"/>
                </a:cxn>
                <a:cxn ang="T7">
                  <a:pos x="T2" y="T3"/>
                </a:cxn>
                <a:cxn ang="T8">
                  <a:pos x="T4" y="T5"/>
                </a:cxn>
              </a:cxnLst>
              <a:rect l="0" t="0" r="r" b="b"/>
              <a:pathLst>
                <a:path w="34" h="25">
                  <a:moveTo>
                    <a:pt x="0" y="25"/>
                  </a:moveTo>
                  <a:lnTo>
                    <a:pt x="25" y="0"/>
                  </a:lnTo>
                  <a:lnTo>
                    <a:pt x="34" y="0"/>
                  </a:lnTo>
                </a:path>
              </a:pathLst>
            </a:custGeom>
            <a:noFill/>
            <a:ln w="7938">
              <a:solidFill>
                <a:srgbClr val="DD0806"/>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47" name="Freeform 56">
              <a:extLst>
                <a:ext uri="{FF2B5EF4-FFF2-40B4-BE49-F238E27FC236}">
                  <a16:creationId xmlns:a16="http://schemas.microsoft.com/office/drawing/2014/main" id="{9E2E27BE-4523-14B9-409A-B7F727B86A38}"/>
                </a:ext>
              </a:extLst>
            </p:cNvPr>
            <p:cNvSpPr>
              <a:spLocks/>
            </p:cNvSpPr>
            <p:nvPr/>
          </p:nvSpPr>
          <p:spPr bwMode="auto">
            <a:xfrm>
              <a:off x="834" y="2470"/>
              <a:ext cx="20" cy="23"/>
            </a:xfrm>
            <a:custGeom>
              <a:avLst/>
              <a:gdLst>
                <a:gd name="T0" fmla="*/ 0 w 33"/>
                <a:gd name="T1" fmla="*/ 11 h 33"/>
                <a:gd name="T2" fmla="*/ 5 w 33"/>
                <a:gd name="T3" fmla="*/ 0 h 33"/>
                <a:gd name="T4" fmla="*/ 7 w 33"/>
                <a:gd name="T5" fmla="*/ 0 h 33"/>
                <a:gd name="T6" fmla="*/ 0 60000 65536"/>
                <a:gd name="T7" fmla="*/ 0 60000 65536"/>
                <a:gd name="T8" fmla="*/ 0 60000 65536"/>
              </a:gdLst>
              <a:ahLst/>
              <a:cxnLst>
                <a:cxn ang="T6">
                  <a:pos x="T0" y="T1"/>
                </a:cxn>
                <a:cxn ang="T7">
                  <a:pos x="T2" y="T3"/>
                </a:cxn>
                <a:cxn ang="T8">
                  <a:pos x="T4" y="T5"/>
                </a:cxn>
              </a:cxnLst>
              <a:rect l="0" t="0" r="r" b="b"/>
              <a:pathLst>
                <a:path w="33" h="33">
                  <a:moveTo>
                    <a:pt x="0" y="33"/>
                  </a:moveTo>
                  <a:lnTo>
                    <a:pt x="25" y="0"/>
                  </a:lnTo>
                  <a:lnTo>
                    <a:pt x="33" y="0"/>
                  </a:lnTo>
                </a:path>
              </a:pathLst>
            </a:custGeom>
            <a:noFill/>
            <a:ln w="7938">
              <a:solidFill>
                <a:srgbClr val="DD0806"/>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48" name="Freeform 57">
              <a:extLst>
                <a:ext uri="{FF2B5EF4-FFF2-40B4-BE49-F238E27FC236}">
                  <a16:creationId xmlns:a16="http://schemas.microsoft.com/office/drawing/2014/main" id="{BD3ADBFB-979C-9A18-6117-D25FBB96FBC0}"/>
                </a:ext>
              </a:extLst>
            </p:cNvPr>
            <p:cNvSpPr>
              <a:spLocks/>
            </p:cNvSpPr>
            <p:nvPr/>
          </p:nvSpPr>
          <p:spPr bwMode="auto">
            <a:xfrm>
              <a:off x="849" y="2452"/>
              <a:ext cx="20" cy="18"/>
            </a:xfrm>
            <a:custGeom>
              <a:avLst/>
              <a:gdLst>
                <a:gd name="T0" fmla="*/ 0 w 33"/>
                <a:gd name="T1" fmla="*/ 9 h 25"/>
                <a:gd name="T2" fmla="*/ 5 w 33"/>
                <a:gd name="T3" fmla="*/ 0 h 25"/>
                <a:gd name="T4" fmla="*/ 7 w 33"/>
                <a:gd name="T5" fmla="*/ 0 h 25"/>
                <a:gd name="T6" fmla="*/ 0 60000 65536"/>
                <a:gd name="T7" fmla="*/ 0 60000 65536"/>
                <a:gd name="T8" fmla="*/ 0 60000 65536"/>
              </a:gdLst>
              <a:ahLst/>
              <a:cxnLst>
                <a:cxn ang="T6">
                  <a:pos x="T0" y="T1"/>
                </a:cxn>
                <a:cxn ang="T7">
                  <a:pos x="T2" y="T3"/>
                </a:cxn>
                <a:cxn ang="T8">
                  <a:pos x="T4" y="T5"/>
                </a:cxn>
              </a:cxnLst>
              <a:rect l="0" t="0" r="r" b="b"/>
              <a:pathLst>
                <a:path w="33" h="25">
                  <a:moveTo>
                    <a:pt x="0" y="25"/>
                  </a:moveTo>
                  <a:lnTo>
                    <a:pt x="25" y="0"/>
                  </a:lnTo>
                  <a:lnTo>
                    <a:pt x="33" y="0"/>
                  </a:lnTo>
                </a:path>
              </a:pathLst>
            </a:custGeom>
            <a:noFill/>
            <a:ln w="7938">
              <a:solidFill>
                <a:srgbClr val="DD0806"/>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49" name="Freeform 58">
              <a:extLst>
                <a:ext uri="{FF2B5EF4-FFF2-40B4-BE49-F238E27FC236}">
                  <a16:creationId xmlns:a16="http://schemas.microsoft.com/office/drawing/2014/main" id="{DBD038B4-4D52-C2EF-4340-1E2F0EBF3C1D}"/>
                </a:ext>
              </a:extLst>
            </p:cNvPr>
            <p:cNvSpPr>
              <a:spLocks/>
            </p:cNvSpPr>
            <p:nvPr/>
          </p:nvSpPr>
          <p:spPr bwMode="auto">
            <a:xfrm>
              <a:off x="865" y="2434"/>
              <a:ext cx="20" cy="18"/>
            </a:xfrm>
            <a:custGeom>
              <a:avLst/>
              <a:gdLst>
                <a:gd name="T0" fmla="*/ 0 w 33"/>
                <a:gd name="T1" fmla="*/ 8 h 26"/>
                <a:gd name="T2" fmla="*/ 5 w 33"/>
                <a:gd name="T3" fmla="*/ 0 h 26"/>
                <a:gd name="T4" fmla="*/ 7 w 33"/>
                <a:gd name="T5" fmla="*/ 0 h 26"/>
                <a:gd name="T6" fmla="*/ 0 60000 65536"/>
                <a:gd name="T7" fmla="*/ 0 60000 65536"/>
                <a:gd name="T8" fmla="*/ 0 60000 65536"/>
              </a:gdLst>
              <a:ahLst/>
              <a:cxnLst>
                <a:cxn ang="T6">
                  <a:pos x="T0" y="T1"/>
                </a:cxn>
                <a:cxn ang="T7">
                  <a:pos x="T2" y="T3"/>
                </a:cxn>
                <a:cxn ang="T8">
                  <a:pos x="T4" y="T5"/>
                </a:cxn>
              </a:cxnLst>
              <a:rect l="0" t="0" r="r" b="b"/>
              <a:pathLst>
                <a:path w="33" h="26">
                  <a:moveTo>
                    <a:pt x="0" y="26"/>
                  </a:moveTo>
                  <a:lnTo>
                    <a:pt x="25" y="0"/>
                  </a:lnTo>
                  <a:lnTo>
                    <a:pt x="33" y="0"/>
                  </a:lnTo>
                </a:path>
              </a:pathLst>
            </a:custGeom>
            <a:noFill/>
            <a:ln w="7938">
              <a:solidFill>
                <a:srgbClr val="DD0806"/>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50" name="Freeform 59">
              <a:extLst>
                <a:ext uri="{FF2B5EF4-FFF2-40B4-BE49-F238E27FC236}">
                  <a16:creationId xmlns:a16="http://schemas.microsoft.com/office/drawing/2014/main" id="{54964E81-FFBE-B4FA-BEBC-7393BF735D8C}"/>
                </a:ext>
              </a:extLst>
            </p:cNvPr>
            <p:cNvSpPr>
              <a:spLocks/>
            </p:cNvSpPr>
            <p:nvPr/>
          </p:nvSpPr>
          <p:spPr bwMode="auto">
            <a:xfrm>
              <a:off x="880" y="2417"/>
              <a:ext cx="20" cy="17"/>
            </a:xfrm>
            <a:custGeom>
              <a:avLst/>
              <a:gdLst>
                <a:gd name="T0" fmla="*/ 0 w 33"/>
                <a:gd name="T1" fmla="*/ 8 h 25"/>
                <a:gd name="T2" fmla="*/ 5 w 33"/>
                <a:gd name="T3" fmla="*/ 0 h 25"/>
                <a:gd name="T4" fmla="*/ 7 w 33"/>
                <a:gd name="T5" fmla="*/ 0 h 25"/>
                <a:gd name="T6" fmla="*/ 0 60000 65536"/>
                <a:gd name="T7" fmla="*/ 0 60000 65536"/>
                <a:gd name="T8" fmla="*/ 0 60000 65536"/>
              </a:gdLst>
              <a:ahLst/>
              <a:cxnLst>
                <a:cxn ang="T6">
                  <a:pos x="T0" y="T1"/>
                </a:cxn>
                <a:cxn ang="T7">
                  <a:pos x="T2" y="T3"/>
                </a:cxn>
                <a:cxn ang="T8">
                  <a:pos x="T4" y="T5"/>
                </a:cxn>
              </a:cxnLst>
              <a:rect l="0" t="0" r="r" b="b"/>
              <a:pathLst>
                <a:path w="33" h="25">
                  <a:moveTo>
                    <a:pt x="0" y="25"/>
                  </a:moveTo>
                  <a:lnTo>
                    <a:pt x="25" y="0"/>
                  </a:lnTo>
                  <a:lnTo>
                    <a:pt x="33" y="0"/>
                  </a:lnTo>
                </a:path>
              </a:pathLst>
            </a:custGeom>
            <a:noFill/>
            <a:ln w="7938">
              <a:solidFill>
                <a:srgbClr val="DD0806"/>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51" name="Freeform 60">
              <a:extLst>
                <a:ext uri="{FF2B5EF4-FFF2-40B4-BE49-F238E27FC236}">
                  <a16:creationId xmlns:a16="http://schemas.microsoft.com/office/drawing/2014/main" id="{8453B911-1299-A949-3BC1-E5C69416F3F9}"/>
                </a:ext>
              </a:extLst>
            </p:cNvPr>
            <p:cNvSpPr>
              <a:spLocks/>
            </p:cNvSpPr>
            <p:nvPr/>
          </p:nvSpPr>
          <p:spPr bwMode="auto">
            <a:xfrm>
              <a:off x="895" y="2399"/>
              <a:ext cx="20" cy="18"/>
            </a:xfrm>
            <a:custGeom>
              <a:avLst/>
              <a:gdLst>
                <a:gd name="T0" fmla="*/ 0 w 33"/>
                <a:gd name="T1" fmla="*/ 9 h 25"/>
                <a:gd name="T2" fmla="*/ 5 w 33"/>
                <a:gd name="T3" fmla="*/ 0 h 25"/>
                <a:gd name="T4" fmla="*/ 7 w 33"/>
                <a:gd name="T5" fmla="*/ 0 h 25"/>
                <a:gd name="T6" fmla="*/ 0 60000 65536"/>
                <a:gd name="T7" fmla="*/ 0 60000 65536"/>
                <a:gd name="T8" fmla="*/ 0 60000 65536"/>
              </a:gdLst>
              <a:ahLst/>
              <a:cxnLst>
                <a:cxn ang="T6">
                  <a:pos x="T0" y="T1"/>
                </a:cxn>
                <a:cxn ang="T7">
                  <a:pos x="T2" y="T3"/>
                </a:cxn>
                <a:cxn ang="T8">
                  <a:pos x="T4" y="T5"/>
                </a:cxn>
              </a:cxnLst>
              <a:rect l="0" t="0" r="r" b="b"/>
              <a:pathLst>
                <a:path w="33" h="25">
                  <a:moveTo>
                    <a:pt x="0" y="25"/>
                  </a:moveTo>
                  <a:lnTo>
                    <a:pt x="25" y="0"/>
                  </a:lnTo>
                  <a:lnTo>
                    <a:pt x="33" y="0"/>
                  </a:lnTo>
                </a:path>
              </a:pathLst>
            </a:custGeom>
            <a:noFill/>
            <a:ln w="7938">
              <a:solidFill>
                <a:srgbClr val="DD0806"/>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52" name="Freeform 61">
              <a:extLst>
                <a:ext uri="{FF2B5EF4-FFF2-40B4-BE49-F238E27FC236}">
                  <a16:creationId xmlns:a16="http://schemas.microsoft.com/office/drawing/2014/main" id="{49E16333-4472-160C-4B23-8E4F02E5EF48}"/>
                </a:ext>
              </a:extLst>
            </p:cNvPr>
            <p:cNvSpPr>
              <a:spLocks/>
            </p:cNvSpPr>
            <p:nvPr/>
          </p:nvSpPr>
          <p:spPr bwMode="auto">
            <a:xfrm>
              <a:off x="910" y="2376"/>
              <a:ext cx="20" cy="23"/>
            </a:xfrm>
            <a:custGeom>
              <a:avLst/>
              <a:gdLst>
                <a:gd name="T0" fmla="*/ 0 w 33"/>
                <a:gd name="T1" fmla="*/ 11 h 33"/>
                <a:gd name="T2" fmla="*/ 5 w 33"/>
                <a:gd name="T3" fmla="*/ 0 h 33"/>
                <a:gd name="T4" fmla="*/ 7 w 33"/>
                <a:gd name="T5" fmla="*/ 0 h 33"/>
                <a:gd name="T6" fmla="*/ 0 60000 65536"/>
                <a:gd name="T7" fmla="*/ 0 60000 65536"/>
                <a:gd name="T8" fmla="*/ 0 60000 65536"/>
              </a:gdLst>
              <a:ahLst/>
              <a:cxnLst>
                <a:cxn ang="T6">
                  <a:pos x="T0" y="T1"/>
                </a:cxn>
                <a:cxn ang="T7">
                  <a:pos x="T2" y="T3"/>
                </a:cxn>
                <a:cxn ang="T8">
                  <a:pos x="T4" y="T5"/>
                </a:cxn>
              </a:cxnLst>
              <a:rect l="0" t="0" r="r" b="b"/>
              <a:pathLst>
                <a:path w="33" h="33">
                  <a:moveTo>
                    <a:pt x="0" y="33"/>
                  </a:moveTo>
                  <a:lnTo>
                    <a:pt x="25" y="0"/>
                  </a:lnTo>
                  <a:lnTo>
                    <a:pt x="33" y="0"/>
                  </a:lnTo>
                </a:path>
              </a:pathLst>
            </a:custGeom>
            <a:noFill/>
            <a:ln w="7938">
              <a:solidFill>
                <a:srgbClr val="DD0806"/>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53" name="Freeform 62">
              <a:extLst>
                <a:ext uri="{FF2B5EF4-FFF2-40B4-BE49-F238E27FC236}">
                  <a16:creationId xmlns:a16="http://schemas.microsoft.com/office/drawing/2014/main" id="{0F103D8D-E8FF-69B6-9563-5E31A0B13546}"/>
                </a:ext>
              </a:extLst>
            </p:cNvPr>
            <p:cNvSpPr>
              <a:spLocks/>
            </p:cNvSpPr>
            <p:nvPr/>
          </p:nvSpPr>
          <p:spPr bwMode="auto">
            <a:xfrm>
              <a:off x="925" y="2359"/>
              <a:ext cx="15" cy="17"/>
            </a:xfrm>
            <a:custGeom>
              <a:avLst/>
              <a:gdLst>
                <a:gd name="T0" fmla="*/ 0 w 25"/>
                <a:gd name="T1" fmla="*/ 8 h 25"/>
                <a:gd name="T2" fmla="*/ 4 w 25"/>
                <a:gd name="T3" fmla="*/ 0 h 25"/>
                <a:gd name="T4" fmla="*/ 5 w 25"/>
                <a:gd name="T5" fmla="*/ 0 h 25"/>
                <a:gd name="T6" fmla="*/ 0 60000 65536"/>
                <a:gd name="T7" fmla="*/ 0 60000 65536"/>
                <a:gd name="T8" fmla="*/ 0 60000 65536"/>
              </a:gdLst>
              <a:ahLst/>
              <a:cxnLst>
                <a:cxn ang="T6">
                  <a:pos x="T0" y="T1"/>
                </a:cxn>
                <a:cxn ang="T7">
                  <a:pos x="T2" y="T3"/>
                </a:cxn>
                <a:cxn ang="T8">
                  <a:pos x="T4" y="T5"/>
                </a:cxn>
              </a:cxnLst>
              <a:rect l="0" t="0" r="r" b="b"/>
              <a:pathLst>
                <a:path w="25" h="25">
                  <a:moveTo>
                    <a:pt x="0" y="25"/>
                  </a:moveTo>
                  <a:lnTo>
                    <a:pt x="17" y="0"/>
                  </a:lnTo>
                  <a:lnTo>
                    <a:pt x="25" y="0"/>
                  </a:lnTo>
                </a:path>
              </a:pathLst>
            </a:custGeom>
            <a:noFill/>
            <a:ln w="7938">
              <a:solidFill>
                <a:srgbClr val="DD0806"/>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54" name="Freeform 63">
              <a:extLst>
                <a:ext uri="{FF2B5EF4-FFF2-40B4-BE49-F238E27FC236}">
                  <a16:creationId xmlns:a16="http://schemas.microsoft.com/office/drawing/2014/main" id="{C35C7542-B129-14C8-E75E-34C632F018B4}"/>
                </a:ext>
              </a:extLst>
            </p:cNvPr>
            <p:cNvSpPr>
              <a:spLocks/>
            </p:cNvSpPr>
            <p:nvPr/>
          </p:nvSpPr>
          <p:spPr bwMode="auto">
            <a:xfrm>
              <a:off x="935" y="2341"/>
              <a:ext cx="20" cy="18"/>
            </a:xfrm>
            <a:custGeom>
              <a:avLst/>
              <a:gdLst>
                <a:gd name="T0" fmla="*/ 0 w 33"/>
                <a:gd name="T1" fmla="*/ 9 h 25"/>
                <a:gd name="T2" fmla="*/ 5 w 33"/>
                <a:gd name="T3" fmla="*/ 0 h 25"/>
                <a:gd name="T4" fmla="*/ 7 w 33"/>
                <a:gd name="T5" fmla="*/ 0 h 25"/>
                <a:gd name="T6" fmla="*/ 0 60000 65536"/>
                <a:gd name="T7" fmla="*/ 0 60000 65536"/>
                <a:gd name="T8" fmla="*/ 0 60000 65536"/>
              </a:gdLst>
              <a:ahLst/>
              <a:cxnLst>
                <a:cxn ang="T6">
                  <a:pos x="T0" y="T1"/>
                </a:cxn>
                <a:cxn ang="T7">
                  <a:pos x="T2" y="T3"/>
                </a:cxn>
                <a:cxn ang="T8">
                  <a:pos x="T4" y="T5"/>
                </a:cxn>
              </a:cxnLst>
              <a:rect l="0" t="0" r="r" b="b"/>
              <a:pathLst>
                <a:path w="33" h="25">
                  <a:moveTo>
                    <a:pt x="0" y="25"/>
                  </a:moveTo>
                  <a:lnTo>
                    <a:pt x="25" y="0"/>
                  </a:lnTo>
                  <a:lnTo>
                    <a:pt x="33" y="0"/>
                  </a:lnTo>
                </a:path>
              </a:pathLst>
            </a:custGeom>
            <a:noFill/>
            <a:ln w="7938">
              <a:solidFill>
                <a:srgbClr val="DD0806"/>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55" name="Freeform 64">
              <a:extLst>
                <a:ext uri="{FF2B5EF4-FFF2-40B4-BE49-F238E27FC236}">
                  <a16:creationId xmlns:a16="http://schemas.microsoft.com/office/drawing/2014/main" id="{0F42EB3A-247A-FF4B-7D9A-F0A0380B83E2}"/>
                </a:ext>
              </a:extLst>
            </p:cNvPr>
            <p:cNvSpPr>
              <a:spLocks/>
            </p:cNvSpPr>
            <p:nvPr/>
          </p:nvSpPr>
          <p:spPr bwMode="auto">
            <a:xfrm>
              <a:off x="950" y="2324"/>
              <a:ext cx="20" cy="17"/>
            </a:xfrm>
            <a:custGeom>
              <a:avLst/>
              <a:gdLst>
                <a:gd name="T0" fmla="*/ 0 w 33"/>
                <a:gd name="T1" fmla="*/ 8 h 25"/>
                <a:gd name="T2" fmla="*/ 5 w 33"/>
                <a:gd name="T3" fmla="*/ 0 h 25"/>
                <a:gd name="T4" fmla="*/ 7 w 33"/>
                <a:gd name="T5" fmla="*/ 0 h 25"/>
                <a:gd name="T6" fmla="*/ 0 60000 65536"/>
                <a:gd name="T7" fmla="*/ 0 60000 65536"/>
                <a:gd name="T8" fmla="*/ 0 60000 65536"/>
              </a:gdLst>
              <a:ahLst/>
              <a:cxnLst>
                <a:cxn ang="T6">
                  <a:pos x="T0" y="T1"/>
                </a:cxn>
                <a:cxn ang="T7">
                  <a:pos x="T2" y="T3"/>
                </a:cxn>
                <a:cxn ang="T8">
                  <a:pos x="T4" y="T5"/>
                </a:cxn>
              </a:cxnLst>
              <a:rect l="0" t="0" r="r" b="b"/>
              <a:pathLst>
                <a:path w="33" h="25">
                  <a:moveTo>
                    <a:pt x="0" y="25"/>
                  </a:moveTo>
                  <a:lnTo>
                    <a:pt x="25" y="0"/>
                  </a:lnTo>
                  <a:lnTo>
                    <a:pt x="33" y="0"/>
                  </a:lnTo>
                </a:path>
              </a:pathLst>
            </a:custGeom>
            <a:noFill/>
            <a:ln w="7938">
              <a:solidFill>
                <a:srgbClr val="DD0806"/>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56" name="Freeform 65">
              <a:extLst>
                <a:ext uri="{FF2B5EF4-FFF2-40B4-BE49-F238E27FC236}">
                  <a16:creationId xmlns:a16="http://schemas.microsoft.com/office/drawing/2014/main" id="{2A69D2C4-44F9-9ED8-4D28-F4DFC5F12099}"/>
                </a:ext>
              </a:extLst>
            </p:cNvPr>
            <p:cNvSpPr>
              <a:spLocks/>
            </p:cNvSpPr>
            <p:nvPr/>
          </p:nvSpPr>
          <p:spPr bwMode="auto">
            <a:xfrm>
              <a:off x="965" y="2307"/>
              <a:ext cx="20" cy="17"/>
            </a:xfrm>
            <a:custGeom>
              <a:avLst/>
              <a:gdLst>
                <a:gd name="T0" fmla="*/ 0 w 33"/>
                <a:gd name="T1" fmla="*/ 8 h 25"/>
                <a:gd name="T2" fmla="*/ 5 w 33"/>
                <a:gd name="T3" fmla="*/ 0 h 25"/>
                <a:gd name="T4" fmla="*/ 7 w 33"/>
                <a:gd name="T5" fmla="*/ 0 h 25"/>
                <a:gd name="T6" fmla="*/ 0 60000 65536"/>
                <a:gd name="T7" fmla="*/ 0 60000 65536"/>
                <a:gd name="T8" fmla="*/ 0 60000 65536"/>
              </a:gdLst>
              <a:ahLst/>
              <a:cxnLst>
                <a:cxn ang="T6">
                  <a:pos x="T0" y="T1"/>
                </a:cxn>
                <a:cxn ang="T7">
                  <a:pos x="T2" y="T3"/>
                </a:cxn>
                <a:cxn ang="T8">
                  <a:pos x="T4" y="T5"/>
                </a:cxn>
              </a:cxnLst>
              <a:rect l="0" t="0" r="r" b="b"/>
              <a:pathLst>
                <a:path w="33" h="25">
                  <a:moveTo>
                    <a:pt x="0" y="25"/>
                  </a:moveTo>
                  <a:lnTo>
                    <a:pt x="24" y="0"/>
                  </a:lnTo>
                  <a:lnTo>
                    <a:pt x="33" y="0"/>
                  </a:lnTo>
                </a:path>
              </a:pathLst>
            </a:custGeom>
            <a:noFill/>
            <a:ln w="7938">
              <a:solidFill>
                <a:srgbClr val="DD0806"/>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57" name="Freeform 66">
              <a:extLst>
                <a:ext uri="{FF2B5EF4-FFF2-40B4-BE49-F238E27FC236}">
                  <a16:creationId xmlns:a16="http://schemas.microsoft.com/office/drawing/2014/main" id="{842FEBBA-8E61-1647-02A6-71A7BC4AA67F}"/>
                </a:ext>
              </a:extLst>
            </p:cNvPr>
            <p:cNvSpPr>
              <a:spLocks/>
            </p:cNvSpPr>
            <p:nvPr/>
          </p:nvSpPr>
          <p:spPr bwMode="auto">
            <a:xfrm>
              <a:off x="980" y="2284"/>
              <a:ext cx="21" cy="23"/>
            </a:xfrm>
            <a:custGeom>
              <a:avLst/>
              <a:gdLst>
                <a:gd name="T0" fmla="*/ 0 w 34"/>
                <a:gd name="T1" fmla="*/ 11 h 33"/>
                <a:gd name="T2" fmla="*/ 6 w 34"/>
                <a:gd name="T3" fmla="*/ 0 h 33"/>
                <a:gd name="T4" fmla="*/ 8 w 34"/>
                <a:gd name="T5" fmla="*/ 0 h 33"/>
                <a:gd name="T6" fmla="*/ 0 60000 65536"/>
                <a:gd name="T7" fmla="*/ 0 60000 65536"/>
                <a:gd name="T8" fmla="*/ 0 60000 65536"/>
              </a:gdLst>
              <a:ahLst/>
              <a:cxnLst>
                <a:cxn ang="T6">
                  <a:pos x="T0" y="T1"/>
                </a:cxn>
                <a:cxn ang="T7">
                  <a:pos x="T2" y="T3"/>
                </a:cxn>
                <a:cxn ang="T8">
                  <a:pos x="T4" y="T5"/>
                </a:cxn>
              </a:cxnLst>
              <a:rect l="0" t="0" r="r" b="b"/>
              <a:pathLst>
                <a:path w="34" h="33">
                  <a:moveTo>
                    <a:pt x="0" y="33"/>
                  </a:moveTo>
                  <a:lnTo>
                    <a:pt x="25" y="0"/>
                  </a:lnTo>
                  <a:lnTo>
                    <a:pt x="34" y="0"/>
                  </a:lnTo>
                </a:path>
              </a:pathLst>
            </a:custGeom>
            <a:noFill/>
            <a:ln w="7938">
              <a:solidFill>
                <a:srgbClr val="DD0806"/>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58" name="Freeform 67">
              <a:extLst>
                <a:ext uri="{FF2B5EF4-FFF2-40B4-BE49-F238E27FC236}">
                  <a16:creationId xmlns:a16="http://schemas.microsoft.com/office/drawing/2014/main" id="{FB508393-69BC-8721-B59E-AA6D31200728}"/>
                </a:ext>
              </a:extLst>
            </p:cNvPr>
            <p:cNvSpPr>
              <a:spLocks/>
            </p:cNvSpPr>
            <p:nvPr/>
          </p:nvSpPr>
          <p:spPr bwMode="auto">
            <a:xfrm>
              <a:off x="995" y="2266"/>
              <a:ext cx="21" cy="18"/>
            </a:xfrm>
            <a:custGeom>
              <a:avLst/>
              <a:gdLst>
                <a:gd name="T0" fmla="*/ 0 w 34"/>
                <a:gd name="T1" fmla="*/ 9 h 25"/>
                <a:gd name="T2" fmla="*/ 6 w 34"/>
                <a:gd name="T3" fmla="*/ 0 h 25"/>
                <a:gd name="T4" fmla="*/ 8 w 34"/>
                <a:gd name="T5" fmla="*/ 0 h 25"/>
                <a:gd name="T6" fmla="*/ 0 60000 65536"/>
                <a:gd name="T7" fmla="*/ 0 60000 65536"/>
                <a:gd name="T8" fmla="*/ 0 60000 65536"/>
              </a:gdLst>
              <a:ahLst/>
              <a:cxnLst>
                <a:cxn ang="T6">
                  <a:pos x="T0" y="T1"/>
                </a:cxn>
                <a:cxn ang="T7">
                  <a:pos x="T2" y="T3"/>
                </a:cxn>
                <a:cxn ang="T8">
                  <a:pos x="T4" y="T5"/>
                </a:cxn>
              </a:cxnLst>
              <a:rect l="0" t="0" r="r" b="b"/>
              <a:pathLst>
                <a:path w="34" h="25">
                  <a:moveTo>
                    <a:pt x="0" y="25"/>
                  </a:moveTo>
                  <a:lnTo>
                    <a:pt x="25" y="0"/>
                  </a:lnTo>
                  <a:lnTo>
                    <a:pt x="34" y="0"/>
                  </a:lnTo>
                </a:path>
              </a:pathLst>
            </a:custGeom>
            <a:noFill/>
            <a:ln w="7938">
              <a:solidFill>
                <a:srgbClr val="DD0806"/>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59" name="Freeform 68">
              <a:extLst>
                <a:ext uri="{FF2B5EF4-FFF2-40B4-BE49-F238E27FC236}">
                  <a16:creationId xmlns:a16="http://schemas.microsoft.com/office/drawing/2014/main" id="{448F9950-30A0-68D8-1A30-37CFB11B3191}"/>
                </a:ext>
              </a:extLst>
            </p:cNvPr>
            <p:cNvSpPr>
              <a:spLocks/>
            </p:cNvSpPr>
            <p:nvPr/>
          </p:nvSpPr>
          <p:spPr bwMode="auto">
            <a:xfrm>
              <a:off x="1010" y="2249"/>
              <a:ext cx="21" cy="17"/>
            </a:xfrm>
            <a:custGeom>
              <a:avLst/>
              <a:gdLst>
                <a:gd name="T0" fmla="*/ 0 w 34"/>
                <a:gd name="T1" fmla="*/ 8 h 25"/>
                <a:gd name="T2" fmla="*/ 6 w 34"/>
                <a:gd name="T3" fmla="*/ 0 h 25"/>
                <a:gd name="T4" fmla="*/ 8 w 34"/>
                <a:gd name="T5" fmla="*/ 0 h 25"/>
                <a:gd name="T6" fmla="*/ 0 60000 65536"/>
                <a:gd name="T7" fmla="*/ 0 60000 65536"/>
                <a:gd name="T8" fmla="*/ 0 60000 65536"/>
              </a:gdLst>
              <a:ahLst/>
              <a:cxnLst>
                <a:cxn ang="T6">
                  <a:pos x="T0" y="T1"/>
                </a:cxn>
                <a:cxn ang="T7">
                  <a:pos x="T2" y="T3"/>
                </a:cxn>
                <a:cxn ang="T8">
                  <a:pos x="T4" y="T5"/>
                </a:cxn>
              </a:cxnLst>
              <a:rect l="0" t="0" r="r" b="b"/>
              <a:pathLst>
                <a:path w="34" h="25">
                  <a:moveTo>
                    <a:pt x="0" y="25"/>
                  </a:moveTo>
                  <a:lnTo>
                    <a:pt x="25" y="0"/>
                  </a:lnTo>
                  <a:lnTo>
                    <a:pt x="34" y="0"/>
                  </a:lnTo>
                </a:path>
              </a:pathLst>
            </a:custGeom>
            <a:noFill/>
            <a:ln w="7938">
              <a:solidFill>
                <a:srgbClr val="DD0806"/>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60" name="Freeform 69">
              <a:extLst>
                <a:ext uri="{FF2B5EF4-FFF2-40B4-BE49-F238E27FC236}">
                  <a16:creationId xmlns:a16="http://schemas.microsoft.com/office/drawing/2014/main" id="{73458A6F-FA6F-7BA2-1B56-B66EE1A1B068}"/>
                </a:ext>
              </a:extLst>
            </p:cNvPr>
            <p:cNvSpPr>
              <a:spLocks/>
            </p:cNvSpPr>
            <p:nvPr/>
          </p:nvSpPr>
          <p:spPr bwMode="auto">
            <a:xfrm>
              <a:off x="1025" y="2231"/>
              <a:ext cx="21" cy="18"/>
            </a:xfrm>
            <a:custGeom>
              <a:avLst/>
              <a:gdLst>
                <a:gd name="T0" fmla="*/ 0 w 34"/>
                <a:gd name="T1" fmla="*/ 9 h 25"/>
                <a:gd name="T2" fmla="*/ 6 w 34"/>
                <a:gd name="T3" fmla="*/ 0 h 25"/>
                <a:gd name="T4" fmla="*/ 8 w 34"/>
                <a:gd name="T5" fmla="*/ 0 h 25"/>
                <a:gd name="T6" fmla="*/ 0 60000 65536"/>
                <a:gd name="T7" fmla="*/ 0 60000 65536"/>
                <a:gd name="T8" fmla="*/ 0 60000 65536"/>
              </a:gdLst>
              <a:ahLst/>
              <a:cxnLst>
                <a:cxn ang="T6">
                  <a:pos x="T0" y="T1"/>
                </a:cxn>
                <a:cxn ang="T7">
                  <a:pos x="T2" y="T3"/>
                </a:cxn>
                <a:cxn ang="T8">
                  <a:pos x="T4" y="T5"/>
                </a:cxn>
              </a:cxnLst>
              <a:rect l="0" t="0" r="r" b="b"/>
              <a:pathLst>
                <a:path w="34" h="25">
                  <a:moveTo>
                    <a:pt x="0" y="25"/>
                  </a:moveTo>
                  <a:lnTo>
                    <a:pt x="25" y="0"/>
                  </a:lnTo>
                  <a:lnTo>
                    <a:pt x="34" y="0"/>
                  </a:lnTo>
                </a:path>
              </a:pathLst>
            </a:custGeom>
            <a:noFill/>
            <a:ln w="7938">
              <a:solidFill>
                <a:srgbClr val="DD0806"/>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61" name="Freeform 70">
              <a:extLst>
                <a:ext uri="{FF2B5EF4-FFF2-40B4-BE49-F238E27FC236}">
                  <a16:creationId xmlns:a16="http://schemas.microsoft.com/office/drawing/2014/main" id="{20F2B0D1-1E0D-443A-B950-564425DA061C}"/>
                </a:ext>
              </a:extLst>
            </p:cNvPr>
            <p:cNvSpPr>
              <a:spLocks/>
            </p:cNvSpPr>
            <p:nvPr/>
          </p:nvSpPr>
          <p:spPr bwMode="auto">
            <a:xfrm>
              <a:off x="1040" y="2214"/>
              <a:ext cx="21" cy="17"/>
            </a:xfrm>
            <a:custGeom>
              <a:avLst/>
              <a:gdLst>
                <a:gd name="T0" fmla="*/ 0 w 34"/>
                <a:gd name="T1" fmla="*/ 8 h 25"/>
                <a:gd name="T2" fmla="*/ 6 w 34"/>
                <a:gd name="T3" fmla="*/ 0 h 25"/>
                <a:gd name="T4" fmla="*/ 8 w 34"/>
                <a:gd name="T5" fmla="*/ 0 h 25"/>
                <a:gd name="T6" fmla="*/ 0 60000 65536"/>
                <a:gd name="T7" fmla="*/ 0 60000 65536"/>
                <a:gd name="T8" fmla="*/ 0 60000 65536"/>
              </a:gdLst>
              <a:ahLst/>
              <a:cxnLst>
                <a:cxn ang="T6">
                  <a:pos x="T0" y="T1"/>
                </a:cxn>
                <a:cxn ang="T7">
                  <a:pos x="T2" y="T3"/>
                </a:cxn>
                <a:cxn ang="T8">
                  <a:pos x="T4" y="T5"/>
                </a:cxn>
              </a:cxnLst>
              <a:rect l="0" t="0" r="r" b="b"/>
              <a:pathLst>
                <a:path w="34" h="25">
                  <a:moveTo>
                    <a:pt x="0" y="25"/>
                  </a:moveTo>
                  <a:lnTo>
                    <a:pt x="25" y="0"/>
                  </a:lnTo>
                  <a:lnTo>
                    <a:pt x="34" y="0"/>
                  </a:lnTo>
                </a:path>
              </a:pathLst>
            </a:custGeom>
            <a:noFill/>
            <a:ln w="7938">
              <a:solidFill>
                <a:srgbClr val="DD0806"/>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62" name="Freeform 71">
              <a:extLst>
                <a:ext uri="{FF2B5EF4-FFF2-40B4-BE49-F238E27FC236}">
                  <a16:creationId xmlns:a16="http://schemas.microsoft.com/office/drawing/2014/main" id="{D7A05C49-9392-1C9D-72BB-9D045E51082F}"/>
                </a:ext>
              </a:extLst>
            </p:cNvPr>
            <p:cNvSpPr>
              <a:spLocks/>
            </p:cNvSpPr>
            <p:nvPr/>
          </p:nvSpPr>
          <p:spPr bwMode="auto">
            <a:xfrm>
              <a:off x="1056" y="2196"/>
              <a:ext cx="20" cy="18"/>
            </a:xfrm>
            <a:custGeom>
              <a:avLst/>
              <a:gdLst>
                <a:gd name="T0" fmla="*/ 0 w 34"/>
                <a:gd name="T1" fmla="*/ 9 h 25"/>
                <a:gd name="T2" fmla="*/ 5 w 34"/>
                <a:gd name="T3" fmla="*/ 0 h 25"/>
                <a:gd name="T4" fmla="*/ 7 w 34"/>
                <a:gd name="T5" fmla="*/ 0 h 25"/>
                <a:gd name="T6" fmla="*/ 0 60000 65536"/>
                <a:gd name="T7" fmla="*/ 0 60000 65536"/>
                <a:gd name="T8" fmla="*/ 0 60000 65536"/>
              </a:gdLst>
              <a:ahLst/>
              <a:cxnLst>
                <a:cxn ang="T6">
                  <a:pos x="T0" y="T1"/>
                </a:cxn>
                <a:cxn ang="T7">
                  <a:pos x="T2" y="T3"/>
                </a:cxn>
                <a:cxn ang="T8">
                  <a:pos x="T4" y="T5"/>
                </a:cxn>
              </a:cxnLst>
              <a:rect l="0" t="0" r="r" b="b"/>
              <a:pathLst>
                <a:path w="34" h="25">
                  <a:moveTo>
                    <a:pt x="0" y="25"/>
                  </a:moveTo>
                  <a:lnTo>
                    <a:pt x="25" y="0"/>
                  </a:lnTo>
                  <a:lnTo>
                    <a:pt x="34" y="0"/>
                  </a:lnTo>
                </a:path>
              </a:pathLst>
            </a:custGeom>
            <a:noFill/>
            <a:ln w="7938">
              <a:solidFill>
                <a:srgbClr val="DD0806"/>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63" name="Freeform 72">
              <a:extLst>
                <a:ext uri="{FF2B5EF4-FFF2-40B4-BE49-F238E27FC236}">
                  <a16:creationId xmlns:a16="http://schemas.microsoft.com/office/drawing/2014/main" id="{92068014-D676-3E57-9A7C-AB2836668AA4}"/>
                </a:ext>
              </a:extLst>
            </p:cNvPr>
            <p:cNvSpPr>
              <a:spLocks/>
            </p:cNvSpPr>
            <p:nvPr/>
          </p:nvSpPr>
          <p:spPr bwMode="auto">
            <a:xfrm>
              <a:off x="1071" y="2179"/>
              <a:ext cx="20" cy="17"/>
            </a:xfrm>
            <a:custGeom>
              <a:avLst/>
              <a:gdLst>
                <a:gd name="T0" fmla="*/ 0 w 34"/>
                <a:gd name="T1" fmla="*/ 8 h 25"/>
                <a:gd name="T2" fmla="*/ 5 w 34"/>
                <a:gd name="T3" fmla="*/ 0 h 25"/>
                <a:gd name="T4" fmla="*/ 7 w 34"/>
                <a:gd name="T5" fmla="*/ 0 h 25"/>
                <a:gd name="T6" fmla="*/ 0 60000 65536"/>
                <a:gd name="T7" fmla="*/ 0 60000 65536"/>
                <a:gd name="T8" fmla="*/ 0 60000 65536"/>
              </a:gdLst>
              <a:ahLst/>
              <a:cxnLst>
                <a:cxn ang="T6">
                  <a:pos x="T0" y="T1"/>
                </a:cxn>
                <a:cxn ang="T7">
                  <a:pos x="T2" y="T3"/>
                </a:cxn>
                <a:cxn ang="T8">
                  <a:pos x="T4" y="T5"/>
                </a:cxn>
              </a:cxnLst>
              <a:rect l="0" t="0" r="r" b="b"/>
              <a:pathLst>
                <a:path w="34" h="25">
                  <a:moveTo>
                    <a:pt x="0" y="25"/>
                  </a:moveTo>
                  <a:lnTo>
                    <a:pt x="25" y="0"/>
                  </a:lnTo>
                  <a:lnTo>
                    <a:pt x="34" y="0"/>
                  </a:lnTo>
                </a:path>
              </a:pathLst>
            </a:custGeom>
            <a:noFill/>
            <a:ln w="7938">
              <a:solidFill>
                <a:srgbClr val="DD0806"/>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64" name="Freeform 73">
              <a:extLst>
                <a:ext uri="{FF2B5EF4-FFF2-40B4-BE49-F238E27FC236}">
                  <a16:creationId xmlns:a16="http://schemas.microsoft.com/office/drawing/2014/main" id="{8E99B598-00D8-44FF-35B5-6C749967D667}"/>
                </a:ext>
              </a:extLst>
            </p:cNvPr>
            <p:cNvSpPr>
              <a:spLocks/>
            </p:cNvSpPr>
            <p:nvPr/>
          </p:nvSpPr>
          <p:spPr bwMode="auto">
            <a:xfrm>
              <a:off x="1086" y="2161"/>
              <a:ext cx="15" cy="18"/>
            </a:xfrm>
            <a:custGeom>
              <a:avLst/>
              <a:gdLst>
                <a:gd name="T0" fmla="*/ 0 w 25"/>
                <a:gd name="T1" fmla="*/ 9 h 25"/>
                <a:gd name="T2" fmla="*/ 4 w 25"/>
                <a:gd name="T3" fmla="*/ 0 h 25"/>
                <a:gd name="T4" fmla="*/ 5 w 25"/>
                <a:gd name="T5" fmla="*/ 0 h 25"/>
                <a:gd name="T6" fmla="*/ 0 60000 65536"/>
                <a:gd name="T7" fmla="*/ 0 60000 65536"/>
                <a:gd name="T8" fmla="*/ 0 60000 65536"/>
              </a:gdLst>
              <a:ahLst/>
              <a:cxnLst>
                <a:cxn ang="T6">
                  <a:pos x="T0" y="T1"/>
                </a:cxn>
                <a:cxn ang="T7">
                  <a:pos x="T2" y="T3"/>
                </a:cxn>
                <a:cxn ang="T8">
                  <a:pos x="T4" y="T5"/>
                </a:cxn>
              </a:cxnLst>
              <a:rect l="0" t="0" r="r" b="b"/>
              <a:pathLst>
                <a:path w="25" h="25">
                  <a:moveTo>
                    <a:pt x="0" y="25"/>
                  </a:moveTo>
                  <a:lnTo>
                    <a:pt x="17" y="0"/>
                  </a:lnTo>
                  <a:lnTo>
                    <a:pt x="25" y="0"/>
                  </a:lnTo>
                </a:path>
              </a:pathLst>
            </a:custGeom>
            <a:noFill/>
            <a:ln w="7938">
              <a:solidFill>
                <a:srgbClr val="DD0806"/>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65" name="Freeform 74">
              <a:extLst>
                <a:ext uri="{FF2B5EF4-FFF2-40B4-BE49-F238E27FC236}">
                  <a16:creationId xmlns:a16="http://schemas.microsoft.com/office/drawing/2014/main" id="{7C4F3D55-8C1B-E44A-F3F6-EE35AC86917A}"/>
                </a:ext>
              </a:extLst>
            </p:cNvPr>
            <p:cNvSpPr>
              <a:spLocks/>
            </p:cNvSpPr>
            <p:nvPr/>
          </p:nvSpPr>
          <p:spPr bwMode="auto">
            <a:xfrm>
              <a:off x="1096" y="2144"/>
              <a:ext cx="20" cy="17"/>
            </a:xfrm>
            <a:custGeom>
              <a:avLst/>
              <a:gdLst>
                <a:gd name="T0" fmla="*/ 0 w 33"/>
                <a:gd name="T1" fmla="*/ 8 h 25"/>
                <a:gd name="T2" fmla="*/ 5 w 33"/>
                <a:gd name="T3" fmla="*/ 0 h 25"/>
                <a:gd name="T4" fmla="*/ 7 w 33"/>
                <a:gd name="T5" fmla="*/ 0 h 25"/>
                <a:gd name="T6" fmla="*/ 0 60000 65536"/>
                <a:gd name="T7" fmla="*/ 0 60000 65536"/>
                <a:gd name="T8" fmla="*/ 0 60000 65536"/>
              </a:gdLst>
              <a:ahLst/>
              <a:cxnLst>
                <a:cxn ang="T6">
                  <a:pos x="T0" y="T1"/>
                </a:cxn>
                <a:cxn ang="T7">
                  <a:pos x="T2" y="T3"/>
                </a:cxn>
                <a:cxn ang="T8">
                  <a:pos x="T4" y="T5"/>
                </a:cxn>
              </a:cxnLst>
              <a:rect l="0" t="0" r="r" b="b"/>
              <a:pathLst>
                <a:path w="33" h="25">
                  <a:moveTo>
                    <a:pt x="0" y="25"/>
                  </a:moveTo>
                  <a:lnTo>
                    <a:pt x="25" y="0"/>
                  </a:lnTo>
                  <a:lnTo>
                    <a:pt x="33" y="0"/>
                  </a:lnTo>
                </a:path>
              </a:pathLst>
            </a:custGeom>
            <a:noFill/>
            <a:ln w="7938">
              <a:solidFill>
                <a:srgbClr val="DD0806"/>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66" name="Freeform 75">
              <a:extLst>
                <a:ext uri="{FF2B5EF4-FFF2-40B4-BE49-F238E27FC236}">
                  <a16:creationId xmlns:a16="http://schemas.microsoft.com/office/drawing/2014/main" id="{7E3C65D6-5CE7-63D7-5067-FCC1E7FC5EAE}"/>
                </a:ext>
              </a:extLst>
            </p:cNvPr>
            <p:cNvSpPr>
              <a:spLocks/>
            </p:cNvSpPr>
            <p:nvPr/>
          </p:nvSpPr>
          <p:spPr bwMode="auto">
            <a:xfrm>
              <a:off x="1111" y="2126"/>
              <a:ext cx="20" cy="18"/>
            </a:xfrm>
            <a:custGeom>
              <a:avLst/>
              <a:gdLst>
                <a:gd name="T0" fmla="*/ 0 w 33"/>
                <a:gd name="T1" fmla="*/ 9 h 25"/>
                <a:gd name="T2" fmla="*/ 5 w 33"/>
                <a:gd name="T3" fmla="*/ 0 h 25"/>
                <a:gd name="T4" fmla="*/ 7 w 33"/>
                <a:gd name="T5" fmla="*/ 0 h 25"/>
                <a:gd name="T6" fmla="*/ 0 60000 65536"/>
                <a:gd name="T7" fmla="*/ 0 60000 65536"/>
                <a:gd name="T8" fmla="*/ 0 60000 65536"/>
              </a:gdLst>
              <a:ahLst/>
              <a:cxnLst>
                <a:cxn ang="T6">
                  <a:pos x="T0" y="T1"/>
                </a:cxn>
                <a:cxn ang="T7">
                  <a:pos x="T2" y="T3"/>
                </a:cxn>
                <a:cxn ang="T8">
                  <a:pos x="T4" y="T5"/>
                </a:cxn>
              </a:cxnLst>
              <a:rect l="0" t="0" r="r" b="b"/>
              <a:pathLst>
                <a:path w="33" h="25">
                  <a:moveTo>
                    <a:pt x="0" y="25"/>
                  </a:moveTo>
                  <a:lnTo>
                    <a:pt x="25" y="0"/>
                  </a:lnTo>
                  <a:lnTo>
                    <a:pt x="33" y="0"/>
                  </a:lnTo>
                </a:path>
              </a:pathLst>
            </a:custGeom>
            <a:noFill/>
            <a:ln w="7938">
              <a:solidFill>
                <a:srgbClr val="DD0806"/>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67" name="Freeform 76">
              <a:extLst>
                <a:ext uri="{FF2B5EF4-FFF2-40B4-BE49-F238E27FC236}">
                  <a16:creationId xmlns:a16="http://schemas.microsoft.com/office/drawing/2014/main" id="{D6DFF375-3283-1B64-44F1-118601BBB2FB}"/>
                </a:ext>
              </a:extLst>
            </p:cNvPr>
            <p:cNvSpPr>
              <a:spLocks/>
            </p:cNvSpPr>
            <p:nvPr/>
          </p:nvSpPr>
          <p:spPr bwMode="auto">
            <a:xfrm>
              <a:off x="1126" y="2109"/>
              <a:ext cx="20" cy="17"/>
            </a:xfrm>
            <a:custGeom>
              <a:avLst/>
              <a:gdLst>
                <a:gd name="T0" fmla="*/ 0 w 33"/>
                <a:gd name="T1" fmla="*/ 8 h 25"/>
                <a:gd name="T2" fmla="*/ 5 w 33"/>
                <a:gd name="T3" fmla="*/ 0 h 25"/>
                <a:gd name="T4" fmla="*/ 7 w 33"/>
                <a:gd name="T5" fmla="*/ 0 h 25"/>
                <a:gd name="T6" fmla="*/ 0 60000 65536"/>
                <a:gd name="T7" fmla="*/ 0 60000 65536"/>
                <a:gd name="T8" fmla="*/ 0 60000 65536"/>
              </a:gdLst>
              <a:ahLst/>
              <a:cxnLst>
                <a:cxn ang="T6">
                  <a:pos x="T0" y="T1"/>
                </a:cxn>
                <a:cxn ang="T7">
                  <a:pos x="T2" y="T3"/>
                </a:cxn>
                <a:cxn ang="T8">
                  <a:pos x="T4" y="T5"/>
                </a:cxn>
              </a:cxnLst>
              <a:rect l="0" t="0" r="r" b="b"/>
              <a:pathLst>
                <a:path w="33" h="25">
                  <a:moveTo>
                    <a:pt x="0" y="25"/>
                  </a:moveTo>
                  <a:lnTo>
                    <a:pt x="25" y="0"/>
                  </a:lnTo>
                  <a:lnTo>
                    <a:pt x="33" y="0"/>
                  </a:lnTo>
                </a:path>
              </a:pathLst>
            </a:custGeom>
            <a:noFill/>
            <a:ln w="7938">
              <a:solidFill>
                <a:srgbClr val="DD0806"/>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68" name="Freeform 77">
              <a:extLst>
                <a:ext uri="{FF2B5EF4-FFF2-40B4-BE49-F238E27FC236}">
                  <a16:creationId xmlns:a16="http://schemas.microsoft.com/office/drawing/2014/main" id="{372AD7C1-5C4C-B4EF-6C32-8060B2D0428D}"/>
                </a:ext>
              </a:extLst>
            </p:cNvPr>
            <p:cNvSpPr>
              <a:spLocks/>
            </p:cNvSpPr>
            <p:nvPr/>
          </p:nvSpPr>
          <p:spPr bwMode="auto">
            <a:xfrm>
              <a:off x="1141" y="2092"/>
              <a:ext cx="20" cy="17"/>
            </a:xfrm>
            <a:custGeom>
              <a:avLst/>
              <a:gdLst>
                <a:gd name="T0" fmla="*/ 0 w 33"/>
                <a:gd name="T1" fmla="*/ 8 h 25"/>
                <a:gd name="T2" fmla="*/ 5 w 33"/>
                <a:gd name="T3" fmla="*/ 0 h 25"/>
                <a:gd name="T4" fmla="*/ 7 w 33"/>
                <a:gd name="T5" fmla="*/ 0 h 25"/>
                <a:gd name="T6" fmla="*/ 0 60000 65536"/>
                <a:gd name="T7" fmla="*/ 0 60000 65536"/>
                <a:gd name="T8" fmla="*/ 0 60000 65536"/>
              </a:gdLst>
              <a:ahLst/>
              <a:cxnLst>
                <a:cxn ang="T6">
                  <a:pos x="T0" y="T1"/>
                </a:cxn>
                <a:cxn ang="T7">
                  <a:pos x="T2" y="T3"/>
                </a:cxn>
                <a:cxn ang="T8">
                  <a:pos x="T4" y="T5"/>
                </a:cxn>
              </a:cxnLst>
              <a:rect l="0" t="0" r="r" b="b"/>
              <a:pathLst>
                <a:path w="33" h="25">
                  <a:moveTo>
                    <a:pt x="0" y="25"/>
                  </a:moveTo>
                  <a:lnTo>
                    <a:pt x="25" y="0"/>
                  </a:lnTo>
                  <a:lnTo>
                    <a:pt x="33" y="0"/>
                  </a:lnTo>
                </a:path>
              </a:pathLst>
            </a:custGeom>
            <a:noFill/>
            <a:ln w="7938">
              <a:solidFill>
                <a:srgbClr val="DD0806"/>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69" name="Freeform 78">
              <a:extLst>
                <a:ext uri="{FF2B5EF4-FFF2-40B4-BE49-F238E27FC236}">
                  <a16:creationId xmlns:a16="http://schemas.microsoft.com/office/drawing/2014/main" id="{98C4187C-B521-08DC-7302-32AD8CD1A2FF}"/>
                </a:ext>
              </a:extLst>
            </p:cNvPr>
            <p:cNvSpPr>
              <a:spLocks/>
            </p:cNvSpPr>
            <p:nvPr/>
          </p:nvSpPr>
          <p:spPr bwMode="auto">
            <a:xfrm>
              <a:off x="1156" y="2080"/>
              <a:ext cx="20" cy="12"/>
            </a:xfrm>
            <a:custGeom>
              <a:avLst/>
              <a:gdLst>
                <a:gd name="T0" fmla="*/ 0 w 33"/>
                <a:gd name="T1" fmla="*/ 6 h 17"/>
                <a:gd name="T2" fmla="*/ 5 w 33"/>
                <a:gd name="T3" fmla="*/ 0 h 17"/>
                <a:gd name="T4" fmla="*/ 7 w 33"/>
                <a:gd name="T5" fmla="*/ 0 h 17"/>
                <a:gd name="T6" fmla="*/ 0 60000 65536"/>
                <a:gd name="T7" fmla="*/ 0 60000 65536"/>
                <a:gd name="T8" fmla="*/ 0 60000 65536"/>
              </a:gdLst>
              <a:ahLst/>
              <a:cxnLst>
                <a:cxn ang="T6">
                  <a:pos x="T0" y="T1"/>
                </a:cxn>
                <a:cxn ang="T7">
                  <a:pos x="T2" y="T3"/>
                </a:cxn>
                <a:cxn ang="T8">
                  <a:pos x="T4" y="T5"/>
                </a:cxn>
              </a:cxnLst>
              <a:rect l="0" t="0" r="r" b="b"/>
              <a:pathLst>
                <a:path w="33" h="17">
                  <a:moveTo>
                    <a:pt x="0" y="17"/>
                  </a:moveTo>
                  <a:lnTo>
                    <a:pt x="25" y="0"/>
                  </a:lnTo>
                  <a:lnTo>
                    <a:pt x="33" y="0"/>
                  </a:lnTo>
                </a:path>
              </a:pathLst>
            </a:custGeom>
            <a:noFill/>
            <a:ln w="7938">
              <a:solidFill>
                <a:srgbClr val="DD0806"/>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70" name="Freeform 79">
              <a:extLst>
                <a:ext uri="{FF2B5EF4-FFF2-40B4-BE49-F238E27FC236}">
                  <a16:creationId xmlns:a16="http://schemas.microsoft.com/office/drawing/2014/main" id="{75BB8465-1F39-08E3-DD59-64C8CA9BE0A4}"/>
                </a:ext>
              </a:extLst>
            </p:cNvPr>
            <p:cNvSpPr>
              <a:spLocks/>
            </p:cNvSpPr>
            <p:nvPr/>
          </p:nvSpPr>
          <p:spPr bwMode="auto">
            <a:xfrm>
              <a:off x="1172" y="2062"/>
              <a:ext cx="19" cy="18"/>
            </a:xfrm>
            <a:custGeom>
              <a:avLst/>
              <a:gdLst>
                <a:gd name="T0" fmla="*/ 0 w 33"/>
                <a:gd name="T1" fmla="*/ 9 h 25"/>
                <a:gd name="T2" fmla="*/ 5 w 33"/>
                <a:gd name="T3" fmla="*/ 0 h 25"/>
                <a:gd name="T4" fmla="*/ 6 w 33"/>
                <a:gd name="T5" fmla="*/ 0 h 25"/>
                <a:gd name="T6" fmla="*/ 0 60000 65536"/>
                <a:gd name="T7" fmla="*/ 0 60000 65536"/>
                <a:gd name="T8" fmla="*/ 0 60000 65536"/>
              </a:gdLst>
              <a:ahLst/>
              <a:cxnLst>
                <a:cxn ang="T6">
                  <a:pos x="T0" y="T1"/>
                </a:cxn>
                <a:cxn ang="T7">
                  <a:pos x="T2" y="T3"/>
                </a:cxn>
                <a:cxn ang="T8">
                  <a:pos x="T4" y="T5"/>
                </a:cxn>
              </a:cxnLst>
              <a:rect l="0" t="0" r="r" b="b"/>
              <a:pathLst>
                <a:path w="33" h="25">
                  <a:moveTo>
                    <a:pt x="0" y="25"/>
                  </a:moveTo>
                  <a:lnTo>
                    <a:pt x="25" y="0"/>
                  </a:lnTo>
                  <a:lnTo>
                    <a:pt x="33" y="0"/>
                  </a:lnTo>
                </a:path>
              </a:pathLst>
            </a:custGeom>
            <a:noFill/>
            <a:ln w="7938">
              <a:solidFill>
                <a:srgbClr val="DD0806"/>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71" name="Freeform 80">
              <a:extLst>
                <a:ext uri="{FF2B5EF4-FFF2-40B4-BE49-F238E27FC236}">
                  <a16:creationId xmlns:a16="http://schemas.microsoft.com/office/drawing/2014/main" id="{82AD7FD0-DA28-580D-0092-E6F4197FA9CC}"/>
                </a:ext>
              </a:extLst>
            </p:cNvPr>
            <p:cNvSpPr>
              <a:spLocks/>
            </p:cNvSpPr>
            <p:nvPr/>
          </p:nvSpPr>
          <p:spPr bwMode="auto">
            <a:xfrm>
              <a:off x="1187" y="2045"/>
              <a:ext cx="20" cy="17"/>
            </a:xfrm>
            <a:custGeom>
              <a:avLst/>
              <a:gdLst>
                <a:gd name="T0" fmla="*/ 0 w 33"/>
                <a:gd name="T1" fmla="*/ 8 h 25"/>
                <a:gd name="T2" fmla="*/ 5 w 33"/>
                <a:gd name="T3" fmla="*/ 0 h 25"/>
                <a:gd name="T4" fmla="*/ 7 w 33"/>
                <a:gd name="T5" fmla="*/ 0 h 25"/>
                <a:gd name="T6" fmla="*/ 0 60000 65536"/>
                <a:gd name="T7" fmla="*/ 0 60000 65536"/>
                <a:gd name="T8" fmla="*/ 0 60000 65536"/>
              </a:gdLst>
              <a:ahLst/>
              <a:cxnLst>
                <a:cxn ang="T6">
                  <a:pos x="T0" y="T1"/>
                </a:cxn>
                <a:cxn ang="T7">
                  <a:pos x="T2" y="T3"/>
                </a:cxn>
                <a:cxn ang="T8">
                  <a:pos x="T4" y="T5"/>
                </a:cxn>
              </a:cxnLst>
              <a:rect l="0" t="0" r="r" b="b"/>
              <a:pathLst>
                <a:path w="33" h="25">
                  <a:moveTo>
                    <a:pt x="0" y="25"/>
                  </a:moveTo>
                  <a:lnTo>
                    <a:pt x="25" y="0"/>
                  </a:lnTo>
                  <a:lnTo>
                    <a:pt x="33" y="0"/>
                  </a:lnTo>
                </a:path>
              </a:pathLst>
            </a:custGeom>
            <a:noFill/>
            <a:ln w="7938">
              <a:solidFill>
                <a:srgbClr val="DD0806"/>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72" name="Freeform 81">
              <a:extLst>
                <a:ext uri="{FF2B5EF4-FFF2-40B4-BE49-F238E27FC236}">
                  <a16:creationId xmlns:a16="http://schemas.microsoft.com/office/drawing/2014/main" id="{7770E063-0067-23E1-4B6C-A228A8AB199C}"/>
                </a:ext>
              </a:extLst>
            </p:cNvPr>
            <p:cNvSpPr>
              <a:spLocks/>
            </p:cNvSpPr>
            <p:nvPr/>
          </p:nvSpPr>
          <p:spPr bwMode="auto">
            <a:xfrm>
              <a:off x="1202" y="2027"/>
              <a:ext cx="20" cy="18"/>
            </a:xfrm>
            <a:custGeom>
              <a:avLst/>
              <a:gdLst>
                <a:gd name="T0" fmla="*/ 0 w 33"/>
                <a:gd name="T1" fmla="*/ 9 h 25"/>
                <a:gd name="T2" fmla="*/ 5 w 33"/>
                <a:gd name="T3" fmla="*/ 0 h 25"/>
                <a:gd name="T4" fmla="*/ 7 w 33"/>
                <a:gd name="T5" fmla="*/ 0 h 25"/>
                <a:gd name="T6" fmla="*/ 0 60000 65536"/>
                <a:gd name="T7" fmla="*/ 0 60000 65536"/>
                <a:gd name="T8" fmla="*/ 0 60000 65536"/>
              </a:gdLst>
              <a:ahLst/>
              <a:cxnLst>
                <a:cxn ang="T6">
                  <a:pos x="T0" y="T1"/>
                </a:cxn>
                <a:cxn ang="T7">
                  <a:pos x="T2" y="T3"/>
                </a:cxn>
                <a:cxn ang="T8">
                  <a:pos x="T4" y="T5"/>
                </a:cxn>
              </a:cxnLst>
              <a:rect l="0" t="0" r="r" b="b"/>
              <a:pathLst>
                <a:path w="33" h="25">
                  <a:moveTo>
                    <a:pt x="0" y="25"/>
                  </a:moveTo>
                  <a:lnTo>
                    <a:pt x="25" y="0"/>
                  </a:lnTo>
                  <a:lnTo>
                    <a:pt x="33" y="0"/>
                  </a:lnTo>
                </a:path>
              </a:pathLst>
            </a:custGeom>
            <a:noFill/>
            <a:ln w="7938">
              <a:solidFill>
                <a:srgbClr val="DD0806"/>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73" name="Freeform 82">
              <a:extLst>
                <a:ext uri="{FF2B5EF4-FFF2-40B4-BE49-F238E27FC236}">
                  <a16:creationId xmlns:a16="http://schemas.microsoft.com/office/drawing/2014/main" id="{A0EE825B-0C83-53F5-1EFF-971C93A2A9F6}"/>
                </a:ext>
              </a:extLst>
            </p:cNvPr>
            <p:cNvSpPr>
              <a:spLocks/>
            </p:cNvSpPr>
            <p:nvPr/>
          </p:nvSpPr>
          <p:spPr bwMode="auto">
            <a:xfrm>
              <a:off x="1217" y="2010"/>
              <a:ext cx="20" cy="17"/>
            </a:xfrm>
            <a:custGeom>
              <a:avLst/>
              <a:gdLst>
                <a:gd name="T0" fmla="*/ 0 w 33"/>
                <a:gd name="T1" fmla="*/ 8 h 25"/>
                <a:gd name="T2" fmla="*/ 5 w 33"/>
                <a:gd name="T3" fmla="*/ 0 h 25"/>
                <a:gd name="T4" fmla="*/ 7 w 33"/>
                <a:gd name="T5" fmla="*/ 0 h 25"/>
                <a:gd name="T6" fmla="*/ 0 60000 65536"/>
                <a:gd name="T7" fmla="*/ 0 60000 65536"/>
                <a:gd name="T8" fmla="*/ 0 60000 65536"/>
              </a:gdLst>
              <a:ahLst/>
              <a:cxnLst>
                <a:cxn ang="T6">
                  <a:pos x="T0" y="T1"/>
                </a:cxn>
                <a:cxn ang="T7">
                  <a:pos x="T2" y="T3"/>
                </a:cxn>
                <a:cxn ang="T8">
                  <a:pos x="T4" y="T5"/>
                </a:cxn>
              </a:cxnLst>
              <a:rect l="0" t="0" r="r" b="b"/>
              <a:pathLst>
                <a:path w="33" h="25">
                  <a:moveTo>
                    <a:pt x="0" y="25"/>
                  </a:moveTo>
                  <a:lnTo>
                    <a:pt x="25" y="0"/>
                  </a:lnTo>
                  <a:lnTo>
                    <a:pt x="33" y="0"/>
                  </a:lnTo>
                </a:path>
              </a:pathLst>
            </a:custGeom>
            <a:noFill/>
            <a:ln w="7938">
              <a:solidFill>
                <a:srgbClr val="DD0806"/>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74" name="Freeform 83">
              <a:extLst>
                <a:ext uri="{FF2B5EF4-FFF2-40B4-BE49-F238E27FC236}">
                  <a16:creationId xmlns:a16="http://schemas.microsoft.com/office/drawing/2014/main" id="{84F85AC2-5152-8108-B9EF-868048EDA33A}"/>
                </a:ext>
              </a:extLst>
            </p:cNvPr>
            <p:cNvSpPr>
              <a:spLocks/>
            </p:cNvSpPr>
            <p:nvPr/>
          </p:nvSpPr>
          <p:spPr bwMode="auto">
            <a:xfrm>
              <a:off x="1232" y="1998"/>
              <a:ext cx="20" cy="12"/>
            </a:xfrm>
            <a:custGeom>
              <a:avLst/>
              <a:gdLst>
                <a:gd name="T0" fmla="*/ 0 w 33"/>
                <a:gd name="T1" fmla="*/ 6 h 17"/>
                <a:gd name="T2" fmla="*/ 5 w 33"/>
                <a:gd name="T3" fmla="*/ 0 h 17"/>
                <a:gd name="T4" fmla="*/ 7 w 33"/>
                <a:gd name="T5" fmla="*/ 0 h 17"/>
                <a:gd name="T6" fmla="*/ 0 60000 65536"/>
                <a:gd name="T7" fmla="*/ 0 60000 65536"/>
                <a:gd name="T8" fmla="*/ 0 60000 65536"/>
              </a:gdLst>
              <a:ahLst/>
              <a:cxnLst>
                <a:cxn ang="T6">
                  <a:pos x="T0" y="T1"/>
                </a:cxn>
                <a:cxn ang="T7">
                  <a:pos x="T2" y="T3"/>
                </a:cxn>
                <a:cxn ang="T8">
                  <a:pos x="T4" y="T5"/>
                </a:cxn>
              </a:cxnLst>
              <a:rect l="0" t="0" r="r" b="b"/>
              <a:pathLst>
                <a:path w="33" h="17">
                  <a:moveTo>
                    <a:pt x="0" y="17"/>
                  </a:moveTo>
                  <a:lnTo>
                    <a:pt x="24" y="0"/>
                  </a:lnTo>
                  <a:lnTo>
                    <a:pt x="33" y="0"/>
                  </a:lnTo>
                </a:path>
              </a:pathLst>
            </a:custGeom>
            <a:noFill/>
            <a:ln w="7938">
              <a:solidFill>
                <a:srgbClr val="DD0806"/>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75" name="Freeform 84">
              <a:extLst>
                <a:ext uri="{FF2B5EF4-FFF2-40B4-BE49-F238E27FC236}">
                  <a16:creationId xmlns:a16="http://schemas.microsoft.com/office/drawing/2014/main" id="{E880D0E6-196B-91E9-158E-65846CC7D2BD}"/>
                </a:ext>
              </a:extLst>
            </p:cNvPr>
            <p:cNvSpPr>
              <a:spLocks/>
            </p:cNvSpPr>
            <p:nvPr/>
          </p:nvSpPr>
          <p:spPr bwMode="auto">
            <a:xfrm>
              <a:off x="1246" y="1981"/>
              <a:ext cx="16" cy="17"/>
            </a:xfrm>
            <a:custGeom>
              <a:avLst/>
              <a:gdLst>
                <a:gd name="T0" fmla="*/ 0 w 25"/>
                <a:gd name="T1" fmla="*/ 8 h 25"/>
                <a:gd name="T2" fmla="*/ 4 w 25"/>
                <a:gd name="T3" fmla="*/ 0 h 25"/>
                <a:gd name="T4" fmla="*/ 6 w 25"/>
                <a:gd name="T5" fmla="*/ 0 h 25"/>
                <a:gd name="T6" fmla="*/ 0 60000 65536"/>
                <a:gd name="T7" fmla="*/ 0 60000 65536"/>
                <a:gd name="T8" fmla="*/ 0 60000 65536"/>
              </a:gdLst>
              <a:ahLst/>
              <a:cxnLst>
                <a:cxn ang="T6">
                  <a:pos x="T0" y="T1"/>
                </a:cxn>
                <a:cxn ang="T7">
                  <a:pos x="T2" y="T3"/>
                </a:cxn>
                <a:cxn ang="T8">
                  <a:pos x="T4" y="T5"/>
                </a:cxn>
              </a:cxnLst>
              <a:rect l="0" t="0" r="r" b="b"/>
              <a:pathLst>
                <a:path w="25" h="25">
                  <a:moveTo>
                    <a:pt x="0" y="25"/>
                  </a:moveTo>
                  <a:lnTo>
                    <a:pt x="17" y="0"/>
                  </a:lnTo>
                  <a:lnTo>
                    <a:pt x="25" y="0"/>
                  </a:lnTo>
                </a:path>
              </a:pathLst>
            </a:custGeom>
            <a:noFill/>
            <a:ln w="7938">
              <a:solidFill>
                <a:srgbClr val="DD0806"/>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76" name="Freeform 85">
              <a:extLst>
                <a:ext uri="{FF2B5EF4-FFF2-40B4-BE49-F238E27FC236}">
                  <a16:creationId xmlns:a16="http://schemas.microsoft.com/office/drawing/2014/main" id="{DD804F1F-B14B-7932-647F-EA90648036B1}"/>
                </a:ext>
              </a:extLst>
            </p:cNvPr>
            <p:cNvSpPr>
              <a:spLocks/>
            </p:cNvSpPr>
            <p:nvPr/>
          </p:nvSpPr>
          <p:spPr bwMode="auto">
            <a:xfrm>
              <a:off x="1257" y="1963"/>
              <a:ext cx="20" cy="18"/>
            </a:xfrm>
            <a:custGeom>
              <a:avLst/>
              <a:gdLst>
                <a:gd name="T0" fmla="*/ 0 w 33"/>
                <a:gd name="T1" fmla="*/ 9 h 25"/>
                <a:gd name="T2" fmla="*/ 5 w 33"/>
                <a:gd name="T3" fmla="*/ 0 h 25"/>
                <a:gd name="T4" fmla="*/ 7 w 33"/>
                <a:gd name="T5" fmla="*/ 0 h 25"/>
                <a:gd name="T6" fmla="*/ 0 60000 65536"/>
                <a:gd name="T7" fmla="*/ 0 60000 65536"/>
                <a:gd name="T8" fmla="*/ 0 60000 65536"/>
              </a:gdLst>
              <a:ahLst/>
              <a:cxnLst>
                <a:cxn ang="T6">
                  <a:pos x="T0" y="T1"/>
                </a:cxn>
                <a:cxn ang="T7">
                  <a:pos x="T2" y="T3"/>
                </a:cxn>
                <a:cxn ang="T8">
                  <a:pos x="T4" y="T5"/>
                </a:cxn>
              </a:cxnLst>
              <a:rect l="0" t="0" r="r" b="b"/>
              <a:pathLst>
                <a:path w="33" h="25">
                  <a:moveTo>
                    <a:pt x="0" y="25"/>
                  </a:moveTo>
                  <a:lnTo>
                    <a:pt x="25" y="0"/>
                  </a:lnTo>
                  <a:lnTo>
                    <a:pt x="33" y="0"/>
                  </a:lnTo>
                </a:path>
              </a:pathLst>
            </a:custGeom>
            <a:noFill/>
            <a:ln w="7938">
              <a:solidFill>
                <a:srgbClr val="DD0806"/>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77" name="Freeform 86">
              <a:extLst>
                <a:ext uri="{FF2B5EF4-FFF2-40B4-BE49-F238E27FC236}">
                  <a16:creationId xmlns:a16="http://schemas.microsoft.com/office/drawing/2014/main" id="{E3123E91-C9E0-E14D-4BB0-D8CAB1DC0AD8}"/>
                </a:ext>
              </a:extLst>
            </p:cNvPr>
            <p:cNvSpPr>
              <a:spLocks/>
            </p:cNvSpPr>
            <p:nvPr/>
          </p:nvSpPr>
          <p:spPr bwMode="auto">
            <a:xfrm>
              <a:off x="1272" y="1946"/>
              <a:ext cx="20" cy="17"/>
            </a:xfrm>
            <a:custGeom>
              <a:avLst/>
              <a:gdLst>
                <a:gd name="T0" fmla="*/ 0 w 33"/>
                <a:gd name="T1" fmla="*/ 8 h 25"/>
                <a:gd name="T2" fmla="*/ 5 w 33"/>
                <a:gd name="T3" fmla="*/ 0 h 25"/>
                <a:gd name="T4" fmla="*/ 7 w 33"/>
                <a:gd name="T5" fmla="*/ 0 h 25"/>
                <a:gd name="T6" fmla="*/ 0 60000 65536"/>
                <a:gd name="T7" fmla="*/ 0 60000 65536"/>
                <a:gd name="T8" fmla="*/ 0 60000 65536"/>
              </a:gdLst>
              <a:ahLst/>
              <a:cxnLst>
                <a:cxn ang="T6">
                  <a:pos x="T0" y="T1"/>
                </a:cxn>
                <a:cxn ang="T7">
                  <a:pos x="T2" y="T3"/>
                </a:cxn>
                <a:cxn ang="T8">
                  <a:pos x="T4" y="T5"/>
                </a:cxn>
              </a:cxnLst>
              <a:rect l="0" t="0" r="r" b="b"/>
              <a:pathLst>
                <a:path w="33" h="25">
                  <a:moveTo>
                    <a:pt x="0" y="25"/>
                  </a:moveTo>
                  <a:lnTo>
                    <a:pt x="25" y="0"/>
                  </a:lnTo>
                  <a:lnTo>
                    <a:pt x="33" y="0"/>
                  </a:lnTo>
                </a:path>
              </a:pathLst>
            </a:custGeom>
            <a:noFill/>
            <a:ln w="7938">
              <a:solidFill>
                <a:srgbClr val="DD0806"/>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78" name="Freeform 87">
              <a:extLst>
                <a:ext uri="{FF2B5EF4-FFF2-40B4-BE49-F238E27FC236}">
                  <a16:creationId xmlns:a16="http://schemas.microsoft.com/office/drawing/2014/main" id="{5640F11C-1298-2A21-7A5B-BCACDB56B39C}"/>
                </a:ext>
              </a:extLst>
            </p:cNvPr>
            <p:cNvSpPr>
              <a:spLocks/>
            </p:cNvSpPr>
            <p:nvPr/>
          </p:nvSpPr>
          <p:spPr bwMode="auto">
            <a:xfrm>
              <a:off x="1287" y="1928"/>
              <a:ext cx="20" cy="18"/>
            </a:xfrm>
            <a:custGeom>
              <a:avLst/>
              <a:gdLst>
                <a:gd name="T0" fmla="*/ 0 w 33"/>
                <a:gd name="T1" fmla="*/ 9 h 25"/>
                <a:gd name="T2" fmla="*/ 5 w 33"/>
                <a:gd name="T3" fmla="*/ 0 h 25"/>
                <a:gd name="T4" fmla="*/ 7 w 33"/>
                <a:gd name="T5" fmla="*/ 0 h 25"/>
                <a:gd name="T6" fmla="*/ 0 60000 65536"/>
                <a:gd name="T7" fmla="*/ 0 60000 65536"/>
                <a:gd name="T8" fmla="*/ 0 60000 65536"/>
              </a:gdLst>
              <a:ahLst/>
              <a:cxnLst>
                <a:cxn ang="T6">
                  <a:pos x="T0" y="T1"/>
                </a:cxn>
                <a:cxn ang="T7">
                  <a:pos x="T2" y="T3"/>
                </a:cxn>
                <a:cxn ang="T8">
                  <a:pos x="T4" y="T5"/>
                </a:cxn>
              </a:cxnLst>
              <a:rect l="0" t="0" r="r" b="b"/>
              <a:pathLst>
                <a:path w="33" h="25">
                  <a:moveTo>
                    <a:pt x="0" y="25"/>
                  </a:moveTo>
                  <a:lnTo>
                    <a:pt x="25" y="0"/>
                  </a:lnTo>
                  <a:lnTo>
                    <a:pt x="33" y="0"/>
                  </a:lnTo>
                </a:path>
              </a:pathLst>
            </a:custGeom>
            <a:noFill/>
            <a:ln w="7938">
              <a:solidFill>
                <a:srgbClr val="DD0806"/>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79" name="Freeform 88">
              <a:extLst>
                <a:ext uri="{FF2B5EF4-FFF2-40B4-BE49-F238E27FC236}">
                  <a16:creationId xmlns:a16="http://schemas.microsoft.com/office/drawing/2014/main" id="{1F48ED16-0849-0DA8-79AB-E09E09EC1F0B}"/>
                </a:ext>
              </a:extLst>
            </p:cNvPr>
            <p:cNvSpPr>
              <a:spLocks/>
            </p:cNvSpPr>
            <p:nvPr/>
          </p:nvSpPr>
          <p:spPr bwMode="auto">
            <a:xfrm>
              <a:off x="1302" y="1916"/>
              <a:ext cx="20" cy="12"/>
            </a:xfrm>
            <a:custGeom>
              <a:avLst/>
              <a:gdLst>
                <a:gd name="T0" fmla="*/ 0 w 33"/>
                <a:gd name="T1" fmla="*/ 6 h 17"/>
                <a:gd name="T2" fmla="*/ 5 w 33"/>
                <a:gd name="T3" fmla="*/ 0 h 17"/>
                <a:gd name="T4" fmla="*/ 7 w 33"/>
                <a:gd name="T5" fmla="*/ 0 h 17"/>
                <a:gd name="T6" fmla="*/ 0 60000 65536"/>
                <a:gd name="T7" fmla="*/ 0 60000 65536"/>
                <a:gd name="T8" fmla="*/ 0 60000 65536"/>
              </a:gdLst>
              <a:ahLst/>
              <a:cxnLst>
                <a:cxn ang="T6">
                  <a:pos x="T0" y="T1"/>
                </a:cxn>
                <a:cxn ang="T7">
                  <a:pos x="T2" y="T3"/>
                </a:cxn>
                <a:cxn ang="T8">
                  <a:pos x="T4" y="T5"/>
                </a:cxn>
              </a:cxnLst>
              <a:rect l="0" t="0" r="r" b="b"/>
              <a:pathLst>
                <a:path w="33" h="17">
                  <a:moveTo>
                    <a:pt x="0" y="17"/>
                  </a:moveTo>
                  <a:lnTo>
                    <a:pt x="25" y="0"/>
                  </a:lnTo>
                  <a:lnTo>
                    <a:pt x="33" y="0"/>
                  </a:lnTo>
                </a:path>
              </a:pathLst>
            </a:custGeom>
            <a:noFill/>
            <a:ln w="7938">
              <a:solidFill>
                <a:srgbClr val="DD0806"/>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80" name="Freeform 89">
              <a:extLst>
                <a:ext uri="{FF2B5EF4-FFF2-40B4-BE49-F238E27FC236}">
                  <a16:creationId xmlns:a16="http://schemas.microsoft.com/office/drawing/2014/main" id="{26EF3EFC-1D56-9848-04CC-386177E15340}"/>
                </a:ext>
              </a:extLst>
            </p:cNvPr>
            <p:cNvSpPr>
              <a:spLocks/>
            </p:cNvSpPr>
            <p:nvPr/>
          </p:nvSpPr>
          <p:spPr bwMode="auto">
            <a:xfrm>
              <a:off x="1317" y="1899"/>
              <a:ext cx="20" cy="17"/>
            </a:xfrm>
            <a:custGeom>
              <a:avLst/>
              <a:gdLst>
                <a:gd name="T0" fmla="*/ 0 w 33"/>
                <a:gd name="T1" fmla="*/ 8 h 25"/>
                <a:gd name="T2" fmla="*/ 5 w 33"/>
                <a:gd name="T3" fmla="*/ 0 h 25"/>
                <a:gd name="T4" fmla="*/ 7 w 33"/>
                <a:gd name="T5" fmla="*/ 0 h 25"/>
                <a:gd name="T6" fmla="*/ 0 60000 65536"/>
                <a:gd name="T7" fmla="*/ 0 60000 65536"/>
                <a:gd name="T8" fmla="*/ 0 60000 65536"/>
              </a:gdLst>
              <a:ahLst/>
              <a:cxnLst>
                <a:cxn ang="T6">
                  <a:pos x="T0" y="T1"/>
                </a:cxn>
                <a:cxn ang="T7">
                  <a:pos x="T2" y="T3"/>
                </a:cxn>
                <a:cxn ang="T8">
                  <a:pos x="T4" y="T5"/>
                </a:cxn>
              </a:cxnLst>
              <a:rect l="0" t="0" r="r" b="b"/>
              <a:pathLst>
                <a:path w="33" h="25">
                  <a:moveTo>
                    <a:pt x="0" y="25"/>
                  </a:moveTo>
                  <a:lnTo>
                    <a:pt x="25" y="0"/>
                  </a:lnTo>
                  <a:lnTo>
                    <a:pt x="33" y="0"/>
                  </a:lnTo>
                </a:path>
              </a:pathLst>
            </a:custGeom>
            <a:noFill/>
            <a:ln w="7938">
              <a:solidFill>
                <a:srgbClr val="DD0806"/>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81" name="Freeform 90">
              <a:extLst>
                <a:ext uri="{FF2B5EF4-FFF2-40B4-BE49-F238E27FC236}">
                  <a16:creationId xmlns:a16="http://schemas.microsoft.com/office/drawing/2014/main" id="{251C45B0-1C1E-C252-5AC7-2AA411083AA8}"/>
                </a:ext>
              </a:extLst>
            </p:cNvPr>
            <p:cNvSpPr>
              <a:spLocks/>
            </p:cNvSpPr>
            <p:nvPr/>
          </p:nvSpPr>
          <p:spPr bwMode="auto">
            <a:xfrm>
              <a:off x="1332" y="1881"/>
              <a:ext cx="20" cy="18"/>
            </a:xfrm>
            <a:custGeom>
              <a:avLst/>
              <a:gdLst>
                <a:gd name="T0" fmla="*/ 0 w 33"/>
                <a:gd name="T1" fmla="*/ 9 h 25"/>
                <a:gd name="T2" fmla="*/ 5 w 33"/>
                <a:gd name="T3" fmla="*/ 0 h 25"/>
                <a:gd name="T4" fmla="*/ 7 w 33"/>
                <a:gd name="T5" fmla="*/ 0 h 25"/>
                <a:gd name="T6" fmla="*/ 0 60000 65536"/>
                <a:gd name="T7" fmla="*/ 0 60000 65536"/>
                <a:gd name="T8" fmla="*/ 0 60000 65536"/>
              </a:gdLst>
              <a:ahLst/>
              <a:cxnLst>
                <a:cxn ang="T6">
                  <a:pos x="T0" y="T1"/>
                </a:cxn>
                <a:cxn ang="T7">
                  <a:pos x="T2" y="T3"/>
                </a:cxn>
                <a:cxn ang="T8">
                  <a:pos x="T4" y="T5"/>
                </a:cxn>
              </a:cxnLst>
              <a:rect l="0" t="0" r="r" b="b"/>
              <a:pathLst>
                <a:path w="33" h="25">
                  <a:moveTo>
                    <a:pt x="0" y="25"/>
                  </a:moveTo>
                  <a:lnTo>
                    <a:pt x="25" y="0"/>
                  </a:lnTo>
                  <a:lnTo>
                    <a:pt x="33" y="0"/>
                  </a:lnTo>
                </a:path>
              </a:pathLst>
            </a:custGeom>
            <a:noFill/>
            <a:ln w="7938">
              <a:solidFill>
                <a:srgbClr val="DD0806"/>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82" name="Freeform 91">
              <a:extLst>
                <a:ext uri="{FF2B5EF4-FFF2-40B4-BE49-F238E27FC236}">
                  <a16:creationId xmlns:a16="http://schemas.microsoft.com/office/drawing/2014/main" id="{B0A9728D-5AF5-7213-5EAA-508BC53FF62B}"/>
                </a:ext>
              </a:extLst>
            </p:cNvPr>
            <p:cNvSpPr>
              <a:spLocks/>
            </p:cNvSpPr>
            <p:nvPr/>
          </p:nvSpPr>
          <p:spPr bwMode="auto">
            <a:xfrm>
              <a:off x="1347" y="1864"/>
              <a:ext cx="20" cy="17"/>
            </a:xfrm>
            <a:custGeom>
              <a:avLst/>
              <a:gdLst>
                <a:gd name="T0" fmla="*/ 0 w 33"/>
                <a:gd name="T1" fmla="*/ 8 h 25"/>
                <a:gd name="T2" fmla="*/ 5 w 33"/>
                <a:gd name="T3" fmla="*/ 0 h 25"/>
                <a:gd name="T4" fmla="*/ 7 w 33"/>
                <a:gd name="T5" fmla="*/ 0 h 25"/>
                <a:gd name="T6" fmla="*/ 0 60000 65536"/>
                <a:gd name="T7" fmla="*/ 0 60000 65536"/>
                <a:gd name="T8" fmla="*/ 0 60000 65536"/>
              </a:gdLst>
              <a:ahLst/>
              <a:cxnLst>
                <a:cxn ang="T6">
                  <a:pos x="T0" y="T1"/>
                </a:cxn>
                <a:cxn ang="T7">
                  <a:pos x="T2" y="T3"/>
                </a:cxn>
                <a:cxn ang="T8">
                  <a:pos x="T4" y="T5"/>
                </a:cxn>
              </a:cxnLst>
              <a:rect l="0" t="0" r="r" b="b"/>
              <a:pathLst>
                <a:path w="33" h="25">
                  <a:moveTo>
                    <a:pt x="0" y="25"/>
                  </a:moveTo>
                  <a:lnTo>
                    <a:pt x="25" y="0"/>
                  </a:lnTo>
                  <a:lnTo>
                    <a:pt x="33" y="0"/>
                  </a:lnTo>
                </a:path>
              </a:pathLst>
            </a:custGeom>
            <a:noFill/>
            <a:ln w="7938">
              <a:solidFill>
                <a:srgbClr val="DD0806"/>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83" name="Freeform 92">
              <a:extLst>
                <a:ext uri="{FF2B5EF4-FFF2-40B4-BE49-F238E27FC236}">
                  <a16:creationId xmlns:a16="http://schemas.microsoft.com/office/drawing/2014/main" id="{1D7D5272-EAD3-10A3-0226-5BFE105F0248}"/>
                </a:ext>
              </a:extLst>
            </p:cNvPr>
            <p:cNvSpPr>
              <a:spLocks/>
            </p:cNvSpPr>
            <p:nvPr/>
          </p:nvSpPr>
          <p:spPr bwMode="auto">
            <a:xfrm>
              <a:off x="1362" y="1847"/>
              <a:ext cx="20" cy="17"/>
            </a:xfrm>
            <a:custGeom>
              <a:avLst/>
              <a:gdLst>
                <a:gd name="T0" fmla="*/ 0 w 33"/>
                <a:gd name="T1" fmla="*/ 8 h 25"/>
                <a:gd name="T2" fmla="*/ 5 w 33"/>
                <a:gd name="T3" fmla="*/ 0 h 25"/>
                <a:gd name="T4" fmla="*/ 7 w 33"/>
                <a:gd name="T5" fmla="*/ 0 h 25"/>
                <a:gd name="T6" fmla="*/ 0 60000 65536"/>
                <a:gd name="T7" fmla="*/ 0 60000 65536"/>
                <a:gd name="T8" fmla="*/ 0 60000 65536"/>
              </a:gdLst>
              <a:ahLst/>
              <a:cxnLst>
                <a:cxn ang="T6">
                  <a:pos x="T0" y="T1"/>
                </a:cxn>
                <a:cxn ang="T7">
                  <a:pos x="T2" y="T3"/>
                </a:cxn>
                <a:cxn ang="T8">
                  <a:pos x="T4" y="T5"/>
                </a:cxn>
              </a:cxnLst>
              <a:rect l="0" t="0" r="r" b="b"/>
              <a:pathLst>
                <a:path w="33" h="25">
                  <a:moveTo>
                    <a:pt x="0" y="25"/>
                  </a:moveTo>
                  <a:lnTo>
                    <a:pt x="25" y="0"/>
                  </a:lnTo>
                  <a:lnTo>
                    <a:pt x="33" y="0"/>
                  </a:lnTo>
                </a:path>
              </a:pathLst>
            </a:custGeom>
            <a:noFill/>
            <a:ln w="7938">
              <a:solidFill>
                <a:srgbClr val="DD0806"/>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84" name="Freeform 93">
              <a:extLst>
                <a:ext uri="{FF2B5EF4-FFF2-40B4-BE49-F238E27FC236}">
                  <a16:creationId xmlns:a16="http://schemas.microsoft.com/office/drawing/2014/main" id="{B4F02A89-826F-6D69-1E73-A85DC689CD6A}"/>
                </a:ext>
              </a:extLst>
            </p:cNvPr>
            <p:cNvSpPr>
              <a:spLocks/>
            </p:cNvSpPr>
            <p:nvPr/>
          </p:nvSpPr>
          <p:spPr bwMode="auto">
            <a:xfrm>
              <a:off x="1378" y="1835"/>
              <a:ext cx="19" cy="12"/>
            </a:xfrm>
            <a:custGeom>
              <a:avLst/>
              <a:gdLst>
                <a:gd name="T0" fmla="*/ 0 w 33"/>
                <a:gd name="T1" fmla="*/ 7 h 16"/>
                <a:gd name="T2" fmla="*/ 5 w 33"/>
                <a:gd name="T3" fmla="*/ 0 h 16"/>
                <a:gd name="T4" fmla="*/ 6 w 33"/>
                <a:gd name="T5" fmla="*/ 0 h 16"/>
                <a:gd name="T6" fmla="*/ 0 60000 65536"/>
                <a:gd name="T7" fmla="*/ 0 60000 65536"/>
                <a:gd name="T8" fmla="*/ 0 60000 65536"/>
              </a:gdLst>
              <a:ahLst/>
              <a:cxnLst>
                <a:cxn ang="T6">
                  <a:pos x="T0" y="T1"/>
                </a:cxn>
                <a:cxn ang="T7">
                  <a:pos x="T2" y="T3"/>
                </a:cxn>
                <a:cxn ang="T8">
                  <a:pos x="T4" y="T5"/>
                </a:cxn>
              </a:cxnLst>
              <a:rect l="0" t="0" r="r" b="b"/>
              <a:pathLst>
                <a:path w="33" h="16">
                  <a:moveTo>
                    <a:pt x="0" y="16"/>
                  </a:moveTo>
                  <a:lnTo>
                    <a:pt x="25" y="0"/>
                  </a:lnTo>
                  <a:lnTo>
                    <a:pt x="33" y="0"/>
                  </a:lnTo>
                </a:path>
              </a:pathLst>
            </a:custGeom>
            <a:noFill/>
            <a:ln w="7938">
              <a:solidFill>
                <a:srgbClr val="DD0806"/>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85" name="Freeform 94">
              <a:extLst>
                <a:ext uri="{FF2B5EF4-FFF2-40B4-BE49-F238E27FC236}">
                  <a16:creationId xmlns:a16="http://schemas.microsoft.com/office/drawing/2014/main" id="{5B3C5357-9ECC-75DA-3565-5245634ED689}"/>
                </a:ext>
              </a:extLst>
            </p:cNvPr>
            <p:cNvSpPr>
              <a:spLocks/>
            </p:cNvSpPr>
            <p:nvPr/>
          </p:nvSpPr>
          <p:spPr bwMode="auto">
            <a:xfrm>
              <a:off x="1393" y="1818"/>
              <a:ext cx="20" cy="17"/>
            </a:xfrm>
            <a:custGeom>
              <a:avLst/>
              <a:gdLst>
                <a:gd name="T0" fmla="*/ 0 w 33"/>
                <a:gd name="T1" fmla="*/ 8 h 25"/>
                <a:gd name="T2" fmla="*/ 5 w 33"/>
                <a:gd name="T3" fmla="*/ 0 h 25"/>
                <a:gd name="T4" fmla="*/ 7 w 33"/>
                <a:gd name="T5" fmla="*/ 0 h 25"/>
                <a:gd name="T6" fmla="*/ 0 60000 65536"/>
                <a:gd name="T7" fmla="*/ 0 60000 65536"/>
                <a:gd name="T8" fmla="*/ 0 60000 65536"/>
              </a:gdLst>
              <a:ahLst/>
              <a:cxnLst>
                <a:cxn ang="T6">
                  <a:pos x="T0" y="T1"/>
                </a:cxn>
                <a:cxn ang="T7">
                  <a:pos x="T2" y="T3"/>
                </a:cxn>
                <a:cxn ang="T8">
                  <a:pos x="T4" y="T5"/>
                </a:cxn>
              </a:cxnLst>
              <a:rect l="0" t="0" r="r" b="b"/>
              <a:pathLst>
                <a:path w="33" h="25">
                  <a:moveTo>
                    <a:pt x="0" y="25"/>
                  </a:moveTo>
                  <a:lnTo>
                    <a:pt x="25" y="0"/>
                  </a:lnTo>
                  <a:lnTo>
                    <a:pt x="33" y="0"/>
                  </a:lnTo>
                </a:path>
              </a:pathLst>
            </a:custGeom>
            <a:noFill/>
            <a:ln w="7938">
              <a:solidFill>
                <a:srgbClr val="DD0806"/>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86" name="Freeform 95">
              <a:extLst>
                <a:ext uri="{FF2B5EF4-FFF2-40B4-BE49-F238E27FC236}">
                  <a16:creationId xmlns:a16="http://schemas.microsoft.com/office/drawing/2014/main" id="{215C8026-2E3B-9FB4-620C-6A90DD4FFC6C}"/>
                </a:ext>
              </a:extLst>
            </p:cNvPr>
            <p:cNvSpPr>
              <a:spLocks/>
            </p:cNvSpPr>
            <p:nvPr/>
          </p:nvSpPr>
          <p:spPr bwMode="auto">
            <a:xfrm>
              <a:off x="1408" y="1800"/>
              <a:ext cx="15" cy="18"/>
            </a:xfrm>
            <a:custGeom>
              <a:avLst/>
              <a:gdLst>
                <a:gd name="T0" fmla="*/ 0 w 25"/>
                <a:gd name="T1" fmla="*/ 9 h 25"/>
                <a:gd name="T2" fmla="*/ 4 w 25"/>
                <a:gd name="T3" fmla="*/ 0 h 25"/>
                <a:gd name="T4" fmla="*/ 5 w 25"/>
                <a:gd name="T5" fmla="*/ 0 h 25"/>
                <a:gd name="T6" fmla="*/ 0 60000 65536"/>
                <a:gd name="T7" fmla="*/ 0 60000 65536"/>
                <a:gd name="T8" fmla="*/ 0 60000 65536"/>
              </a:gdLst>
              <a:ahLst/>
              <a:cxnLst>
                <a:cxn ang="T6">
                  <a:pos x="T0" y="T1"/>
                </a:cxn>
                <a:cxn ang="T7">
                  <a:pos x="T2" y="T3"/>
                </a:cxn>
                <a:cxn ang="T8">
                  <a:pos x="T4" y="T5"/>
                </a:cxn>
              </a:cxnLst>
              <a:rect l="0" t="0" r="r" b="b"/>
              <a:pathLst>
                <a:path w="25" h="25">
                  <a:moveTo>
                    <a:pt x="0" y="25"/>
                  </a:moveTo>
                  <a:lnTo>
                    <a:pt x="16" y="0"/>
                  </a:lnTo>
                  <a:lnTo>
                    <a:pt x="25" y="0"/>
                  </a:lnTo>
                </a:path>
              </a:pathLst>
            </a:custGeom>
            <a:noFill/>
            <a:ln w="7938">
              <a:solidFill>
                <a:srgbClr val="DD0806"/>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87" name="Freeform 96">
              <a:extLst>
                <a:ext uri="{FF2B5EF4-FFF2-40B4-BE49-F238E27FC236}">
                  <a16:creationId xmlns:a16="http://schemas.microsoft.com/office/drawing/2014/main" id="{F919B9C5-F64E-F83F-8FF1-4904A72EA242}"/>
                </a:ext>
              </a:extLst>
            </p:cNvPr>
            <p:cNvSpPr>
              <a:spLocks/>
            </p:cNvSpPr>
            <p:nvPr/>
          </p:nvSpPr>
          <p:spPr bwMode="auto">
            <a:xfrm>
              <a:off x="1417" y="1783"/>
              <a:ext cx="21" cy="17"/>
            </a:xfrm>
            <a:custGeom>
              <a:avLst/>
              <a:gdLst>
                <a:gd name="T0" fmla="*/ 0 w 34"/>
                <a:gd name="T1" fmla="*/ 8 h 25"/>
                <a:gd name="T2" fmla="*/ 6 w 34"/>
                <a:gd name="T3" fmla="*/ 0 h 25"/>
                <a:gd name="T4" fmla="*/ 8 w 34"/>
                <a:gd name="T5" fmla="*/ 0 h 25"/>
                <a:gd name="T6" fmla="*/ 0 60000 65536"/>
                <a:gd name="T7" fmla="*/ 0 60000 65536"/>
                <a:gd name="T8" fmla="*/ 0 60000 65536"/>
              </a:gdLst>
              <a:ahLst/>
              <a:cxnLst>
                <a:cxn ang="T6">
                  <a:pos x="T0" y="T1"/>
                </a:cxn>
                <a:cxn ang="T7">
                  <a:pos x="T2" y="T3"/>
                </a:cxn>
                <a:cxn ang="T8">
                  <a:pos x="T4" y="T5"/>
                </a:cxn>
              </a:cxnLst>
              <a:rect l="0" t="0" r="r" b="b"/>
              <a:pathLst>
                <a:path w="34" h="25">
                  <a:moveTo>
                    <a:pt x="0" y="25"/>
                  </a:moveTo>
                  <a:lnTo>
                    <a:pt x="25" y="0"/>
                  </a:lnTo>
                  <a:lnTo>
                    <a:pt x="34" y="0"/>
                  </a:lnTo>
                </a:path>
              </a:pathLst>
            </a:custGeom>
            <a:noFill/>
            <a:ln w="7938">
              <a:solidFill>
                <a:srgbClr val="DD0806"/>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88" name="Freeform 97">
              <a:extLst>
                <a:ext uri="{FF2B5EF4-FFF2-40B4-BE49-F238E27FC236}">
                  <a16:creationId xmlns:a16="http://schemas.microsoft.com/office/drawing/2014/main" id="{50A5C93B-8033-914D-7291-ACC491F5F05C}"/>
                </a:ext>
              </a:extLst>
            </p:cNvPr>
            <p:cNvSpPr>
              <a:spLocks/>
            </p:cNvSpPr>
            <p:nvPr/>
          </p:nvSpPr>
          <p:spPr bwMode="auto">
            <a:xfrm>
              <a:off x="1433" y="1766"/>
              <a:ext cx="20" cy="17"/>
            </a:xfrm>
            <a:custGeom>
              <a:avLst/>
              <a:gdLst>
                <a:gd name="T0" fmla="*/ 0 w 34"/>
                <a:gd name="T1" fmla="*/ 8 h 25"/>
                <a:gd name="T2" fmla="*/ 5 w 34"/>
                <a:gd name="T3" fmla="*/ 0 h 25"/>
                <a:gd name="T4" fmla="*/ 7 w 34"/>
                <a:gd name="T5" fmla="*/ 0 h 25"/>
                <a:gd name="T6" fmla="*/ 0 60000 65536"/>
                <a:gd name="T7" fmla="*/ 0 60000 65536"/>
                <a:gd name="T8" fmla="*/ 0 60000 65536"/>
              </a:gdLst>
              <a:ahLst/>
              <a:cxnLst>
                <a:cxn ang="T6">
                  <a:pos x="T0" y="T1"/>
                </a:cxn>
                <a:cxn ang="T7">
                  <a:pos x="T2" y="T3"/>
                </a:cxn>
                <a:cxn ang="T8">
                  <a:pos x="T4" y="T5"/>
                </a:cxn>
              </a:cxnLst>
              <a:rect l="0" t="0" r="r" b="b"/>
              <a:pathLst>
                <a:path w="34" h="25">
                  <a:moveTo>
                    <a:pt x="0" y="25"/>
                  </a:moveTo>
                  <a:lnTo>
                    <a:pt x="25" y="0"/>
                  </a:lnTo>
                  <a:lnTo>
                    <a:pt x="34" y="0"/>
                  </a:lnTo>
                </a:path>
              </a:pathLst>
            </a:custGeom>
            <a:noFill/>
            <a:ln w="7938">
              <a:solidFill>
                <a:srgbClr val="DD0806"/>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89" name="Freeform 98">
              <a:extLst>
                <a:ext uri="{FF2B5EF4-FFF2-40B4-BE49-F238E27FC236}">
                  <a16:creationId xmlns:a16="http://schemas.microsoft.com/office/drawing/2014/main" id="{1DFDE508-C133-2D07-BC22-40F2AE207523}"/>
                </a:ext>
              </a:extLst>
            </p:cNvPr>
            <p:cNvSpPr>
              <a:spLocks/>
            </p:cNvSpPr>
            <p:nvPr/>
          </p:nvSpPr>
          <p:spPr bwMode="auto">
            <a:xfrm>
              <a:off x="1448" y="1748"/>
              <a:ext cx="20" cy="18"/>
            </a:xfrm>
            <a:custGeom>
              <a:avLst/>
              <a:gdLst>
                <a:gd name="T0" fmla="*/ 0 w 34"/>
                <a:gd name="T1" fmla="*/ 9 h 25"/>
                <a:gd name="T2" fmla="*/ 5 w 34"/>
                <a:gd name="T3" fmla="*/ 0 h 25"/>
                <a:gd name="T4" fmla="*/ 7 w 34"/>
                <a:gd name="T5" fmla="*/ 0 h 25"/>
                <a:gd name="T6" fmla="*/ 0 60000 65536"/>
                <a:gd name="T7" fmla="*/ 0 60000 65536"/>
                <a:gd name="T8" fmla="*/ 0 60000 65536"/>
              </a:gdLst>
              <a:ahLst/>
              <a:cxnLst>
                <a:cxn ang="T6">
                  <a:pos x="T0" y="T1"/>
                </a:cxn>
                <a:cxn ang="T7">
                  <a:pos x="T2" y="T3"/>
                </a:cxn>
                <a:cxn ang="T8">
                  <a:pos x="T4" y="T5"/>
                </a:cxn>
              </a:cxnLst>
              <a:rect l="0" t="0" r="r" b="b"/>
              <a:pathLst>
                <a:path w="34" h="25">
                  <a:moveTo>
                    <a:pt x="0" y="25"/>
                  </a:moveTo>
                  <a:lnTo>
                    <a:pt x="25" y="0"/>
                  </a:lnTo>
                  <a:lnTo>
                    <a:pt x="34" y="0"/>
                  </a:lnTo>
                </a:path>
              </a:pathLst>
            </a:custGeom>
            <a:noFill/>
            <a:ln w="7938">
              <a:solidFill>
                <a:srgbClr val="DD0806"/>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90" name="Freeform 99">
              <a:extLst>
                <a:ext uri="{FF2B5EF4-FFF2-40B4-BE49-F238E27FC236}">
                  <a16:creationId xmlns:a16="http://schemas.microsoft.com/office/drawing/2014/main" id="{45FC75B9-4FE2-D2D3-1389-3B154957A493}"/>
                </a:ext>
              </a:extLst>
            </p:cNvPr>
            <p:cNvSpPr>
              <a:spLocks/>
            </p:cNvSpPr>
            <p:nvPr/>
          </p:nvSpPr>
          <p:spPr bwMode="auto">
            <a:xfrm>
              <a:off x="1463" y="1731"/>
              <a:ext cx="20" cy="17"/>
            </a:xfrm>
            <a:custGeom>
              <a:avLst/>
              <a:gdLst>
                <a:gd name="T0" fmla="*/ 0 w 34"/>
                <a:gd name="T1" fmla="*/ 8 h 25"/>
                <a:gd name="T2" fmla="*/ 5 w 34"/>
                <a:gd name="T3" fmla="*/ 0 h 25"/>
                <a:gd name="T4" fmla="*/ 7 w 34"/>
                <a:gd name="T5" fmla="*/ 0 h 25"/>
                <a:gd name="T6" fmla="*/ 0 60000 65536"/>
                <a:gd name="T7" fmla="*/ 0 60000 65536"/>
                <a:gd name="T8" fmla="*/ 0 60000 65536"/>
              </a:gdLst>
              <a:ahLst/>
              <a:cxnLst>
                <a:cxn ang="T6">
                  <a:pos x="T0" y="T1"/>
                </a:cxn>
                <a:cxn ang="T7">
                  <a:pos x="T2" y="T3"/>
                </a:cxn>
                <a:cxn ang="T8">
                  <a:pos x="T4" y="T5"/>
                </a:cxn>
              </a:cxnLst>
              <a:rect l="0" t="0" r="r" b="b"/>
              <a:pathLst>
                <a:path w="34" h="25">
                  <a:moveTo>
                    <a:pt x="0" y="25"/>
                  </a:moveTo>
                  <a:lnTo>
                    <a:pt x="25" y="0"/>
                  </a:lnTo>
                  <a:lnTo>
                    <a:pt x="34" y="0"/>
                  </a:lnTo>
                </a:path>
              </a:pathLst>
            </a:custGeom>
            <a:noFill/>
            <a:ln w="7938">
              <a:solidFill>
                <a:srgbClr val="DD0806"/>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91" name="Freeform 100">
              <a:extLst>
                <a:ext uri="{FF2B5EF4-FFF2-40B4-BE49-F238E27FC236}">
                  <a16:creationId xmlns:a16="http://schemas.microsoft.com/office/drawing/2014/main" id="{B52E4C8E-ABB8-C3B8-852B-B999602722B7}"/>
                </a:ext>
              </a:extLst>
            </p:cNvPr>
            <p:cNvSpPr>
              <a:spLocks/>
            </p:cNvSpPr>
            <p:nvPr/>
          </p:nvSpPr>
          <p:spPr bwMode="auto">
            <a:xfrm>
              <a:off x="1478" y="1713"/>
              <a:ext cx="20" cy="18"/>
            </a:xfrm>
            <a:custGeom>
              <a:avLst/>
              <a:gdLst>
                <a:gd name="T0" fmla="*/ 0 w 33"/>
                <a:gd name="T1" fmla="*/ 8 h 26"/>
                <a:gd name="T2" fmla="*/ 5 w 33"/>
                <a:gd name="T3" fmla="*/ 0 h 26"/>
                <a:gd name="T4" fmla="*/ 7 w 33"/>
                <a:gd name="T5" fmla="*/ 0 h 26"/>
                <a:gd name="T6" fmla="*/ 0 60000 65536"/>
                <a:gd name="T7" fmla="*/ 0 60000 65536"/>
                <a:gd name="T8" fmla="*/ 0 60000 65536"/>
              </a:gdLst>
              <a:ahLst/>
              <a:cxnLst>
                <a:cxn ang="T6">
                  <a:pos x="T0" y="T1"/>
                </a:cxn>
                <a:cxn ang="T7">
                  <a:pos x="T2" y="T3"/>
                </a:cxn>
                <a:cxn ang="T8">
                  <a:pos x="T4" y="T5"/>
                </a:cxn>
              </a:cxnLst>
              <a:rect l="0" t="0" r="r" b="b"/>
              <a:pathLst>
                <a:path w="33" h="26">
                  <a:moveTo>
                    <a:pt x="0" y="26"/>
                  </a:moveTo>
                  <a:lnTo>
                    <a:pt x="25" y="0"/>
                  </a:lnTo>
                  <a:lnTo>
                    <a:pt x="33" y="0"/>
                  </a:lnTo>
                </a:path>
              </a:pathLst>
            </a:custGeom>
            <a:noFill/>
            <a:ln w="7938">
              <a:solidFill>
                <a:srgbClr val="DD0806"/>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92" name="Freeform 101">
              <a:extLst>
                <a:ext uri="{FF2B5EF4-FFF2-40B4-BE49-F238E27FC236}">
                  <a16:creationId xmlns:a16="http://schemas.microsoft.com/office/drawing/2014/main" id="{DB7AF0D7-1C73-3DE7-CCBC-874AE5418333}"/>
                </a:ext>
              </a:extLst>
            </p:cNvPr>
            <p:cNvSpPr>
              <a:spLocks/>
            </p:cNvSpPr>
            <p:nvPr/>
          </p:nvSpPr>
          <p:spPr bwMode="auto">
            <a:xfrm>
              <a:off x="1493" y="1695"/>
              <a:ext cx="20" cy="18"/>
            </a:xfrm>
            <a:custGeom>
              <a:avLst/>
              <a:gdLst>
                <a:gd name="T0" fmla="*/ 0 w 33"/>
                <a:gd name="T1" fmla="*/ 9 h 25"/>
                <a:gd name="T2" fmla="*/ 5 w 33"/>
                <a:gd name="T3" fmla="*/ 0 h 25"/>
                <a:gd name="T4" fmla="*/ 7 w 33"/>
                <a:gd name="T5" fmla="*/ 0 h 25"/>
                <a:gd name="T6" fmla="*/ 0 60000 65536"/>
                <a:gd name="T7" fmla="*/ 0 60000 65536"/>
                <a:gd name="T8" fmla="*/ 0 60000 65536"/>
              </a:gdLst>
              <a:ahLst/>
              <a:cxnLst>
                <a:cxn ang="T6">
                  <a:pos x="T0" y="T1"/>
                </a:cxn>
                <a:cxn ang="T7">
                  <a:pos x="T2" y="T3"/>
                </a:cxn>
                <a:cxn ang="T8">
                  <a:pos x="T4" y="T5"/>
                </a:cxn>
              </a:cxnLst>
              <a:rect l="0" t="0" r="r" b="b"/>
              <a:pathLst>
                <a:path w="33" h="25">
                  <a:moveTo>
                    <a:pt x="0" y="25"/>
                  </a:moveTo>
                  <a:lnTo>
                    <a:pt x="25" y="0"/>
                  </a:lnTo>
                  <a:lnTo>
                    <a:pt x="33" y="0"/>
                  </a:lnTo>
                </a:path>
              </a:pathLst>
            </a:custGeom>
            <a:noFill/>
            <a:ln w="7938">
              <a:solidFill>
                <a:srgbClr val="DD0806"/>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93" name="Freeform 102">
              <a:extLst>
                <a:ext uri="{FF2B5EF4-FFF2-40B4-BE49-F238E27FC236}">
                  <a16:creationId xmlns:a16="http://schemas.microsoft.com/office/drawing/2014/main" id="{61156C12-4DE3-913E-1BD6-EA42ACD0454A}"/>
                </a:ext>
              </a:extLst>
            </p:cNvPr>
            <p:cNvSpPr>
              <a:spLocks/>
            </p:cNvSpPr>
            <p:nvPr/>
          </p:nvSpPr>
          <p:spPr bwMode="auto">
            <a:xfrm>
              <a:off x="1508" y="1678"/>
              <a:ext cx="20" cy="17"/>
            </a:xfrm>
            <a:custGeom>
              <a:avLst/>
              <a:gdLst>
                <a:gd name="T0" fmla="*/ 0 w 33"/>
                <a:gd name="T1" fmla="*/ 8 h 25"/>
                <a:gd name="T2" fmla="*/ 5 w 33"/>
                <a:gd name="T3" fmla="*/ 0 h 25"/>
                <a:gd name="T4" fmla="*/ 7 w 33"/>
                <a:gd name="T5" fmla="*/ 0 h 25"/>
                <a:gd name="T6" fmla="*/ 0 60000 65536"/>
                <a:gd name="T7" fmla="*/ 0 60000 65536"/>
                <a:gd name="T8" fmla="*/ 0 60000 65536"/>
              </a:gdLst>
              <a:ahLst/>
              <a:cxnLst>
                <a:cxn ang="T6">
                  <a:pos x="T0" y="T1"/>
                </a:cxn>
                <a:cxn ang="T7">
                  <a:pos x="T2" y="T3"/>
                </a:cxn>
                <a:cxn ang="T8">
                  <a:pos x="T4" y="T5"/>
                </a:cxn>
              </a:cxnLst>
              <a:rect l="0" t="0" r="r" b="b"/>
              <a:pathLst>
                <a:path w="33" h="25">
                  <a:moveTo>
                    <a:pt x="0" y="25"/>
                  </a:moveTo>
                  <a:lnTo>
                    <a:pt x="25" y="0"/>
                  </a:lnTo>
                  <a:lnTo>
                    <a:pt x="33" y="0"/>
                  </a:lnTo>
                </a:path>
              </a:pathLst>
            </a:custGeom>
            <a:noFill/>
            <a:ln w="7938">
              <a:solidFill>
                <a:srgbClr val="DD0806"/>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94" name="Freeform 103">
              <a:extLst>
                <a:ext uri="{FF2B5EF4-FFF2-40B4-BE49-F238E27FC236}">
                  <a16:creationId xmlns:a16="http://schemas.microsoft.com/office/drawing/2014/main" id="{9F1EB83B-665C-963A-5EFD-4ED38CDBC227}"/>
                </a:ext>
              </a:extLst>
            </p:cNvPr>
            <p:cNvSpPr>
              <a:spLocks/>
            </p:cNvSpPr>
            <p:nvPr/>
          </p:nvSpPr>
          <p:spPr bwMode="auto">
            <a:xfrm>
              <a:off x="1523" y="1660"/>
              <a:ext cx="20" cy="18"/>
            </a:xfrm>
            <a:custGeom>
              <a:avLst/>
              <a:gdLst>
                <a:gd name="T0" fmla="*/ 0 w 33"/>
                <a:gd name="T1" fmla="*/ 9 h 25"/>
                <a:gd name="T2" fmla="*/ 5 w 33"/>
                <a:gd name="T3" fmla="*/ 0 h 25"/>
                <a:gd name="T4" fmla="*/ 7 w 33"/>
                <a:gd name="T5" fmla="*/ 0 h 25"/>
                <a:gd name="T6" fmla="*/ 0 60000 65536"/>
                <a:gd name="T7" fmla="*/ 0 60000 65536"/>
                <a:gd name="T8" fmla="*/ 0 60000 65536"/>
              </a:gdLst>
              <a:ahLst/>
              <a:cxnLst>
                <a:cxn ang="T6">
                  <a:pos x="T0" y="T1"/>
                </a:cxn>
                <a:cxn ang="T7">
                  <a:pos x="T2" y="T3"/>
                </a:cxn>
                <a:cxn ang="T8">
                  <a:pos x="T4" y="T5"/>
                </a:cxn>
              </a:cxnLst>
              <a:rect l="0" t="0" r="r" b="b"/>
              <a:pathLst>
                <a:path w="33" h="25">
                  <a:moveTo>
                    <a:pt x="0" y="25"/>
                  </a:moveTo>
                  <a:lnTo>
                    <a:pt x="25" y="0"/>
                  </a:lnTo>
                  <a:lnTo>
                    <a:pt x="33" y="0"/>
                  </a:lnTo>
                </a:path>
              </a:pathLst>
            </a:custGeom>
            <a:noFill/>
            <a:ln w="7938">
              <a:solidFill>
                <a:srgbClr val="DD0806"/>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95" name="Freeform 104">
              <a:extLst>
                <a:ext uri="{FF2B5EF4-FFF2-40B4-BE49-F238E27FC236}">
                  <a16:creationId xmlns:a16="http://schemas.microsoft.com/office/drawing/2014/main" id="{81F65425-0E24-4FB1-B226-076C2F9C6C06}"/>
                </a:ext>
              </a:extLst>
            </p:cNvPr>
            <p:cNvSpPr>
              <a:spLocks/>
            </p:cNvSpPr>
            <p:nvPr/>
          </p:nvSpPr>
          <p:spPr bwMode="auto">
            <a:xfrm>
              <a:off x="1538" y="1643"/>
              <a:ext cx="20" cy="17"/>
            </a:xfrm>
            <a:custGeom>
              <a:avLst/>
              <a:gdLst>
                <a:gd name="T0" fmla="*/ 0 w 33"/>
                <a:gd name="T1" fmla="*/ 8 h 25"/>
                <a:gd name="T2" fmla="*/ 5 w 33"/>
                <a:gd name="T3" fmla="*/ 0 h 25"/>
                <a:gd name="T4" fmla="*/ 7 w 33"/>
                <a:gd name="T5" fmla="*/ 0 h 25"/>
                <a:gd name="T6" fmla="*/ 0 60000 65536"/>
                <a:gd name="T7" fmla="*/ 0 60000 65536"/>
                <a:gd name="T8" fmla="*/ 0 60000 65536"/>
              </a:gdLst>
              <a:ahLst/>
              <a:cxnLst>
                <a:cxn ang="T6">
                  <a:pos x="T0" y="T1"/>
                </a:cxn>
                <a:cxn ang="T7">
                  <a:pos x="T2" y="T3"/>
                </a:cxn>
                <a:cxn ang="T8">
                  <a:pos x="T4" y="T5"/>
                </a:cxn>
              </a:cxnLst>
              <a:rect l="0" t="0" r="r" b="b"/>
              <a:pathLst>
                <a:path w="33" h="25">
                  <a:moveTo>
                    <a:pt x="0" y="25"/>
                  </a:moveTo>
                  <a:lnTo>
                    <a:pt x="25" y="0"/>
                  </a:lnTo>
                  <a:lnTo>
                    <a:pt x="33" y="0"/>
                  </a:lnTo>
                </a:path>
              </a:pathLst>
            </a:custGeom>
            <a:noFill/>
            <a:ln w="7938">
              <a:solidFill>
                <a:srgbClr val="DD0806"/>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96" name="Freeform 105">
              <a:extLst>
                <a:ext uri="{FF2B5EF4-FFF2-40B4-BE49-F238E27FC236}">
                  <a16:creationId xmlns:a16="http://schemas.microsoft.com/office/drawing/2014/main" id="{4C71AE11-9A77-3F99-3D24-098516BA6673}"/>
                </a:ext>
              </a:extLst>
            </p:cNvPr>
            <p:cNvSpPr>
              <a:spLocks/>
            </p:cNvSpPr>
            <p:nvPr/>
          </p:nvSpPr>
          <p:spPr bwMode="auto">
            <a:xfrm>
              <a:off x="1553" y="1625"/>
              <a:ext cx="20" cy="18"/>
            </a:xfrm>
            <a:custGeom>
              <a:avLst/>
              <a:gdLst>
                <a:gd name="T0" fmla="*/ 0 w 33"/>
                <a:gd name="T1" fmla="*/ 9 h 25"/>
                <a:gd name="T2" fmla="*/ 5 w 33"/>
                <a:gd name="T3" fmla="*/ 0 h 25"/>
                <a:gd name="T4" fmla="*/ 7 w 33"/>
                <a:gd name="T5" fmla="*/ 0 h 25"/>
                <a:gd name="T6" fmla="*/ 0 60000 65536"/>
                <a:gd name="T7" fmla="*/ 0 60000 65536"/>
                <a:gd name="T8" fmla="*/ 0 60000 65536"/>
              </a:gdLst>
              <a:ahLst/>
              <a:cxnLst>
                <a:cxn ang="T6">
                  <a:pos x="T0" y="T1"/>
                </a:cxn>
                <a:cxn ang="T7">
                  <a:pos x="T2" y="T3"/>
                </a:cxn>
                <a:cxn ang="T8">
                  <a:pos x="T4" y="T5"/>
                </a:cxn>
              </a:cxnLst>
              <a:rect l="0" t="0" r="r" b="b"/>
              <a:pathLst>
                <a:path w="33" h="25">
                  <a:moveTo>
                    <a:pt x="0" y="25"/>
                  </a:moveTo>
                  <a:lnTo>
                    <a:pt x="25" y="0"/>
                  </a:lnTo>
                  <a:lnTo>
                    <a:pt x="33" y="0"/>
                  </a:lnTo>
                </a:path>
              </a:pathLst>
            </a:custGeom>
            <a:noFill/>
            <a:ln w="7938">
              <a:solidFill>
                <a:srgbClr val="DD0806"/>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97" name="Freeform 106">
              <a:extLst>
                <a:ext uri="{FF2B5EF4-FFF2-40B4-BE49-F238E27FC236}">
                  <a16:creationId xmlns:a16="http://schemas.microsoft.com/office/drawing/2014/main" id="{D8B53901-605D-07E1-0621-320C4221542F}"/>
                </a:ext>
              </a:extLst>
            </p:cNvPr>
            <p:cNvSpPr>
              <a:spLocks/>
            </p:cNvSpPr>
            <p:nvPr/>
          </p:nvSpPr>
          <p:spPr bwMode="auto">
            <a:xfrm>
              <a:off x="1568" y="1602"/>
              <a:ext cx="16" cy="23"/>
            </a:xfrm>
            <a:custGeom>
              <a:avLst/>
              <a:gdLst>
                <a:gd name="T0" fmla="*/ 0 w 25"/>
                <a:gd name="T1" fmla="*/ 11 h 33"/>
                <a:gd name="T2" fmla="*/ 4 w 25"/>
                <a:gd name="T3" fmla="*/ 0 h 33"/>
                <a:gd name="T4" fmla="*/ 6 w 25"/>
                <a:gd name="T5" fmla="*/ 0 h 33"/>
                <a:gd name="T6" fmla="*/ 0 60000 65536"/>
                <a:gd name="T7" fmla="*/ 0 60000 65536"/>
                <a:gd name="T8" fmla="*/ 0 60000 65536"/>
              </a:gdLst>
              <a:ahLst/>
              <a:cxnLst>
                <a:cxn ang="T6">
                  <a:pos x="T0" y="T1"/>
                </a:cxn>
                <a:cxn ang="T7">
                  <a:pos x="T2" y="T3"/>
                </a:cxn>
                <a:cxn ang="T8">
                  <a:pos x="T4" y="T5"/>
                </a:cxn>
              </a:cxnLst>
              <a:rect l="0" t="0" r="r" b="b"/>
              <a:pathLst>
                <a:path w="25" h="33">
                  <a:moveTo>
                    <a:pt x="0" y="33"/>
                  </a:moveTo>
                  <a:lnTo>
                    <a:pt x="17" y="0"/>
                  </a:lnTo>
                  <a:lnTo>
                    <a:pt x="25" y="0"/>
                  </a:lnTo>
                </a:path>
              </a:pathLst>
            </a:custGeom>
            <a:noFill/>
            <a:ln w="7938">
              <a:solidFill>
                <a:srgbClr val="DD0806"/>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98" name="Freeform 107">
              <a:extLst>
                <a:ext uri="{FF2B5EF4-FFF2-40B4-BE49-F238E27FC236}">
                  <a16:creationId xmlns:a16="http://schemas.microsoft.com/office/drawing/2014/main" id="{39515571-278F-6720-8ACA-12F48B3FAAFA}"/>
                </a:ext>
              </a:extLst>
            </p:cNvPr>
            <p:cNvSpPr>
              <a:spLocks/>
            </p:cNvSpPr>
            <p:nvPr/>
          </p:nvSpPr>
          <p:spPr bwMode="auto">
            <a:xfrm>
              <a:off x="1579" y="1585"/>
              <a:ext cx="20" cy="17"/>
            </a:xfrm>
            <a:custGeom>
              <a:avLst/>
              <a:gdLst>
                <a:gd name="T0" fmla="*/ 0 w 33"/>
                <a:gd name="T1" fmla="*/ 8 h 25"/>
                <a:gd name="T2" fmla="*/ 5 w 33"/>
                <a:gd name="T3" fmla="*/ 0 h 25"/>
                <a:gd name="T4" fmla="*/ 7 w 33"/>
                <a:gd name="T5" fmla="*/ 0 h 25"/>
                <a:gd name="T6" fmla="*/ 0 60000 65536"/>
                <a:gd name="T7" fmla="*/ 0 60000 65536"/>
                <a:gd name="T8" fmla="*/ 0 60000 65536"/>
              </a:gdLst>
              <a:ahLst/>
              <a:cxnLst>
                <a:cxn ang="T6">
                  <a:pos x="T0" y="T1"/>
                </a:cxn>
                <a:cxn ang="T7">
                  <a:pos x="T2" y="T3"/>
                </a:cxn>
                <a:cxn ang="T8">
                  <a:pos x="T4" y="T5"/>
                </a:cxn>
              </a:cxnLst>
              <a:rect l="0" t="0" r="r" b="b"/>
              <a:pathLst>
                <a:path w="33" h="25">
                  <a:moveTo>
                    <a:pt x="0" y="25"/>
                  </a:moveTo>
                  <a:lnTo>
                    <a:pt x="25" y="0"/>
                  </a:lnTo>
                  <a:lnTo>
                    <a:pt x="33" y="0"/>
                  </a:lnTo>
                </a:path>
              </a:pathLst>
            </a:custGeom>
            <a:noFill/>
            <a:ln w="7938">
              <a:solidFill>
                <a:srgbClr val="DD0806"/>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99" name="Freeform 108">
              <a:extLst>
                <a:ext uri="{FF2B5EF4-FFF2-40B4-BE49-F238E27FC236}">
                  <a16:creationId xmlns:a16="http://schemas.microsoft.com/office/drawing/2014/main" id="{97078312-084A-6548-BB38-51F2B532EEB4}"/>
                </a:ext>
              </a:extLst>
            </p:cNvPr>
            <p:cNvSpPr>
              <a:spLocks/>
            </p:cNvSpPr>
            <p:nvPr/>
          </p:nvSpPr>
          <p:spPr bwMode="auto">
            <a:xfrm>
              <a:off x="1594" y="1567"/>
              <a:ext cx="20" cy="18"/>
            </a:xfrm>
            <a:custGeom>
              <a:avLst/>
              <a:gdLst>
                <a:gd name="T0" fmla="*/ 0 w 33"/>
                <a:gd name="T1" fmla="*/ 9 h 25"/>
                <a:gd name="T2" fmla="*/ 5 w 33"/>
                <a:gd name="T3" fmla="*/ 0 h 25"/>
                <a:gd name="T4" fmla="*/ 7 w 33"/>
                <a:gd name="T5" fmla="*/ 0 h 25"/>
                <a:gd name="T6" fmla="*/ 0 60000 65536"/>
                <a:gd name="T7" fmla="*/ 0 60000 65536"/>
                <a:gd name="T8" fmla="*/ 0 60000 65536"/>
              </a:gdLst>
              <a:ahLst/>
              <a:cxnLst>
                <a:cxn ang="T6">
                  <a:pos x="T0" y="T1"/>
                </a:cxn>
                <a:cxn ang="T7">
                  <a:pos x="T2" y="T3"/>
                </a:cxn>
                <a:cxn ang="T8">
                  <a:pos x="T4" y="T5"/>
                </a:cxn>
              </a:cxnLst>
              <a:rect l="0" t="0" r="r" b="b"/>
              <a:pathLst>
                <a:path w="33" h="25">
                  <a:moveTo>
                    <a:pt x="0" y="25"/>
                  </a:moveTo>
                  <a:lnTo>
                    <a:pt x="25" y="0"/>
                  </a:lnTo>
                  <a:lnTo>
                    <a:pt x="33" y="0"/>
                  </a:lnTo>
                </a:path>
              </a:pathLst>
            </a:custGeom>
            <a:noFill/>
            <a:ln w="7938">
              <a:solidFill>
                <a:srgbClr val="DD0806"/>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000" name="Freeform 109">
              <a:extLst>
                <a:ext uri="{FF2B5EF4-FFF2-40B4-BE49-F238E27FC236}">
                  <a16:creationId xmlns:a16="http://schemas.microsoft.com/office/drawing/2014/main" id="{EDCBDF59-7E9F-C0F6-CE88-E6B4FC6C6FA4}"/>
                </a:ext>
              </a:extLst>
            </p:cNvPr>
            <p:cNvSpPr>
              <a:spLocks/>
            </p:cNvSpPr>
            <p:nvPr/>
          </p:nvSpPr>
          <p:spPr bwMode="auto">
            <a:xfrm>
              <a:off x="1609" y="1550"/>
              <a:ext cx="20" cy="17"/>
            </a:xfrm>
            <a:custGeom>
              <a:avLst/>
              <a:gdLst>
                <a:gd name="T0" fmla="*/ 0 w 33"/>
                <a:gd name="T1" fmla="*/ 8 h 25"/>
                <a:gd name="T2" fmla="*/ 5 w 33"/>
                <a:gd name="T3" fmla="*/ 0 h 25"/>
                <a:gd name="T4" fmla="*/ 7 w 33"/>
                <a:gd name="T5" fmla="*/ 0 h 25"/>
                <a:gd name="T6" fmla="*/ 0 60000 65536"/>
                <a:gd name="T7" fmla="*/ 0 60000 65536"/>
                <a:gd name="T8" fmla="*/ 0 60000 65536"/>
              </a:gdLst>
              <a:ahLst/>
              <a:cxnLst>
                <a:cxn ang="T6">
                  <a:pos x="T0" y="T1"/>
                </a:cxn>
                <a:cxn ang="T7">
                  <a:pos x="T2" y="T3"/>
                </a:cxn>
                <a:cxn ang="T8">
                  <a:pos x="T4" y="T5"/>
                </a:cxn>
              </a:cxnLst>
              <a:rect l="0" t="0" r="r" b="b"/>
              <a:pathLst>
                <a:path w="33" h="25">
                  <a:moveTo>
                    <a:pt x="0" y="25"/>
                  </a:moveTo>
                  <a:lnTo>
                    <a:pt x="24" y="0"/>
                  </a:lnTo>
                  <a:lnTo>
                    <a:pt x="33" y="0"/>
                  </a:lnTo>
                </a:path>
              </a:pathLst>
            </a:custGeom>
            <a:noFill/>
            <a:ln w="7938">
              <a:solidFill>
                <a:srgbClr val="DD0806"/>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001" name="Freeform 110">
              <a:extLst>
                <a:ext uri="{FF2B5EF4-FFF2-40B4-BE49-F238E27FC236}">
                  <a16:creationId xmlns:a16="http://schemas.microsoft.com/office/drawing/2014/main" id="{5E3750C2-1687-CA0F-7EFF-09968689FC5D}"/>
                </a:ext>
              </a:extLst>
            </p:cNvPr>
            <p:cNvSpPr>
              <a:spLocks/>
            </p:cNvSpPr>
            <p:nvPr/>
          </p:nvSpPr>
          <p:spPr bwMode="auto">
            <a:xfrm>
              <a:off x="1623" y="1532"/>
              <a:ext cx="21" cy="18"/>
            </a:xfrm>
            <a:custGeom>
              <a:avLst/>
              <a:gdLst>
                <a:gd name="T0" fmla="*/ 0 w 34"/>
                <a:gd name="T1" fmla="*/ 9 h 25"/>
                <a:gd name="T2" fmla="*/ 6 w 34"/>
                <a:gd name="T3" fmla="*/ 0 h 25"/>
                <a:gd name="T4" fmla="*/ 8 w 34"/>
                <a:gd name="T5" fmla="*/ 0 h 25"/>
                <a:gd name="T6" fmla="*/ 0 60000 65536"/>
                <a:gd name="T7" fmla="*/ 0 60000 65536"/>
                <a:gd name="T8" fmla="*/ 0 60000 65536"/>
              </a:gdLst>
              <a:ahLst/>
              <a:cxnLst>
                <a:cxn ang="T6">
                  <a:pos x="T0" y="T1"/>
                </a:cxn>
                <a:cxn ang="T7">
                  <a:pos x="T2" y="T3"/>
                </a:cxn>
                <a:cxn ang="T8">
                  <a:pos x="T4" y="T5"/>
                </a:cxn>
              </a:cxnLst>
              <a:rect l="0" t="0" r="r" b="b"/>
              <a:pathLst>
                <a:path w="34" h="25">
                  <a:moveTo>
                    <a:pt x="0" y="25"/>
                  </a:moveTo>
                  <a:lnTo>
                    <a:pt x="25" y="0"/>
                  </a:lnTo>
                  <a:lnTo>
                    <a:pt x="34" y="0"/>
                  </a:lnTo>
                </a:path>
              </a:pathLst>
            </a:custGeom>
            <a:noFill/>
            <a:ln w="7938">
              <a:solidFill>
                <a:srgbClr val="DD0806"/>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002" name="Freeform 111">
              <a:extLst>
                <a:ext uri="{FF2B5EF4-FFF2-40B4-BE49-F238E27FC236}">
                  <a16:creationId xmlns:a16="http://schemas.microsoft.com/office/drawing/2014/main" id="{10D91150-D9F6-E4D3-D889-C465FE166119}"/>
                </a:ext>
              </a:extLst>
            </p:cNvPr>
            <p:cNvSpPr>
              <a:spLocks/>
            </p:cNvSpPr>
            <p:nvPr/>
          </p:nvSpPr>
          <p:spPr bwMode="auto">
            <a:xfrm>
              <a:off x="1639" y="1509"/>
              <a:ext cx="20" cy="23"/>
            </a:xfrm>
            <a:custGeom>
              <a:avLst/>
              <a:gdLst>
                <a:gd name="T0" fmla="*/ 0 w 34"/>
                <a:gd name="T1" fmla="*/ 11 h 33"/>
                <a:gd name="T2" fmla="*/ 5 w 34"/>
                <a:gd name="T3" fmla="*/ 0 h 33"/>
                <a:gd name="T4" fmla="*/ 7 w 34"/>
                <a:gd name="T5" fmla="*/ 0 h 33"/>
                <a:gd name="T6" fmla="*/ 0 60000 65536"/>
                <a:gd name="T7" fmla="*/ 0 60000 65536"/>
                <a:gd name="T8" fmla="*/ 0 60000 65536"/>
              </a:gdLst>
              <a:ahLst/>
              <a:cxnLst>
                <a:cxn ang="T6">
                  <a:pos x="T0" y="T1"/>
                </a:cxn>
                <a:cxn ang="T7">
                  <a:pos x="T2" y="T3"/>
                </a:cxn>
                <a:cxn ang="T8">
                  <a:pos x="T4" y="T5"/>
                </a:cxn>
              </a:cxnLst>
              <a:rect l="0" t="0" r="r" b="b"/>
              <a:pathLst>
                <a:path w="34" h="33">
                  <a:moveTo>
                    <a:pt x="0" y="33"/>
                  </a:moveTo>
                  <a:lnTo>
                    <a:pt x="25" y="0"/>
                  </a:lnTo>
                  <a:lnTo>
                    <a:pt x="34" y="0"/>
                  </a:lnTo>
                </a:path>
              </a:pathLst>
            </a:custGeom>
            <a:noFill/>
            <a:ln w="7938">
              <a:solidFill>
                <a:srgbClr val="DD0806"/>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003" name="Freeform 112">
              <a:extLst>
                <a:ext uri="{FF2B5EF4-FFF2-40B4-BE49-F238E27FC236}">
                  <a16:creationId xmlns:a16="http://schemas.microsoft.com/office/drawing/2014/main" id="{02B52B60-5D4A-F1FD-2573-72329141C570}"/>
                </a:ext>
              </a:extLst>
            </p:cNvPr>
            <p:cNvSpPr>
              <a:spLocks/>
            </p:cNvSpPr>
            <p:nvPr/>
          </p:nvSpPr>
          <p:spPr bwMode="auto">
            <a:xfrm>
              <a:off x="1654" y="1492"/>
              <a:ext cx="20" cy="17"/>
            </a:xfrm>
            <a:custGeom>
              <a:avLst/>
              <a:gdLst>
                <a:gd name="T0" fmla="*/ 0 w 34"/>
                <a:gd name="T1" fmla="*/ 8 h 25"/>
                <a:gd name="T2" fmla="*/ 5 w 34"/>
                <a:gd name="T3" fmla="*/ 0 h 25"/>
                <a:gd name="T4" fmla="*/ 7 w 34"/>
                <a:gd name="T5" fmla="*/ 0 h 25"/>
                <a:gd name="T6" fmla="*/ 0 60000 65536"/>
                <a:gd name="T7" fmla="*/ 0 60000 65536"/>
                <a:gd name="T8" fmla="*/ 0 60000 65536"/>
              </a:gdLst>
              <a:ahLst/>
              <a:cxnLst>
                <a:cxn ang="T6">
                  <a:pos x="T0" y="T1"/>
                </a:cxn>
                <a:cxn ang="T7">
                  <a:pos x="T2" y="T3"/>
                </a:cxn>
                <a:cxn ang="T8">
                  <a:pos x="T4" y="T5"/>
                </a:cxn>
              </a:cxnLst>
              <a:rect l="0" t="0" r="r" b="b"/>
              <a:pathLst>
                <a:path w="34" h="25">
                  <a:moveTo>
                    <a:pt x="0" y="25"/>
                  </a:moveTo>
                  <a:lnTo>
                    <a:pt x="25" y="0"/>
                  </a:lnTo>
                  <a:lnTo>
                    <a:pt x="34" y="0"/>
                  </a:lnTo>
                </a:path>
              </a:pathLst>
            </a:custGeom>
            <a:noFill/>
            <a:ln w="7938">
              <a:solidFill>
                <a:srgbClr val="DD0806"/>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004" name="Freeform 113">
              <a:extLst>
                <a:ext uri="{FF2B5EF4-FFF2-40B4-BE49-F238E27FC236}">
                  <a16:creationId xmlns:a16="http://schemas.microsoft.com/office/drawing/2014/main" id="{DB5BE227-2946-0DDC-ACD3-0E9619E9E604}"/>
                </a:ext>
              </a:extLst>
            </p:cNvPr>
            <p:cNvSpPr>
              <a:spLocks/>
            </p:cNvSpPr>
            <p:nvPr/>
          </p:nvSpPr>
          <p:spPr bwMode="auto">
            <a:xfrm>
              <a:off x="1669" y="1474"/>
              <a:ext cx="20" cy="18"/>
            </a:xfrm>
            <a:custGeom>
              <a:avLst/>
              <a:gdLst>
                <a:gd name="T0" fmla="*/ 0 w 34"/>
                <a:gd name="T1" fmla="*/ 9 h 25"/>
                <a:gd name="T2" fmla="*/ 5 w 34"/>
                <a:gd name="T3" fmla="*/ 0 h 25"/>
                <a:gd name="T4" fmla="*/ 7 w 34"/>
                <a:gd name="T5" fmla="*/ 0 h 25"/>
                <a:gd name="T6" fmla="*/ 0 60000 65536"/>
                <a:gd name="T7" fmla="*/ 0 60000 65536"/>
                <a:gd name="T8" fmla="*/ 0 60000 65536"/>
              </a:gdLst>
              <a:ahLst/>
              <a:cxnLst>
                <a:cxn ang="T6">
                  <a:pos x="T0" y="T1"/>
                </a:cxn>
                <a:cxn ang="T7">
                  <a:pos x="T2" y="T3"/>
                </a:cxn>
                <a:cxn ang="T8">
                  <a:pos x="T4" y="T5"/>
                </a:cxn>
              </a:cxnLst>
              <a:rect l="0" t="0" r="r" b="b"/>
              <a:pathLst>
                <a:path w="34" h="25">
                  <a:moveTo>
                    <a:pt x="0" y="25"/>
                  </a:moveTo>
                  <a:lnTo>
                    <a:pt x="25" y="0"/>
                  </a:lnTo>
                  <a:lnTo>
                    <a:pt x="34" y="0"/>
                  </a:lnTo>
                </a:path>
              </a:pathLst>
            </a:custGeom>
            <a:noFill/>
            <a:ln w="7938">
              <a:solidFill>
                <a:srgbClr val="DD0806"/>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005" name="Freeform 114">
              <a:extLst>
                <a:ext uri="{FF2B5EF4-FFF2-40B4-BE49-F238E27FC236}">
                  <a16:creationId xmlns:a16="http://schemas.microsoft.com/office/drawing/2014/main" id="{21E093ED-1D28-3A18-2CF4-590AEDA9095E}"/>
                </a:ext>
              </a:extLst>
            </p:cNvPr>
            <p:cNvSpPr>
              <a:spLocks/>
            </p:cNvSpPr>
            <p:nvPr/>
          </p:nvSpPr>
          <p:spPr bwMode="auto">
            <a:xfrm>
              <a:off x="1684" y="1457"/>
              <a:ext cx="20" cy="17"/>
            </a:xfrm>
            <a:custGeom>
              <a:avLst/>
              <a:gdLst>
                <a:gd name="T0" fmla="*/ 0 w 34"/>
                <a:gd name="T1" fmla="*/ 8 h 25"/>
                <a:gd name="T2" fmla="*/ 5 w 34"/>
                <a:gd name="T3" fmla="*/ 0 h 25"/>
                <a:gd name="T4" fmla="*/ 7 w 34"/>
                <a:gd name="T5" fmla="*/ 0 h 25"/>
                <a:gd name="T6" fmla="*/ 0 60000 65536"/>
                <a:gd name="T7" fmla="*/ 0 60000 65536"/>
                <a:gd name="T8" fmla="*/ 0 60000 65536"/>
              </a:gdLst>
              <a:ahLst/>
              <a:cxnLst>
                <a:cxn ang="T6">
                  <a:pos x="T0" y="T1"/>
                </a:cxn>
                <a:cxn ang="T7">
                  <a:pos x="T2" y="T3"/>
                </a:cxn>
                <a:cxn ang="T8">
                  <a:pos x="T4" y="T5"/>
                </a:cxn>
              </a:cxnLst>
              <a:rect l="0" t="0" r="r" b="b"/>
              <a:pathLst>
                <a:path w="34" h="25">
                  <a:moveTo>
                    <a:pt x="0" y="25"/>
                  </a:moveTo>
                  <a:lnTo>
                    <a:pt x="25" y="0"/>
                  </a:lnTo>
                  <a:lnTo>
                    <a:pt x="34" y="0"/>
                  </a:lnTo>
                </a:path>
              </a:pathLst>
            </a:custGeom>
            <a:noFill/>
            <a:ln w="7938">
              <a:solidFill>
                <a:srgbClr val="DD0806"/>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006" name="Freeform 115">
              <a:extLst>
                <a:ext uri="{FF2B5EF4-FFF2-40B4-BE49-F238E27FC236}">
                  <a16:creationId xmlns:a16="http://schemas.microsoft.com/office/drawing/2014/main" id="{7B18AF4E-011E-8C52-249D-7A6FF91D1992}"/>
                </a:ext>
              </a:extLst>
            </p:cNvPr>
            <p:cNvSpPr>
              <a:spLocks/>
            </p:cNvSpPr>
            <p:nvPr/>
          </p:nvSpPr>
          <p:spPr bwMode="auto">
            <a:xfrm>
              <a:off x="1699" y="1433"/>
              <a:ext cx="21" cy="24"/>
            </a:xfrm>
            <a:custGeom>
              <a:avLst/>
              <a:gdLst>
                <a:gd name="T0" fmla="*/ 0 w 34"/>
                <a:gd name="T1" fmla="*/ 12 h 34"/>
                <a:gd name="T2" fmla="*/ 6 w 34"/>
                <a:gd name="T3" fmla="*/ 0 h 34"/>
                <a:gd name="T4" fmla="*/ 8 w 34"/>
                <a:gd name="T5" fmla="*/ 0 h 34"/>
                <a:gd name="T6" fmla="*/ 0 60000 65536"/>
                <a:gd name="T7" fmla="*/ 0 60000 65536"/>
                <a:gd name="T8" fmla="*/ 0 60000 65536"/>
              </a:gdLst>
              <a:ahLst/>
              <a:cxnLst>
                <a:cxn ang="T6">
                  <a:pos x="T0" y="T1"/>
                </a:cxn>
                <a:cxn ang="T7">
                  <a:pos x="T2" y="T3"/>
                </a:cxn>
                <a:cxn ang="T8">
                  <a:pos x="T4" y="T5"/>
                </a:cxn>
              </a:cxnLst>
              <a:rect l="0" t="0" r="r" b="b"/>
              <a:pathLst>
                <a:path w="34" h="34">
                  <a:moveTo>
                    <a:pt x="0" y="34"/>
                  </a:moveTo>
                  <a:lnTo>
                    <a:pt x="25" y="0"/>
                  </a:lnTo>
                  <a:lnTo>
                    <a:pt x="34" y="0"/>
                  </a:lnTo>
                </a:path>
              </a:pathLst>
            </a:custGeom>
            <a:noFill/>
            <a:ln w="7938">
              <a:solidFill>
                <a:srgbClr val="DD0806"/>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007" name="Freeform 116">
              <a:extLst>
                <a:ext uri="{FF2B5EF4-FFF2-40B4-BE49-F238E27FC236}">
                  <a16:creationId xmlns:a16="http://schemas.microsoft.com/office/drawing/2014/main" id="{51ED3FEF-7E60-6989-CCE6-BF24144862D1}"/>
                </a:ext>
              </a:extLst>
            </p:cNvPr>
            <p:cNvSpPr>
              <a:spLocks/>
            </p:cNvSpPr>
            <p:nvPr/>
          </p:nvSpPr>
          <p:spPr bwMode="auto">
            <a:xfrm>
              <a:off x="1714" y="1416"/>
              <a:ext cx="21" cy="17"/>
            </a:xfrm>
            <a:custGeom>
              <a:avLst/>
              <a:gdLst>
                <a:gd name="T0" fmla="*/ 0 w 34"/>
                <a:gd name="T1" fmla="*/ 8 h 25"/>
                <a:gd name="T2" fmla="*/ 6 w 34"/>
                <a:gd name="T3" fmla="*/ 0 h 25"/>
                <a:gd name="T4" fmla="*/ 8 w 34"/>
                <a:gd name="T5" fmla="*/ 0 h 25"/>
                <a:gd name="T6" fmla="*/ 0 60000 65536"/>
                <a:gd name="T7" fmla="*/ 0 60000 65536"/>
                <a:gd name="T8" fmla="*/ 0 60000 65536"/>
              </a:gdLst>
              <a:ahLst/>
              <a:cxnLst>
                <a:cxn ang="T6">
                  <a:pos x="T0" y="T1"/>
                </a:cxn>
                <a:cxn ang="T7">
                  <a:pos x="T2" y="T3"/>
                </a:cxn>
                <a:cxn ang="T8">
                  <a:pos x="T4" y="T5"/>
                </a:cxn>
              </a:cxnLst>
              <a:rect l="0" t="0" r="r" b="b"/>
              <a:pathLst>
                <a:path w="34" h="25">
                  <a:moveTo>
                    <a:pt x="0" y="25"/>
                  </a:moveTo>
                  <a:lnTo>
                    <a:pt x="25" y="0"/>
                  </a:lnTo>
                  <a:lnTo>
                    <a:pt x="34" y="0"/>
                  </a:lnTo>
                </a:path>
              </a:pathLst>
            </a:custGeom>
            <a:noFill/>
            <a:ln w="7938">
              <a:solidFill>
                <a:srgbClr val="DD0806"/>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008" name="Freeform 117">
              <a:extLst>
                <a:ext uri="{FF2B5EF4-FFF2-40B4-BE49-F238E27FC236}">
                  <a16:creationId xmlns:a16="http://schemas.microsoft.com/office/drawing/2014/main" id="{009C9A43-33E8-4A31-D8ED-0E76811DD519}"/>
                </a:ext>
              </a:extLst>
            </p:cNvPr>
            <p:cNvSpPr>
              <a:spLocks/>
            </p:cNvSpPr>
            <p:nvPr/>
          </p:nvSpPr>
          <p:spPr bwMode="auto">
            <a:xfrm>
              <a:off x="1729" y="1398"/>
              <a:ext cx="15" cy="18"/>
            </a:xfrm>
            <a:custGeom>
              <a:avLst/>
              <a:gdLst>
                <a:gd name="T0" fmla="*/ 0 w 25"/>
                <a:gd name="T1" fmla="*/ 9 h 25"/>
                <a:gd name="T2" fmla="*/ 4 w 25"/>
                <a:gd name="T3" fmla="*/ 0 h 25"/>
                <a:gd name="T4" fmla="*/ 5 w 25"/>
                <a:gd name="T5" fmla="*/ 0 h 25"/>
                <a:gd name="T6" fmla="*/ 0 60000 65536"/>
                <a:gd name="T7" fmla="*/ 0 60000 65536"/>
                <a:gd name="T8" fmla="*/ 0 60000 65536"/>
              </a:gdLst>
              <a:ahLst/>
              <a:cxnLst>
                <a:cxn ang="T6">
                  <a:pos x="T0" y="T1"/>
                </a:cxn>
                <a:cxn ang="T7">
                  <a:pos x="T2" y="T3"/>
                </a:cxn>
                <a:cxn ang="T8">
                  <a:pos x="T4" y="T5"/>
                </a:cxn>
              </a:cxnLst>
              <a:rect l="0" t="0" r="r" b="b"/>
              <a:pathLst>
                <a:path w="25" h="25">
                  <a:moveTo>
                    <a:pt x="0" y="25"/>
                  </a:moveTo>
                  <a:lnTo>
                    <a:pt x="17" y="0"/>
                  </a:lnTo>
                  <a:lnTo>
                    <a:pt x="25" y="0"/>
                  </a:lnTo>
                </a:path>
              </a:pathLst>
            </a:custGeom>
            <a:noFill/>
            <a:ln w="7938">
              <a:solidFill>
                <a:srgbClr val="DD0806"/>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009" name="Freeform 118">
              <a:extLst>
                <a:ext uri="{FF2B5EF4-FFF2-40B4-BE49-F238E27FC236}">
                  <a16:creationId xmlns:a16="http://schemas.microsoft.com/office/drawing/2014/main" id="{9A41335F-C542-BA98-728E-E62D195FEBD2}"/>
                </a:ext>
              </a:extLst>
            </p:cNvPr>
            <p:cNvSpPr>
              <a:spLocks/>
            </p:cNvSpPr>
            <p:nvPr/>
          </p:nvSpPr>
          <p:spPr bwMode="auto">
            <a:xfrm>
              <a:off x="1739" y="1381"/>
              <a:ext cx="20" cy="17"/>
            </a:xfrm>
            <a:custGeom>
              <a:avLst/>
              <a:gdLst>
                <a:gd name="T0" fmla="*/ 0 w 33"/>
                <a:gd name="T1" fmla="*/ 8 h 25"/>
                <a:gd name="T2" fmla="*/ 5 w 33"/>
                <a:gd name="T3" fmla="*/ 0 h 25"/>
                <a:gd name="T4" fmla="*/ 7 w 33"/>
                <a:gd name="T5" fmla="*/ 0 h 25"/>
                <a:gd name="T6" fmla="*/ 0 60000 65536"/>
                <a:gd name="T7" fmla="*/ 0 60000 65536"/>
                <a:gd name="T8" fmla="*/ 0 60000 65536"/>
              </a:gdLst>
              <a:ahLst/>
              <a:cxnLst>
                <a:cxn ang="T6">
                  <a:pos x="T0" y="T1"/>
                </a:cxn>
                <a:cxn ang="T7">
                  <a:pos x="T2" y="T3"/>
                </a:cxn>
                <a:cxn ang="T8">
                  <a:pos x="T4" y="T5"/>
                </a:cxn>
              </a:cxnLst>
              <a:rect l="0" t="0" r="r" b="b"/>
              <a:pathLst>
                <a:path w="33" h="25">
                  <a:moveTo>
                    <a:pt x="0" y="25"/>
                  </a:moveTo>
                  <a:lnTo>
                    <a:pt x="25" y="0"/>
                  </a:lnTo>
                  <a:lnTo>
                    <a:pt x="33" y="0"/>
                  </a:lnTo>
                </a:path>
              </a:pathLst>
            </a:custGeom>
            <a:noFill/>
            <a:ln w="7938">
              <a:solidFill>
                <a:srgbClr val="DD0806"/>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010" name="Freeform 119">
              <a:extLst>
                <a:ext uri="{FF2B5EF4-FFF2-40B4-BE49-F238E27FC236}">
                  <a16:creationId xmlns:a16="http://schemas.microsoft.com/office/drawing/2014/main" id="{C664D47E-1C2F-43EE-19A0-D14CAE78F061}"/>
                </a:ext>
              </a:extLst>
            </p:cNvPr>
            <p:cNvSpPr>
              <a:spLocks/>
            </p:cNvSpPr>
            <p:nvPr/>
          </p:nvSpPr>
          <p:spPr bwMode="auto">
            <a:xfrm>
              <a:off x="1755" y="1358"/>
              <a:ext cx="20" cy="23"/>
            </a:xfrm>
            <a:custGeom>
              <a:avLst/>
              <a:gdLst>
                <a:gd name="T0" fmla="*/ 0 w 33"/>
                <a:gd name="T1" fmla="*/ 11 h 33"/>
                <a:gd name="T2" fmla="*/ 5 w 33"/>
                <a:gd name="T3" fmla="*/ 0 h 33"/>
                <a:gd name="T4" fmla="*/ 7 w 33"/>
                <a:gd name="T5" fmla="*/ 0 h 33"/>
                <a:gd name="T6" fmla="*/ 0 60000 65536"/>
                <a:gd name="T7" fmla="*/ 0 60000 65536"/>
                <a:gd name="T8" fmla="*/ 0 60000 65536"/>
              </a:gdLst>
              <a:ahLst/>
              <a:cxnLst>
                <a:cxn ang="T6">
                  <a:pos x="T0" y="T1"/>
                </a:cxn>
                <a:cxn ang="T7">
                  <a:pos x="T2" y="T3"/>
                </a:cxn>
                <a:cxn ang="T8">
                  <a:pos x="T4" y="T5"/>
                </a:cxn>
              </a:cxnLst>
              <a:rect l="0" t="0" r="r" b="b"/>
              <a:pathLst>
                <a:path w="33" h="33">
                  <a:moveTo>
                    <a:pt x="0" y="33"/>
                  </a:moveTo>
                  <a:lnTo>
                    <a:pt x="25" y="0"/>
                  </a:lnTo>
                  <a:lnTo>
                    <a:pt x="33" y="0"/>
                  </a:lnTo>
                </a:path>
              </a:pathLst>
            </a:custGeom>
            <a:noFill/>
            <a:ln w="7938">
              <a:solidFill>
                <a:srgbClr val="DD0806"/>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011" name="Freeform 120">
              <a:extLst>
                <a:ext uri="{FF2B5EF4-FFF2-40B4-BE49-F238E27FC236}">
                  <a16:creationId xmlns:a16="http://schemas.microsoft.com/office/drawing/2014/main" id="{27F9D841-AC96-7FEB-055D-D0E077F274BE}"/>
                </a:ext>
              </a:extLst>
            </p:cNvPr>
            <p:cNvSpPr>
              <a:spLocks/>
            </p:cNvSpPr>
            <p:nvPr/>
          </p:nvSpPr>
          <p:spPr bwMode="auto">
            <a:xfrm>
              <a:off x="1770" y="1340"/>
              <a:ext cx="20" cy="18"/>
            </a:xfrm>
            <a:custGeom>
              <a:avLst/>
              <a:gdLst>
                <a:gd name="T0" fmla="*/ 0 w 33"/>
                <a:gd name="T1" fmla="*/ 9 h 25"/>
                <a:gd name="T2" fmla="*/ 5 w 33"/>
                <a:gd name="T3" fmla="*/ 0 h 25"/>
                <a:gd name="T4" fmla="*/ 7 w 33"/>
                <a:gd name="T5" fmla="*/ 0 h 25"/>
                <a:gd name="T6" fmla="*/ 0 60000 65536"/>
                <a:gd name="T7" fmla="*/ 0 60000 65536"/>
                <a:gd name="T8" fmla="*/ 0 60000 65536"/>
              </a:gdLst>
              <a:ahLst/>
              <a:cxnLst>
                <a:cxn ang="T6">
                  <a:pos x="T0" y="T1"/>
                </a:cxn>
                <a:cxn ang="T7">
                  <a:pos x="T2" y="T3"/>
                </a:cxn>
                <a:cxn ang="T8">
                  <a:pos x="T4" y="T5"/>
                </a:cxn>
              </a:cxnLst>
              <a:rect l="0" t="0" r="r" b="b"/>
              <a:pathLst>
                <a:path w="33" h="25">
                  <a:moveTo>
                    <a:pt x="0" y="25"/>
                  </a:moveTo>
                  <a:lnTo>
                    <a:pt x="25" y="0"/>
                  </a:lnTo>
                  <a:lnTo>
                    <a:pt x="33" y="0"/>
                  </a:lnTo>
                </a:path>
              </a:pathLst>
            </a:custGeom>
            <a:noFill/>
            <a:ln w="7938">
              <a:solidFill>
                <a:srgbClr val="DD0806"/>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012" name="Freeform 121">
              <a:extLst>
                <a:ext uri="{FF2B5EF4-FFF2-40B4-BE49-F238E27FC236}">
                  <a16:creationId xmlns:a16="http://schemas.microsoft.com/office/drawing/2014/main" id="{667DFAC2-36DD-EEAE-416C-60A1216B385C}"/>
                </a:ext>
              </a:extLst>
            </p:cNvPr>
            <p:cNvSpPr>
              <a:spLocks/>
            </p:cNvSpPr>
            <p:nvPr/>
          </p:nvSpPr>
          <p:spPr bwMode="auto">
            <a:xfrm>
              <a:off x="1785" y="1317"/>
              <a:ext cx="20" cy="23"/>
            </a:xfrm>
            <a:custGeom>
              <a:avLst/>
              <a:gdLst>
                <a:gd name="T0" fmla="*/ 0 w 33"/>
                <a:gd name="T1" fmla="*/ 11 h 34"/>
                <a:gd name="T2" fmla="*/ 5 w 33"/>
                <a:gd name="T3" fmla="*/ 0 h 34"/>
                <a:gd name="T4" fmla="*/ 7 w 33"/>
                <a:gd name="T5" fmla="*/ 0 h 34"/>
                <a:gd name="T6" fmla="*/ 0 60000 65536"/>
                <a:gd name="T7" fmla="*/ 0 60000 65536"/>
                <a:gd name="T8" fmla="*/ 0 60000 65536"/>
              </a:gdLst>
              <a:ahLst/>
              <a:cxnLst>
                <a:cxn ang="T6">
                  <a:pos x="T0" y="T1"/>
                </a:cxn>
                <a:cxn ang="T7">
                  <a:pos x="T2" y="T3"/>
                </a:cxn>
                <a:cxn ang="T8">
                  <a:pos x="T4" y="T5"/>
                </a:cxn>
              </a:cxnLst>
              <a:rect l="0" t="0" r="r" b="b"/>
              <a:pathLst>
                <a:path w="33" h="34">
                  <a:moveTo>
                    <a:pt x="0" y="34"/>
                  </a:moveTo>
                  <a:lnTo>
                    <a:pt x="25" y="0"/>
                  </a:lnTo>
                  <a:lnTo>
                    <a:pt x="33" y="0"/>
                  </a:lnTo>
                </a:path>
              </a:pathLst>
            </a:custGeom>
            <a:noFill/>
            <a:ln w="7938">
              <a:solidFill>
                <a:srgbClr val="DD0806"/>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013" name="Freeform 122">
              <a:extLst>
                <a:ext uri="{FF2B5EF4-FFF2-40B4-BE49-F238E27FC236}">
                  <a16:creationId xmlns:a16="http://schemas.microsoft.com/office/drawing/2014/main" id="{80FB3ADB-3AE5-5079-09FC-A2BB045848AE}"/>
                </a:ext>
              </a:extLst>
            </p:cNvPr>
            <p:cNvSpPr>
              <a:spLocks/>
            </p:cNvSpPr>
            <p:nvPr/>
          </p:nvSpPr>
          <p:spPr bwMode="auto">
            <a:xfrm>
              <a:off x="1800" y="1299"/>
              <a:ext cx="20" cy="18"/>
            </a:xfrm>
            <a:custGeom>
              <a:avLst/>
              <a:gdLst>
                <a:gd name="T0" fmla="*/ 0 w 33"/>
                <a:gd name="T1" fmla="*/ 9 h 25"/>
                <a:gd name="T2" fmla="*/ 5 w 33"/>
                <a:gd name="T3" fmla="*/ 0 h 25"/>
                <a:gd name="T4" fmla="*/ 7 w 33"/>
                <a:gd name="T5" fmla="*/ 0 h 25"/>
                <a:gd name="T6" fmla="*/ 0 60000 65536"/>
                <a:gd name="T7" fmla="*/ 0 60000 65536"/>
                <a:gd name="T8" fmla="*/ 0 60000 65536"/>
              </a:gdLst>
              <a:ahLst/>
              <a:cxnLst>
                <a:cxn ang="T6">
                  <a:pos x="T0" y="T1"/>
                </a:cxn>
                <a:cxn ang="T7">
                  <a:pos x="T2" y="T3"/>
                </a:cxn>
                <a:cxn ang="T8">
                  <a:pos x="T4" y="T5"/>
                </a:cxn>
              </a:cxnLst>
              <a:rect l="0" t="0" r="r" b="b"/>
              <a:pathLst>
                <a:path w="33" h="25">
                  <a:moveTo>
                    <a:pt x="0" y="25"/>
                  </a:moveTo>
                  <a:lnTo>
                    <a:pt x="25" y="0"/>
                  </a:lnTo>
                  <a:lnTo>
                    <a:pt x="33" y="0"/>
                  </a:lnTo>
                </a:path>
              </a:pathLst>
            </a:custGeom>
            <a:noFill/>
            <a:ln w="7938">
              <a:solidFill>
                <a:srgbClr val="DD0806"/>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014" name="Freeform 123">
              <a:extLst>
                <a:ext uri="{FF2B5EF4-FFF2-40B4-BE49-F238E27FC236}">
                  <a16:creationId xmlns:a16="http://schemas.microsoft.com/office/drawing/2014/main" id="{56247294-BC00-8875-E2B4-E0F1F9B99BF1}"/>
                </a:ext>
              </a:extLst>
            </p:cNvPr>
            <p:cNvSpPr>
              <a:spLocks/>
            </p:cNvSpPr>
            <p:nvPr/>
          </p:nvSpPr>
          <p:spPr bwMode="auto">
            <a:xfrm>
              <a:off x="729" y="2691"/>
              <a:ext cx="1" cy="76"/>
            </a:xfrm>
            <a:custGeom>
              <a:avLst/>
              <a:gdLst>
                <a:gd name="T0" fmla="*/ 0 w 1"/>
                <a:gd name="T1" fmla="*/ 37 h 109"/>
                <a:gd name="T2" fmla="*/ 0 w 1"/>
                <a:gd name="T3" fmla="*/ 3 h 109"/>
                <a:gd name="T4" fmla="*/ 0 w 1"/>
                <a:gd name="T5" fmla="*/ 0 h 109"/>
                <a:gd name="T6" fmla="*/ 0 60000 65536"/>
                <a:gd name="T7" fmla="*/ 0 60000 65536"/>
                <a:gd name="T8" fmla="*/ 0 60000 65536"/>
              </a:gdLst>
              <a:ahLst/>
              <a:cxnLst>
                <a:cxn ang="T6">
                  <a:pos x="T0" y="T1"/>
                </a:cxn>
                <a:cxn ang="T7">
                  <a:pos x="T2" y="T3"/>
                </a:cxn>
                <a:cxn ang="T8">
                  <a:pos x="T4" y="T5"/>
                </a:cxn>
              </a:cxnLst>
              <a:rect l="0" t="0" r="r" b="b"/>
              <a:pathLst>
                <a:path w="1" h="109">
                  <a:moveTo>
                    <a:pt x="0" y="109"/>
                  </a:moveTo>
                  <a:lnTo>
                    <a:pt x="0" y="9"/>
                  </a:lnTo>
                  <a:lnTo>
                    <a:pt x="0" y="0"/>
                  </a:lnTo>
                </a:path>
              </a:pathLst>
            </a:custGeom>
            <a:noFill/>
            <a:ln w="7938">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015" name="Freeform 124">
              <a:extLst>
                <a:ext uri="{FF2B5EF4-FFF2-40B4-BE49-F238E27FC236}">
                  <a16:creationId xmlns:a16="http://schemas.microsoft.com/office/drawing/2014/main" id="{34602A23-0108-7C66-01DD-352DFB403E7A}"/>
                </a:ext>
              </a:extLst>
            </p:cNvPr>
            <p:cNvSpPr>
              <a:spLocks/>
            </p:cNvSpPr>
            <p:nvPr/>
          </p:nvSpPr>
          <p:spPr bwMode="auto">
            <a:xfrm>
              <a:off x="719" y="2697"/>
              <a:ext cx="25" cy="1"/>
            </a:xfrm>
            <a:custGeom>
              <a:avLst/>
              <a:gdLst>
                <a:gd name="T0" fmla="*/ 0 w 41"/>
                <a:gd name="T1" fmla="*/ 0 h 1"/>
                <a:gd name="T2" fmla="*/ 7 w 41"/>
                <a:gd name="T3" fmla="*/ 0 h 1"/>
                <a:gd name="T4" fmla="*/ 9 w 41"/>
                <a:gd name="T5" fmla="*/ 0 h 1"/>
                <a:gd name="T6" fmla="*/ 0 60000 65536"/>
                <a:gd name="T7" fmla="*/ 0 60000 65536"/>
                <a:gd name="T8" fmla="*/ 0 60000 65536"/>
              </a:gdLst>
              <a:ahLst/>
              <a:cxnLst>
                <a:cxn ang="T6">
                  <a:pos x="T0" y="T1"/>
                </a:cxn>
                <a:cxn ang="T7">
                  <a:pos x="T2" y="T3"/>
                </a:cxn>
                <a:cxn ang="T8">
                  <a:pos x="T4" y="T5"/>
                </a:cxn>
              </a:cxnLst>
              <a:rect l="0" t="0" r="r" b="b"/>
              <a:pathLst>
                <a:path w="41" h="1">
                  <a:moveTo>
                    <a:pt x="0" y="0"/>
                  </a:moveTo>
                  <a:lnTo>
                    <a:pt x="33" y="0"/>
                  </a:lnTo>
                  <a:lnTo>
                    <a:pt x="41" y="0"/>
                  </a:lnTo>
                </a:path>
              </a:pathLst>
            </a:custGeom>
            <a:noFill/>
            <a:ln w="7938">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016" name="Freeform 125">
              <a:extLst>
                <a:ext uri="{FF2B5EF4-FFF2-40B4-BE49-F238E27FC236}">
                  <a16:creationId xmlns:a16="http://schemas.microsoft.com/office/drawing/2014/main" id="{89449F8E-6F63-E06B-904F-0D1376445FC6}"/>
                </a:ext>
              </a:extLst>
            </p:cNvPr>
            <p:cNvSpPr>
              <a:spLocks/>
            </p:cNvSpPr>
            <p:nvPr/>
          </p:nvSpPr>
          <p:spPr bwMode="auto">
            <a:xfrm>
              <a:off x="729" y="2767"/>
              <a:ext cx="1" cy="75"/>
            </a:xfrm>
            <a:custGeom>
              <a:avLst/>
              <a:gdLst>
                <a:gd name="T0" fmla="*/ 0 w 1"/>
                <a:gd name="T1" fmla="*/ 0 h 108"/>
                <a:gd name="T2" fmla="*/ 0 w 1"/>
                <a:gd name="T3" fmla="*/ 33 h 108"/>
                <a:gd name="T4" fmla="*/ 0 w 1"/>
                <a:gd name="T5" fmla="*/ 36 h 108"/>
                <a:gd name="T6" fmla="*/ 0 60000 65536"/>
                <a:gd name="T7" fmla="*/ 0 60000 65536"/>
                <a:gd name="T8" fmla="*/ 0 60000 65536"/>
              </a:gdLst>
              <a:ahLst/>
              <a:cxnLst>
                <a:cxn ang="T6">
                  <a:pos x="T0" y="T1"/>
                </a:cxn>
                <a:cxn ang="T7">
                  <a:pos x="T2" y="T3"/>
                </a:cxn>
                <a:cxn ang="T8">
                  <a:pos x="T4" y="T5"/>
                </a:cxn>
              </a:cxnLst>
              <a:rect l="0" t="0" r="r" b="b"/>
              <a:pathLst>
                <a:path w="1" h="108">
                  <a:moveTo>
                    <a:pt x="0" y="0"/>
                  </a:moveTo>
                  <a:lnTo>
                    <a:pt x="0" y="100"/>
                  </a:lnTo>
                  <a:lnTo>
                    <a:pt x="0" y="108"/>
                  </a:lnTo>
                </a:path>
              </a:pathLst>
            </a:custGeom>
            <a:noFill/>
            <a:ln w="7938">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017" name="Freeform 126">
              <a:extLst>
                <a:ext uri="{FF2B5EF4-FFF2-40B4-BE49-F238E27FC236}">
                  <a16:creationId xmlns:a16="http://schemas.microsoft.com/office/drawing/2014/main" id="{EEC430D3-8DBE-0FC9-FA20-73F11863A029}"/>
                </a:ext>
              </a:extLst>
            </p:cNvPr>
            <p:cNvSpPr>
              <a:spLocks/>
            </p:cNvSpPr>
            <p:nvPr/>
          </p:nvSpPr>
          <p:spPr bwMode="auto">
            <a:xfrm>
              <a:off x="719" y="2836"/>
              <a:ext cx="25" cy="1"/>
            </a:xfrm>
            <a:custGeom>
              <a:avLst/>
              <a:gdLst>
                <a:gd name="T0" fmla="*/ 0 w 41"/>
                <a:gd name="T1" fmla="*/ 0 h 1"/>
                <a:gd name="T2" fmla="*/ 7 w 41"/>
                <a:gd name="T3" fmla="*/ 0 h 1"/>
                <a:gd name="T4" fmla="*/ 9 w 41"/>
                <a:gd name="T5" fmla="*/ 0 h 1"/>
                <a:gd name="T6" fmla="*/ 0 60000 65536"/>
                <a:gd name="T7" fmla="*/ 0 60000 65536"/>
                <a:gd name="T8" fmla="*/ 0 60000 65536"/>
              </a:gdLst>
              <a:ahLst/>
              <a:cxnLst>
                <a:cxn ang="T6">
                  <a:pos x="T0" y="T1"/>
                </a:cxn>
                <a:cxn ang="T7">
                  <a:pos x="T2" y="T3"/>
                </a:cxn>
                <a:cxn ang="T8">
                  <a:pos x="T4" y="T5"/>
                </a:cxn>
              </a:cxnLst>
              <a:rect l="0" t="0" r="r" b="b"/>
              <a:pathLst>
                <a:path w="41" h="1">
                  <a:moveTo>
                    <a:pt x="0" y="0"/>
                  </a:moveTo>
                  <a:lnTo>
                    <a:pt x="33" y="0"/>
                  </a:lnTo>
                  <a:lnTo>
                    <a:pt x="41" y="0"/>
                  </a:lnTo>
                </a:path>
              </a:pathLst>
            </a:custGeom>
            <a:noFill/>
            <a:ln w="7938">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018" name="Freeform 127">
              <a:extLst>
                <a:ext uri="{FF2B5EF4-FFF2-40B4-BE49-F238E27FC236}">
                  <a16:creationId xmlns:a16="http://schemas.microsoft.com/office/drawing/2014/main" id="{8FAB34D9-65EE-3F17-FEBE-11A6EA0C126D}"/>
                </a:ext>
              </a:extLst>
            </p:cNvPr>
            <p:cNvSpPr>
              <a:spLocks/>
            </p:cNvSpPr>
            <p:nvPr/>
          </p:nvSpPr>
          <p:spPr bwMode="auto">
            <a:xfrm>
              <a:off x="1091" y="2452"/>
              <a:ext cx="1" cy="76"/>
            </a:xfrm>
            <a:custGeom>
              <a:avLst/>
              <a:gdLst>
                <a:gd name="T0" fmla="*/ 0 w 1"/>
                <a:gd name="T1" fmla="*/ 37 h 108"/>
                <a:gd name="T2" fmla="*/ 0 w 1"/>
                <a:gd name="T3" fmla="*/ 3 h 108"/>
                <a:gd name="T4" fmla="*/ 0 w 1"/>
                <a:gd name="T5" fmla="*/ 0 h 108"/>
                <a:gd name="T6" fmla="*/ 0 60000 65536"/>
                <a:gd name="T7" fmla="*/ 0 60000 65536"/>
                <a:gd name="T8" fmla="*/ 0 60000 65536"/>
              </a:gdLst>
              <a:ahLst/>
              <a:cxnLst>
                <a:cxn ang="T6">
                  <a:pos x="T0" y="T1"/>
                </a:cxn>
                <a:cxn ang="T7">
                  <a:pos x="T2" y="T3"/>
                </a:cxn>
                <a:cxn ang="T8">
                  <a:pos x="T4" y="T5"/>
                </a:cxn>
              </a:cxnLst>
              <a:rect l="0" t="0" r="r" b="b"/>
              <a:pathLst>
                <a:path w="1" h="108">
                  <a:moveTo>
                    <a:pt x="0" y="108"/>
                  </a:moveTo>
                  <a:lnTo>
                    <a:pt x="0" y="8"/>
                  </a:lnTo>
                  <a:lnTo>
                    <a:pt x="0" y="0"/>
                  </a:lnTo>
                </a:path>
              </a:pathLst>
            </a:custGeom>
            <a:noFill/>
            <a:ln w="7938">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019" name="Freeform 128">
              <a:extLst>
                <a:ext uri="{FF2B5EF4-FFF2-40B4-BE49-F238E27FC236}">
                  <a16:creationId xmlns:a16="http://schemas.microsoft.com/office/drawing/2014/main" id="{93FAF8C7-7A39-F929-4E89-17551AB68CE7}"/>
                </a:ext>
              </a:extLst>
            </p:cNvPr>
            <p:cNvSpPr>
              <a:spLocks/>
            </p:cNvSpPr>
            <p:nvPr/>
          </p:nvSpPr>
          <p:spPr bwMode="auto">
            <a:xfrm>
              <a:off x="1081" y="2458"/>
              <a:ext cx="25" cy="1"/>
            </a:xfrm>
            <a:custGeom>
              <a:avLst/>
              <a:gdLst>
                <a:gd name="T0" fmla="*/ 0 w 41"/>
                <a:gd name="T1" fmla="*/ 0 h 1"/>
                <a:gd name="T2" fmla="*/ 7 w 41"/>
                <a:gd name="T3" fmla="*/ 0 h 1"/>
                <a:gd name="T4" fmla="*/ 9 w 41"/>
                <a:gd name="T5" fmla="*/ 0 h 1"/>
                <a:gd name="T6" fmla="*/ 0 60000 65536"/>
                <a:gd name="T7" fmla="*/ 0 60000 65536"/>
                <a:gd name="T8" fmla="*/ 0 60000 65536"/>
              </a:gdLst>
              <a:ahLst/>
              <a:cxnLst>
                <a:cxn ang="T6">
                  <a:pos x="T0" y="T1"/>
                </a:cxn>
                <a:cxn ang="T7">
                  <a:pos x="T2" y="T3"/>
                </a:cxn>
                <a:cxn ang="T8">
                  <a:pos x="T4" y="T5"/>
                </a:cxn>
              </a:cxnLst>
              <a:rect l="0" t="0" r="r" b="b"/>
              <a:pathLst>
                <a:path w="41" h="1">
                  <a:moveTo>
                    <a:pt x="0" y="0"/>
                  </a:moveTo>
                  <a:lnTo>
                    <a:pt x="33" y="0"/>
                  </a:lnTo>
                  <a:lnTo>
                    <a:pt x="41" y="0"/>
                  </a:lnTo>
                </a:path>
              </a:pathLst>
            </a:custGeom>
            <a:noFill/>
            <a:ln w="7938">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020" name="Freeform 129">
              <a:extLst>
                <a:ext uri="{FF2B5EF4-FFF2-40B4-BE49-F238E27FC236}">
                  <a16:creationId xmlns:a16="http://schemas.microsoft.com/office/drawing/2014/main" id="{6FE4EFC8-EFE9-262F-29F3-A2067008A8C7}"/>
                </a:ext>
              </a:extLst>
            </p:cNvPr>
            <p:cNvSpPr>
              <a:spLocks/>
            </p:cNvSpPr>
            <p:nvPr/>
          </p:nvSpPr>
          <p:spPr bwMode="auto">
            <a:xfrm>
              <a:off x="1091" y="2528"/>
              <a:ext cx="1" cy="70"/>
            </a:xfrm>
            <a:custGeom>
              <a:avLst/>
              <a:gdLst>
                <a:gd name="T0" fmla="*/ 0 w 1"/>
                <a:gd name="T1" fmla="*/ 0 h 100"/>
                <a:gd name="T2" fmla="*/ 0 w 1"/>
                <a:gd name="T3" fmla="*/ 31 h 100"/>
                <a:gd name="T4" fmla="*/ 0 w 1"/>
                <a:gd name="T5" fmla="*/ 34 h 100"/>
                <a:gd name="T6" fmla="*/ 0 60000 65536"/>
                <a:gd name="T7" fmla="*/ 0 60000 65536"/>
                <a:gd name="T8" fmla="*/ 0 60000 65536"/>
              </a:gdLst>
              <a:ahLst/>
              <a:cxnLst>
                <a:cxn ang="T6">
                  <a:pos x="T0" y="T1"/>
                </a:cxn>
                <a:cxn ang="T7">
                  <a:pos x="T2" y="T3"/>
                </a:cxn>
                <a:cxn ang="T8">
                  <a:pos x="T4" y="T5"/>
                </a:cxn>
              </a:cxnLst>
              <a:rect l="0" t="0" r="r" b="b"/>
              <a:pathLst>
                <a:path w="1" h="100">
                  <a:moveTo>
                    <a:pt x="0" y="0"/>
                  </a:moveTo>
                  <a:lnTo>
                    <a:pt x="0" y="92"/>
                  </a:lnTo>
                  <a:lnTo>
                    <a:pt x="0" y="100"/>
                  </a:lnTo>
                </a:path>
              </a:pathLst>
            </a:custGeom>
            <a:noFill/>
            <a:ln w="7938">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021" name="Freeform 130">
              <a:extLst>
                <a:ext uri="{FF2B5EF4-FFF2-40B4-BE49-F238E27FC236}">
                  <a16:creationId xmlns:a16="http://schemas.microsoft.com/office/drawing/2014/main" id="{BC66DB36-4BFD-11B5-AA13-F6220AE31BC1}"/>
                </a:ext>
              </a:extLst>
            </p:cNvPr>
            <p:cNvSpPr>
              <a:spLocks/>
            </p:cNvSpPr>
            <p:nvPr/>
          </p:nvSpPr>
          <p:spPr bwMode="auto">
            <a:xfrm>
              <a:off x="1081" y="2592"/>
              <a:ext cx="25" cy="1"/>
            </a:xfrm>
            <a:custGeom>
              <a:avLst/>
              <a:gdLst>
                <a:gd name="T0" fmla="*/ 0 w 41"/>
                <a:gd name="T1" fmla="*/ 0 h 1"/>
                <a:gd name="T2" fmla="*/ 7 w 41"/>
                <a:gd name="T3" fmla="*/ 0 h 1"/>
                <a:gd name="T4" fmla="*/ 9 w 41"/>
                <a:gd name="T5" fmla="*/ 0 h 1"/>
                <a:gd name="T6" fmla="*/ 0 60000 65536"/>
                <a:gd name="T7" fmla="*/ 0 60000 65536"/>
                <a:gd name="T8" fmla="*/ 0 60000 65536"/>
              </a:gdLst>
              <a:ahLst/>
              <a:cxnLst>
                <a:cxn ang="T6">
                  <a:pos x="T0" y="T1"/>
                </a:cxn>
                <a:cxn ang="T7">
                  <a:pos x="T2" y="T3"/>
                </a:cxn>
                <a:cxn ang="T8">
                  <a:pos x="T4" y="T5"/>
                </a:cxn>
              </a:cxnLst>
              <a:rect l="0" t="0" r="r" b="b"/>
              <a:pathLst>
                <a:path w="41" h="1">
                  <a:moveTo>
                    <a:pt x="0" y="0"/>
                  </a:moveTo>
                  <a:lnTo>
                    <a:pt x="33" y="0"/>
                  </a:lnTo>
                  <a:lnTo>
                    <a:pt x="41" y="0"/>
                  </a:lnTo>
                </a:path>
              </a:pathLst>
            </a:custGeom>
            <a:noFill/>
            <a:ln w="7938">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022" name="Freeform 131">
              <a:extLst>
                <a:ext uri="{FF2B5EF4-FFF2-40B4-BE49-F238E27FC236}">
                  <a16:creationId xmlns:a16="http://schemas.microsoft.com/office/drawing/2014/main" id="{DF7E0CFC-0DC4-A340-6D7F-B1464CB7A09E}"/>
                </a:ext>
              </a:extLst>
            </p:cNvPr>
            <p:cNvSpPr>
              <a:spLocks/>
            </p:cNvSpPr>
            <p:nvPr/>
          </p:nvSpPr>
          <p:spPr bwMode="auto">
            <a:xfrm>
              <a:off x="1453" y="2214"/>
              <a:ext cx="1" cy="104"/>
            </a:xfrm>
            <a:custGeom>
              <a:avLst/>
              <a:gdLst>
                <a:gd name="T0" fmla="*/ 0 w 1"/>
                <a:gd name="T1" fmla="*/ 50 h 150"/>
                <a:gd name="T2" fmla="*/ 0 w 1"/>
                <a:gd name="T3" fmla="*/ 3 h 150"/>
                <a:gd name="T4" fmla="*/ 0 w 1"/>
                <a:gd name="T5" fmla="*/ 0 h 150"/>
                <a:gd name="T6" fmla="*/ 0 60000 65536"/>
                <a:gd name="T7" fmla="*/ 0 60000 65536"/>
                <a:gd name="T8" fmla="*/ 0 60000 65536"/>
              </a:gdLst>
              <a:ahLst/>
              <a:cxnLst>
                <a:cxn ang="T6">
                  <a:pos x="T0" y="T1"/>
                </a:cxn>
                <a:cxn ang="T7">
                  <a:pos x="T2" y="T3"/>
                </a:cxn>
                <a:cxn ang="T8">
                  <a:pos x="T4" y="T5"/>
                </a:cxn>
              </a:cxnLst>
              <a:rect l="0" t="0" r="r" b="b"/>
              <a:pathLst>
                <a:path w="1" h="150">
                  <a:moveTo>
                    <a:pt x="0" y="150"/>
                  </a:moveTo>
                  <a:lnTo>
                    <a:pt x="0" y="8"/>
                  </a:lnTo>
                  <a:lnTo>
                    <a:pt x="0" y="0"/>
                  </a:lnTo>
                </a:path>
              </a:pathLst>
            </a:custGeom>
            <a:noFill/>
            <a:ln w="7938">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023" name="Freeform 132">
              <a:extLst>
                <a:ext uri="{FF2B5EF4-FFF2-40B4-BE49-F238E27FC236}">
                  <a16:creationId xmlns:a16="http://schemas.microsoft.com/office/drawing/2014/main" id="{977E0D47-D8F4-3759-0F4F-4140BB3A2312}"/>
                </a:ext>
              </a:extLst>
            </p:cNvPr>
            <p:cNvSpPr>
              <a:spLocks/>
            </p:cNvSpPr>
            <p:nvPr/>
          </p:nvSpPr>
          <p:spPr bwMode="auto">
            <a:xfrm>
              <a:off x="1443" y="2219"/>
              <a:ext cx="25" cy="1"/>
            </a:xfrm>
            <a:custGeom>
              <a:avLst/>
              <a:gdLst>
                <a:gd name="T0" fmla="*/ 0 w 42"/>
                <a:gd name="T1" fmla="*/ 0 h 1"/>
                <a:gd name="T2" fmla="*/ 7 w 42"/>
                <a:gd name="T3" fmla="*/ 0 h 1"/>
                <a:gd name="T4" fmla="*/ 9 w 42"/>
                <a:gd name="T5" fmla="*/ 0 h 1"/>
                <a:gd name="T6" fmla="*/ 0 60000 65536"/>
                <a:gd name="T7" fmla="*/ 0 60000 65536"/>
                <a:gd name="T8" fmla="*/ 0 60000 65536"/>
              </a:gdLst>
              <a:ahLst/>
              <a:cxnLst>
                <a:cxn ang="T6">
                  <a:pos x="T0" y="T1"/>
                </a:cxn>
                <a:cxn ang="T7">
                  <a:pos x="T2" y="T3"/>
                </a:cxn>
                <a:cxn ang="T8">
                  <a:pos x="T4" y="T5"/>
                </a:cxn>
              </a:cxnLst>
              <a:rect l="0" t="0" r="r" b="b"/>
              <a:pathLst>
                <a:path w="42" h="1">
                  <a:moveTo>
                    <a:pt x="0" y="0"/>
                  </a:moveTo>
                  <a:lnTo>
                    <a:pt x="33" y="0"/>
                  </a:lnTo>
                  <a:lnTo>
                    <a:pt x="42" y="0"/>
                  </a:lnTo>
                </a:path>
              </a:pathLst>
            </a:custGeom>
            <a:noFill/>
            <a:ln w="7938">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024" name="Freeform 133">
              <a:extLst>
                <a:ext uri="{FF2B5EF4-FFF2-40B4-BE49-F238E27FC236}">
                  <a16:creationId xmlns:a16="http://schemas.microsoft.com/office/drawing/2014/main" id="{F05B67AF-04F0-FEF9-0ED6-9D0A6EDA4564}"/>
                </a:ext>
              </a:extLst>
            </p:cNvPr>
            <p:cNvSpPr>
              <a:spLocks/>
            </p:cNvSpPr>
            <p:nvPr/>
          </p:nvSpPr>
          <p:spPr bwMode="auto">
            <a:xfrm>
              <a:off x="1453" y="2318"/>
              <a:ext cx="1" cy="111"/>
            </a:xfrm>
            <a:custGeom>
              <a:avLst/>
              <a:gdLst>
                <a:gd name="T0" fmla="*/ 0 w 1"/>
                <a:gd name="T1" fmla="*/ 0 h 158"/>
                <a:gd name="T2" fmla="*/ 0 w 1"/>
                <a:gd name="T3" fmla="*/ 52 h 158"/>
                <a:gd name="T4" fmla="*/ 0 w 1"/>
                <a:gd name="T5" fmla="*/ 55 h 158"/>
                <a:gd name="T6" fmla="*/ 0 60000 65536"/>
                <a:gd name="T7" fmla="*/ 0 60000 65536"/>
                <a:gd name="T8" fmla="*/ 0 60000 65536"/>
              </a:gdLst>
              <a:ahLst/>
              <a:cxnLst>
                <a:cxn ang="T6">
                  <a:pos x="T0" y="T1"/>
                </a:cxn>
                <a:cxn ang="T7">
                  <a:pos x="T2" y="T3"/>
                </a:cxn>
                <a:cxn ang="T8">
                  <a:pos x="T4" y="T5"/>
                </a:cxn>
              </a:cxnLst>
              <a:rect l="0" t="0" r="r" b="b"/>
              <a:pathLst>
                <a:path w="1" h="158">
                  <a:moveTo>
                    <a:pt x="0" y="0"/>
                  </a:moveTo>
                  <a:lnTo>
                    <a:pt x="0" y="150"/>
                  </a:lnTo>
                  <a:lnTo>
                    <a:pt x="0" y="158"/>
                  </a:lnTo>
                </a:path>
              </a:pathLst>
            </a:custGeom>
            <a:noFill/>
            <a:ln w="7938">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025" name="Freeform 134">
              <a:extLst>
                <a:ext uri="{FF2B5EF4-FFF2-40B4-BE49-F238E27FC236}">
                  <a16:creationId xmlns:a16="http://schemas.microsoft.com/office/drawing/2014/main" id="{97704DC8-9078-0935-F133-C0CC30041777}"/>
                </a:ext>
              </a:extLst>
            </p:cNvPr>
            <p:cNvSpPr>
              <a:spLocks/>
            </p:cNvSpPr>
            <p:nvPr/>
          </p:nvSpPr>
          <p:spPr bwMode="auto">
            <a:xfrm>
              <a:off x="1443" y="2423"/>
              <a:ext cx="25" cy="1"/>
            </a:xfrm>
            <a:custGeom>
              <a:avLst/>
              <a:gdLst>
                <a:gd name="T0" fmla="*/ 0 w 42"/>
                <a:gd name="T1" fmla="*/ 0 h 1"/>
                <a:gd name="T2" fmla="*/ 7 w 42"/>
                <a:gd name="T3" fmla="*/ 0 h 1"/>
                <a:gd name="T4" fmla="*/ 9 w 42"/>
                <a:gd name="T5" fmla="*/ 0 h 1"/>
                <a:gd name="T6" fmla="*/ 0 60000 65536"/>
                <a:gd name="T7" fmla="*/ 0 60000 65536"/>
                <a:gd name="T8" fmla="*/ 0 60000 65536"/>
              </a:gdLst>
              <a:ahLst/>
              <a:cxnLst>
                <a:cxn ang="T6">
                  <a:pos x="T0" y="T1"/>
                </a:cxn>
                <a:cxn ang="T7">
                  <a:pos x="T2" y="T3"/>
                </a:cxn>
                <a:cxn ang="T8">
                  <a:pos x="T4" y="T5"/>
                </a:cxn>
              </a:cxnLst>
              <a:rect l="0" t="0" r="r" b="b"/>
              <a:pathLst>
                <a:path w="42" h="1">
                  <a:moveTo>
                    <a:pt x="0" y="0"/>
                  </a:moveTo>
                  <a:lnTo>
                    <a:pt x="33" y="0"/>
                  </a:lnTo>
                  <a:lnTo>
                    <a:pt x="42" y="0"/>
                  </a:lnTo>
                </a:path>
              </a:pathLst>
            </a:custGeom>
            <a:noFill/>
            <a:ln w="7938">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026" name="Freeform 135">
              <a:extLst>
                <a:ext uri="{FF2B5EF4-FFF2-40B4-BE49-F238E27FC236}">
                  <a16:creationId xmlns:a16="http://schemas.microsoft.com/office/drawing/2014/main" id="{6A207117-9974-A03E-14A7-9502EB33832B}"/>
                </a:ext>
              </a:extLst>
            </p:cNvPr>
            <p:cNvSpPr>
              <a:spLocks/>
            </p:cNvSpPr>
            <p:nvPr/>
          </p:nvSpPr>
          <p:spPr bwMode="auto">
            <a:xfrm>
              <a:off x="1815" y="2062"/>
              <a:ext cx="1" cy="117"/>
            </a:xfrm>
            <a:custGeom>
              <a:avLst/>
              <a:gdLst>
                <a:gd name="T0" fmla="*/ 0 w 1"/>
                <a:gd name="T1" fmla="*/ 57 h 167"/>
                <a:gd name="T2" fmla="*/ 0 w 1"/>
                <a:gd name="T3" fmla="*/ 3 h 167"/>
                <a:gd name="T4" fmla="*/ 0 w 1"/>
                <a:gd name="T5" fmla="*/ 0 h 167"/>
                <a:gd name="T6" fmla="*/ 0 60000 65536"/>
                <a:gd name="T7" fmla="*/ 0 60000 65536"/>
                <a:gd name="T8" fmla="*/ 0 60000 65536"/>
              </a:gdLst>
              <a:ahLst/>
              <a:cxnLst>
                <a:cxn ang="T6">
                  <a:pos x="T0" y="T1"/>
                </a:cxn>
                <a:cxn ang="T7">
                  <a:pos x="T2" y="T3"/>
                </a:cxn>
                <a:cxn ang="T8">
                  <a:pos x="T4" y="T5"/>
                </a:cxn>
              </a:cxnLst>
              <a:rect l="0" t="0" r="r" b="b"/>
              <a:pathLst>
                <a:path w="1" h="167">
                  <a:moveTo>
                    <a:pt x="0" y="167"/>
                  </a:moveTo>
                  <a:lnTo>
                    <a:pt x="0" y="8"/>
                  </a:lnTo>
                  <a:lnTo>
                    <a:pt x="0" y="0"/>
                  </a:lnTo>
                </a:path>
              </a:pathLst>
            </a:custGeom>
            <a:noFill/>
            <a:ln w="7938">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027" name="Freeform 136">
              <a:extLst>
                <a:ext uri="{FF2B5EF4-FFF2-40B4-BE49-F238E27FC236}">
                  <a16:creationId xmlns:a16="http://schemas.microsoft.com/office/drawing/2014/main" id="{3FE9D427-7458-2B52-4684-1AA40A5CA0B8}"/>
                </a:ext>
              </a:extLst>
            </p:cNvPr>
            <p:cNvSpPr>
              <a:spLocks/>
            </p:cNvSpPr>
            <p:nvPr/>
          </p:nvSpPr>
          <p:spPr bwMode="auto">
            <a:xfrm>
              <a:off x="1805" y="2068"/>
              <a:ext cx="25" cy="1"/>
            </a:xfrm>
            <a:custGeom>
              <a:avLst/>
              <a:gdLst>
                <a:gd name="T0" fmla="*/ 0 w 42"/>
                <a:gd name="T1" fmla="*/ 0 h 1"/>
                <a:gd name="T2" fmla="*/ 7 w 42"/>
                <a:gd name="T3" fmla="*/ 0 h 1"/>
                <a:gd name="T4" fmla="*/ 9 w 42"/>
                <a:gd name="T5" fmla="*/ 0 h 1"/>
                <a:gd name="T6" fmla="*/ 0 60000 65536"/>
                <a:gd name="T7" fmla="*/ 0 60000 65536"/>
                <a:gd name="T8" fmla="*/ 0 60000 65536"/>
              </a:gdLst>
              <a:ahLst/>
              <a:cxnLst>
                <a:cxn ang="T6">
                  <a:pos x="T0" y="T1"/>
                </a:cxn>
                <a:cxn ang="T7">
                  <a:pos x="T2" y="T3"/>
                </a:cxn>
                <a:cxn ang="T8">
                  <a:pos x="T4" y="T5"/>
                </a:cxn>
              </a:cxnLst>
              <a:rect l="0" t="0" r="r" b="b"/>
              <a:pathLst>
                <a:path w="42" h="1">
                  <a:moveTo>
                    <a:pt x="0" y="0"/>
                  </a:moveTo>
                  <a:lnTo>
                    <a:pt x="33" y="0"/>
                  </a:lnTo>
                  <a:lnTo>
                    <a:pt x="42" y="0"/>
                  </a:lnTo>
                </a:path>
              </a:pathLst>
            </a:custGeom>
            <a:noFill/>
            <a:ln w="7938">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028" name="Freeform 137">
              <a:extLst>
                <a:ext uri="{FF2B5EF4-FFF2-40B4-BE49-F238E27FC236}">
                  <a16:creationId xmlns:a16="http://schemas.microsoft.com/office/drawing/2014/main" id="{CA1DE508-1E2C-9F04-DE89-057FBA68FE0B}"/>
                </a:ext>
              </a:extLst>
            </p:cNvPr>
            <p:cNvSpPr>
              <a:spLocks/>
            </p:cNvSpPr>
            <p:nvPr/>
          </p:nvSpPr>
          <p:spPr bwMode="auto">
            <a:xfrm>
              <a:off x="1815" y="2179"/>
              <a:ext cx="1" cy="116"/>
            </a:xfrm>
            <a:custGeom>
              <a:avLst/>
              <a:gdLst>
                <a:gd name="T0" fmla="*/ 0 w 1"/>
                <a:gd name="T1" fmla="*/ 0 h 166"/>
                <a:gd name="T2" fmla="*/ 0 w 1"/>
                <a:gd name="T3" fmla="*/ 54 h 166"/>
                <a:gd name="T4" fmla="*/ 0 w 1"/>
                <a:gd name="T5" fmla="*/ 57 h 166"/>
                <a:gd name="T6" fmla="*/ 0 60000 65536"/>
                <a:gd name="T7" fmla="*/ 0 60000 65536"/>
                <a:gd name="T8" fmla="*/ 0 60000 65536"/>
              </a:gdLst>
              <a:ahLst/>
              <a:cxnLst>
                <a:cxn ang="T6">
                  <a:pos x="T0" y="T1"/>
                </a:cxn>
                <a:cxn ang="T7">
                  <a:pos x="T2" y="T3"/>
                </a:cxn>
                <a:cxn ang="T8">
                  <a:pos x="T4" y="T5"/>
                </a:cxn>
              </a:cxnLst>
              <a:rect l="0" t="0" r="r" b="b"/>
              <a:pathLst>
                <a:path w="1" h="166">
                  <a:moveTo>
                    <a:pt x="0" y="0"/>
                  </a:moveTo>
                  <a:lnTo>
                    <a:pt x="0" y="158"/>
                  </a:lnTo>
                  <a:lnTo>
                    <a:pt x="0" y="166"/>
                  </a:lnTo>
                </a:path>
              </a:pathLst>
            </a:custGeom>
            <a:noFill/>
            <a:ln w="7938">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029" name="Freeform 138">
              <a:extLst>
                <a:ext uri="{FF2B5EF4-FFF2-40B4-BE49-F238E27FC236}">
                  <a16:creationId xmlns:a16="http://schemas.microsoft.com/office/drawing/2014/main" id="{62885F9C-2FA6-38B3-788C-FF86C216ACAB}"/>
                </a:ext>
              </a:extLst>
            </p:cNvPr>
            <p:cNvSpPr>
              <a:spLocks/>
            </p:cNvSpPr>
            <p:nvPr/>
          </p:nvSpPr>
          <p:spPr bwMode="auto">
            <a:xfrm>
              <a:off x="1805" y="2289"/>
              <a:ext cx="25" cy="1"/>
            </a:xfrm>
            <a:custGeom>
              <a:avLst/>
              <a:gdLst>
                <a:gd name="T0" fmla="*/ 0 w 42"/>
                <a:gd name="T1" fmla="*/ 0 h 1"/>
                <a:gd name="T2" fmla="*/ 7 w 42"/>
                <a:gd name="T3" fmla="*/ 0 h 1"/>
                <a:gd name="T4" fmla="*/ 9 w 42"/>
                <a:gd name="T5" fmla="*/ 0 h 1"/>
                <a:gd name="T6" fmla="*/ 0 60000 65536"/>
                <a:gd name="T7" fmla="*/ 0 60000 65536"/>
                <a:gd name="T8" fmla="*/ 0 60000 65536"/>
              </a:gdLst>
              <a:ahLst/>
              <a:cxnLst>
                <a:cxn ang="T6">
                  <a:pos x="T0" y="T1"/>
                </a:cxn>
                <a:cxn ang="T7">
                  <a:pos x="T2" y="T3"/>
                </a:cxn>
                <a:cxn ang="T8">
                  <a:pos x="T4" y="T5"/>
                </a:cxn>
              </a:cxnLst>
              <a:rect l="0" t="0" r="r" b="b"/>
              <a:pathLst>
                <a:path w="42" h="1">
                  <a:moveTo>
                    <a:pt x="0" y="0"/>
                  </a:moveTo>
                  <a:lnTo>
                    <a:pt x="33" y="0"/>
                  </a:lnTo>
                  <a:lnTo>
                    <a:pt x="42" y="0"/>
                  </a:lnTo>
                </a:path>
              </a:pathLst>
            </a:custGeom>
            <a:noFill/>
            <a:ln w="7938">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030" name="Freeform 139">
              <a:extLst>
                <a:ext uri="{FF2B5EF4-FFF2-40B4-BE49-F238E27FC236}">
                  <a16:creationId xmlns:a16="http://schemas.microsoft.com/office/drawing/2014/main" id="{7B06DE19-02DF-0844-1D75-F01CA4D3CC8C}"/>
                </a:ext>
              </a:extLst>
            </p:cNvPr>
            <p:cNvSpPr>
              <a:spLocks/>
            </p:cNvSpPr>
            <p:nvPr/>
          </p:nvSpPr>
          <p:spPr bwMode="auto">
            <a:xfrm>
              <a:off x="422" y="2959"/>
              <a:ext cx="11" cy="1"/>
            </a:xfrm>
            <a:custGeom>
              <a:avLst/>
              <a:gdLst>
                <a:gd name="T0" fmla="*/ 0 w 17"/>
                <a:gd name="T1" fmla="*/ 0 h 1"/>
                <a:gd name="T2" fmla="*/ 2 w 17"/>
                <a:gd name="T3" fmla="*/ 0 h 1"/>
                <a:gd name="T4" fmla="*/ 5 w 17"/>
                <a:gd name="T5" fmla="*/ 0 h 1"/>
                <a:gd name="T6" fmla="*/ 0 60000 65536"/>
                <a:gd name="T7" fmla="*/ 0 60000 65536"/>
                <a:gd name="T8" fmla="*/ 0 60000 65536"/>
              </a:gdLst>
              <a:ahLst/>
              <a:cxnLst>
                <a:cxn ang="T6">
                  <a:pos x="T0" y="T1"/>
                </a:cxn>
                <a:cxn ang="T7">
                  <a:pos x="T2" y="T3"/>
                </a:cxn>
                <a:cxn ang="T8">
                  <a:pos x="T4" y="T5"/>
                </a:cxn>
              </a:cxnLst>
              <a:rect l="0" t="0" r="r" b="b"/>
              <a:pathLst>
                <a:path w="17" h="1">
                  <a:moveTo>
                    <a:pt x="0" y="0"/>
                  </a:moveTo>
                  <a:lnTo>
                    <a:pt x="8" y="0"/>
                  </a:lnTo>
                  <a:lnTo>
                    <a:pt x="17" y="0"/>
                  </a:lnTo>
                </a:path>
              </a:pathLst>
            </a:custGeom>
            <a:noFill/>
            <a:ln w="7938">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031" name="Freeform 140">
              <a:extLst>
                <a:ext uri="{FF2B5EF4-FFF2-40B4-BE49-F238E27FC236}">
                  <a16:creationId xmlns:a16="http://schemas.microsoft.com/office/drawing/2014/main" id="{6695B9DD-9C3D-5951-1823-B604A30699F6}"/>
                </a:ext>
              </a:extLst>
            </p:cNvPr>
            <p:cNvSpPr>
              <a:spLocks/>
            </p:cNvSpPr>
            <p:nvPr/>
          </p:nvSpPr>
          <p:spPr bwMode="auto">
            <a:xfrm>
              <a:off x="427" y="2947"/>
              <a:ext cx="21" cy="12"/>
            </a:xfrm>
            <a:custGeom>
              <a:avLst/>
              <a:gdLst>
                <a:gd name="T0" fmla="*/ 0 w 34"/>
                <a:gd name="T1" fmla="*/ 6 h 17"/>
                <a:gd name="T2" fmla="*/ 6 w 34"/>
                <a:gd name="T3" fmla="*/ 0 h 17"/>
                <a:gd name="T4" fmla="*/ 8 w 34"/>
                <a:gd name="T5" fmla="*/ 0 h 17"/>
                <a:gd name="T6" fmla="*/ 0 60000 65536"/>
                <a:gd name="T7" fmla="*/ 0 60000 65536"/>
                <a:gd name="T8" fmla="*/ 0 60000 65536"/>
              </a:gdLst>
              <a:ahLst/>
              <a:cxnLst>
                <a:cxn ang="T6">
                  <a:pos x="T0" y="T1"/>
                </a:cxn>
                <a:cxn ang="T7">
                  <a:pos x="T2" y="T3"/>
                </a:cxn>
                <a:cxn ang="T8">
                  <a:pos x="T4" y="T5"/>
                </a:cxn>
              </a:cxnLst>
              <a:rect l="0" t="0" r="r" b="b"/>
              <a:pathLst>
                <a:path w="34" h="17">
                  <a:moveTo>
                    <a:pt x="0" y="17"/>
                  </a:moveTo>
                  <a:lnTo>
                    <a:pt x="25" y="0"/>
                  </a:lnTo>
                  <a:lnTo>
                    <a:pt x="34" y="0"/>
                  </a:lnTo>
                </a:path>
              </a:pathLst>
            </a:custGeom>
            <a:noFill/>
            <a:ln w="7938">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032" name="Freeform 141">
              <a:extLst>
                <a:ext uri="{FF2B5EF4-FFF2-40B4-BE49-F238E27FC236}">
                  <a16:creationId xmlns:a16="http://schemas.microsoft.com/office/drawing/2014/main" id="{6004A945-676F-DA1B-4BE6-0E288D8C77D0}"/>
                </a:ext>
              </a:extLst>
            </p:cNvPr>
            <p:cNvSpPr>
              <a:spLocks/>
            </p:cNvSpPr>
            <p:nvPr/>
          </p:nvSpPr>
          <p:spPr bwMode="auto">
            <a:xfrm>
              <a:off x="462" y="2929"/>
              <a:ext cx="10" cy="7"/>
            </a:xfrm>
            <a:custGeom>
              <a:avLst/>
              <a:gdLst>
                <a:gd name="T0" fmla="*/ 0 w 17"/>
                <a:gd name="T1" fmla="*/ 4 h 9"/>
                <a:gd name="T2" fmla="*/ 2 w 17"/>
                <a:gd name="T3" fmla="*/ 0 h 9"/>
                <a:gd name="T4" fmla="*/ 4 w 17"/>
                <a:gd name="T5" fmla="*/ 0 h 9"/>
                <a:gd name="T6" fmla="*/ 0 60000 65536"/>
                <a:gd name="T7" fmla="*/ 0 60000 65536"/>
                <a:gd name="T8" fmla="*/ 0 60000 65536"/>
              </a:gdLst>
              <a:ahLst/>
              <a:cxnLst>
                <a:cxn ang="T6">
                  <a:pos x="T0" y="T1"/>
                </a:cxn>
                <a:cxn ang="T7">
                  <a:pos x="T2" y="T3"/>
                </a:cxn>
                <a:cxn ang="T8">
                  <a:pos x="T4" y="T5"/>
                </a:cxn>
              </a:cxnLst>
              <a:rect l="0" t="0" r="r" b="b"/>
              <a:pathLst>
                <a:path w="17" h="9">
                  <a:moveTo>
                    <a:pt x="0" y="9"/>
                  </a:moveTo>
                  <a:lnTo>
                    <a:pt x="9" y="0"/>
                  </a:lnTo>
                  <a:lnTo>
                    <a:pt x="17" y="0"/>
                  </a:lnTo>
                </a:path>
              </a:pathLst>
            </a:custGeom>
            <a:noFill/>
            <a:ln w="7938">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033" name="Freeform 142">
              <a:extLst>
                <a:ext uri="{FF2B5EF4-FFF2-40B4-BE49-F238E27FC236}">
                  <a16:creationId xmlns:a16="http://schemas.microsoft.com/office/drawing/2014/main" id="{AF6612C9-A374-993A-9AD9-7A800CD29391}"/>
                </a:ext>
              </a:extLst>
            </p:cNvPr>
            <p:cNvSpPr>
              <a:spLocks/>
            </p:cNvSpPr>
            <p:nvPr/>
          </p:nvSpPr>
          <p:spPr bwMode="auto">
            <a:xfrm>
              <a:off x="468" y="2924"/>
              <a:ext cx="20" cy="5"/>
            </a:xfrm>
            <a:custGeom>
              <a:avLst/>
              <a:gdLst>
                <a:gd name="T0" fmla="*/ 0 w 33"/>
                <a:gd name="T1" fmla="*/ 2 h 8"/>
                <a:gd name="T2" fmla="*/ 5 w 33"/>
                <a:gd name="T3" fmla="*/ 0 h 8"/>
                <a:gd name="T4" fmla="*/ 7 w 33"/>
                <a:gd name="T5" fmla="*/ 0 h 8"/>
                <a:gd name="T6" fmla="*/ 0 60000 65536"/>
                <a:gd name="T7" fmla="*/ 0 60000 65536"/>
                <a:gd name="T8" fmla="*/ 0 60000 65536"/>
              </a:gdLst>
              <a:ahLst/>
              <a:cxnLst>
                <a:cxn ang="T6">
                  <a:pos x="T0" y="T1"/>
                </a:cxn>
                <a:cxn ang="T7">
                  <a:pos x="T2" y="T3"/>
                </a:cxn>
                <a:cxn ang="T8">
                  <a:pos x="T4" y="T5"/>
                </a:cxn>
              </a:cxnLst>
              <a:rect l="0" t="0" r="r" b="b"/>
              <a:pathLst>
                <a:path w="33" h="8">
                  <a:moveTo>
                    <a:pt x="0" y="8"/>
                  </a:moveTo>
                  <a:lnTo>
                    <a:pt x="25" y="0"/>
                  </a:lnTo>
                  <a:lnTo>
                    <a:pt x="33" y="0"/>
                  </a:lnTo>
                </a:path>
              </a:pathLst>
            </a:custGeom>
            <a:noFill/>
            <a:ln w="7938">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034" name="Freeform 143">
              <a:extLst>
                <a:ext uri="{FF2B5EF4-FFF2-40B4-BE49-F238E27FC236}">
                  <a16:creationId xmlns:a16="http://schemas.microsoft.com/office/drawing/2014/main" id="{98CA733E-3A5D-A85B-FDF7-B37BA6652696}"/>
                </a:ext>
              </a:extLst>
            </p:cNvPr>
            <p:cNvSpPr>
              <a:spLocks/>
            </p:cNvSpPr>
            <p:nvPr/>
          </p:nvSpPr>
          <p:spPr bwMode="auto">
            <a:xfrm>
              <a:off x="483" y="2912"/>
              <a:ext cx="20" cy="12"/>
            </a:xfrm>
            <a:custGeom>
              <a:avLst/>
              <a:gdLst>
                <a:gd name="T0" fmla="*/ 0 w 33"/>
                <a:gd name="T1" fmla="*/ 6 h 17"/>
                <a:gd name="T2" fmla="*/ 5 w 33"/>
                <a:gd name="T3" fmla="*/ 0 h 17"/>
                <a:gd name="T4" fmla="*/ 7 w 33"/>
                <a:gd name="T5" fmla="*/ 0 h 17"/>
                <a:gd name="T6" fmla="*/ 0 60000 65536"/>
                <a:gd name="T7" fmla="*/ 0 60000 65536"/>
                <a:gd name="T8" fmla="*/ 0 60000 65536"/>
              </a:gdLst>
              <a:ahLst/>
              <a:cxnLst>
                <a:cxn ang="T6">
                  <a:pos x="T0" y="T1"/>
                </a:cxn>
                <a:cxn ang="T7">
                  <a:pos x="T2" y="T3"/>
                </a:cxn>
                <a:cxn ang="T8">
                  <a:pos x="T4" y="T5"/>
                </a:cxn>
              </a:cxnLst>
              <a:rect l="0" t="0" r="r" b="b"/>
              <a:pathLst>
                <a:path w="33" h="17">
                  <a:moveTo>
                    <a:pt x="0" y="17"/>
                  </a:moveTo>
                  <a:lnTo>
                    <a:pt x="25" y="0"/>
                  </a:lnTo>
                  <a:lnTo>
                    <a:pt x="33" y="0"/>
                  </a:lnTo>
                </a:path>
              </a:pathLst>
            </a:custGeom>
            <a:noFill/>
            <a:ln w="7938">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035" name="Freeform 144">
              <a:extLst>
                <a:ext uri="{FF2B5EF4-FFF2-40B4-BE49-F238E27FC236}">
                  <a16:creationId xmlns:a16="http://schemas.microsoft.com/office/drawing/2014/main" id="{0C51A911-F78B-F079-B40E-8F56BFC38AB1}"/>
                </a:ext>
              </a:extLst>
            </p:cNvPr>
            <p:cNvSpPr>
              <a:spLocks/>
            </p:cNvSpPr>
            <p:nvPr/>
          </p:nvSpPr>
          <p:spPr bwMode="auto">
            <a:xfrm>
              <a:off x="498" y="2906"/>
              <a:ext cx="20" cy="6"/>
            </a:xfrm>
            <a:custGeom>
              <a:avLst/>
              <a:gdLst>
                <a:gd name="T0" fmla="*/ 0 w 33"/>
                <a:gd name="T1" fmla="*/ 4 h 8"/>
                <a:gd name="T2" fmla="*/ 5 w 33"/>
                <a:gd name="T3" fmla="*/ 0 h 8"/>
                <a:gd name="T4" fmla="*/ 7 w 33"/>
                <a:gd name="T5" fmla="*/ 0 h 8"/>
                <a:gd name="T6" fmla="*/ 0 60000 65536"/>
                <a:gd name="T7" fmla="*/ 0 60000 65536"/>
                <a:gd name="T8" fmla="*/ 0 60000 65536"/>
              </a:gdLst>
              <a:ahLst/>
              <a:cxnLst>
                <a:cxn ang="T6">
                  <a:pos x="T0" y="T1"/>
                </a:cxn>
                <a:cxn ang="T7">
                  <a:pos x="T2" y="T3"/>
                </a:cxn>
                <a:cxn ang="T8">
                  <a:pos x="T4" y="T5"/>
                </a:cxn>
              </a:cxnLst>
              <a:rect l="0" t="0" r="r" b="b"/>
              <a:pathLst>
                <a:path w="33" h="8">
                  <a:moveTo>
                    <a:pt x="0" y="8"/>
                  </a:moveTo>
                  <a:lnTo>
                    <a:pt x="25" y="0"/>
                  </a:lnTo>
                  <a:lnTo>
                    <a:pt x="33" y="0"/>
                  </a:lnTo>
                </a:path>
              </a:pathLst>
            </a:custGeom>
            <a:noFill/>
            <a:ln w="7938">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036" name="Freeform 145">
              <a:extLst>
                <a:ext uri="{FF2B5EF4-FFF2-40B4-BE49-F238E27FC236}">
                  <a16:creationId xmlns:a16="http://schemas.microsoft.com/office/drawing/2014/main" id="{5F163C81-CFAB-9A15-DD72-F4793215917C}"/>
                </a:ext>
              </a:extLst>
            </p:cNvPr>
            <p:cNvSpPr>
              <a:spLocks/>
            </p:cNvSpPr>
            <p:nvPr/>
          </p:nvSpPr>
          <p:spPr bwMode="auto">
            <a:xfrm>
              <a:off x="513" y="2894"/>
              <a:ext cx="20" cy="12"/>
            </a:xfrm>
            <a:custGeom>
              <a:avLst/>
              <a:gdLst>
                <a:gd name="T0" fmla="*/ 0 w 33"/>
                <a:gd name="T1" fmla="*/ 6 h 17"/>
                <a:gd name="T2" fmla="*/ 5 w 33"/>
                <a:gd name="T3" fmla="*/ 0 h 17"/>
                <a:gd name="T4" fmla="*/ 7 w 33"/>
                <a:gd name="T5" fmla="*/ 0 h 17"/>
                <a:gd name="T6" fmla="*/ 0 60000 65536"/>
                <a:gd name="T7" fmla="*/ 0 60000 65536"/>
                <a:gd name="T8" fmla="*/ 0 60000 65536"/>
              </a:gdLst>
              <a:ahLst/>
              <a:cxnLst>
                <a:cxn ang="T6">
                  <a:pos x="T0" y="T1"/>
                </a:cxn>
                <a:cxn ang="T7">
                  <a:pos x="T2" y="T3"/>
                </a:cxn>
                <a:cxn ang="T8">
                  <a:pos x="T4" y="T5"/>
                </a:cxn>
              </a:cxnLst>
              <a:rect l="0" t="0" r="r" b="b"/>
              <a:pathLst>
                <a:path w="33" h="17">
                  <a:moveTo>
                    <a:pt x="0" y="17"/>
                  </a:moveTo>
                  <a:lnTo>
                    <a:pt x="25" y="0"/>
                  </a:lnTo>
                  <a:lnTo>
                    <a:pt x="33" y="0"/>
                  </a:lnTo>
                </a:path>
              </a:pathLst>
            </a:custGeom>
            <a:noFill/>
            <a:ln w="7938">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037" name="Freeform 146">
              <a:extLst>
                <a:ext uri="{FF2B5EF4-FFF2-40B4-BE49-F238E27FC236}">
                  <a16:creationId xmlns:a16="http://schemas.microsoft.com/office/drawing/2014/main" id="{B0621261-0121-B742-4834-E689394B3E78}"/>
                </a:ext>
              </a:extLst>
            </p:cNvPr>
            <p:cNvSpPr>
              <a:spLocks/>
            </p:cNvSpPr>
            <p:nvPr/>
          </p:nvSpPr>
          <p:spPr bwMode="auto">
            <a:xfrm>
              <a:off x="528" y="2883"/>
              <a:ext cx="20" cy="11"/>
            </a:xfrm>
            <a:custGeom>
              <a:avLst/>
              <a:gdLst>
                <a:gd name="T0" fmla="*/ 0 w 33"/>
                <a:gd name="T1" fmla="*/ 6 h 16"/>
                <a:gd name="T2" fmla="*/ 5 w 33"/>
                <a:gd name="T3" fmla="*/ 0 h 16"/>
                <a:gd name="T4" fmla="*/ 7 w 33"/>
                <a:gd name="T5" fmla="*/ 0 h 16"/>
                <a:gd name="T6" fmla="*/ 0 60000 65536"/>
                <a:gd name="T7" fmla="*/ 0 60000 65536"/>
                <a:gd name="T8" fmla="*/ 0 60000 65536"/>
              </a:gdLst>
              <a:ahLst/>
              <a:cxnLst>
                <a:cxn ang="T6">
                  <a:pos x="T0" y="T1"/>
                </a:cxn>
                <a:cxn ang="T7">
                  <a:pos x="T2" y="T3"/>
                </a:cxn>
                <a:cxn ang="T8">
                  <a:pos x="T4" y="T5"/>
                </a:cxn>
              </a:cxnLst>
              <a:rect l="0" t="0" r="r" b="b"/>
              <a:pathLst>
                <a:path w="33" h="16">
                  <a:moveTo>
                    <a:pt x="0" y="16"/>
                  </a:moveTo>
                  <a:lnTo>
                    <a:pt x="25" y="0"/>
                  </a:lnTo>
                  <a:lnTo>
                    <a:pt x="33" y="0"/>
                  </a:lnTo>
                </a:path>
              </a:pathLst>
            </a:custGeom>
            <a:noFill/>
            <a:ln w="7938">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038" name="Freeform 147">
              <a:extLst>
                <a:ext uri="{FF2B5EF4-FFF2-40B4-BE49-F238E27FC236}">
                  <a16:creationId xmlns:a16="http://schemas.microsoft.com/office/drawing/2014/main" id="{88327D26-39C6-CF95-FE14-24D5D2E9312C}"/>
                </a:ext>
              </a:extLst>
            </p:cNvPr>
            <p:cNvSpPr>
              <a:spLocks/>
            </p:cNvSpPr>
            <p:nvPr/>
          </p:nvSpPr>
          <p:spPr bwMode="auto">
            <a:xfrm>
              <a:off x="583" y="2859"/>
              <a:ext cx="10" cy="1"/>
            </a:xfrm>
            <a:custGeom>
              <a:avLst/>
              <a:gdLst>
                <a:gd name="T0" fmla="*/ 0 w 17"/>
                <a:gd name="T1" fmla="*/ 0 h 1"/>
                <a:gd name="T2" fmla="*/ 2 w 17"/>
                <a:gd name="T3" fmla="*/ 0 h 1"/>
                <a:gd name="T4" fmla="*/ 4 w 17"/>
                <a:gd name="T5" fmla="*/ 0 h 1"/>
                <a:gd name="T6" fmla="*/ 0 60000 65536"/>
                <a:gd name="T7" fmla="*/ 0 60000 65536"/>
                <a:gd name="T8" fmla="*/ 0 60000 65536"/>
              </a:gdLst>
              <a:ahLst/>
              <a:cxnLst>
                <a:cxn ang="T6">
                  <a:pos x="T0" y="T1"/>
                </a:cxn>
                <a:cxn ang="T7">
                  <a:pos x="T2" y="T3"/>
                </a:cxn>
                <a:cxn ang="T8">
                  <a:pos x="T4" y="T5"/>
                </a:cxn>
              </a:cxnLst>
              <a:rect l="0" t="0" r="r" b="b"/>
              <a:pathLst>
                <a:path w="17" h="1">
                  <a:moveTo>
                    <a:pt x="0" y="0"/>
                  </a:moveTo>
                  <a:lnTo>
                    <a:pt x="8" y="0"/>
                  </a:lnTo>
                  <a:lnTo>
                    <a:pt x="17" y="0"/>
                  </a:lnTo>
                </a:path>
              </a:pathLst>
            </a:custGeom>
            <a:noFill/>
            <a:ln w="7938">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039" name="Freeform 148">
              <a:extLst>
                <a:ext uri="{FF2B5EF4-FFF2-40B4-BE49-F238E27FC236}">
                  <a16:creationId xmlns:a16="http://schemas.microsoft.com/office/drawing/2014/main" id="{65E7209E-5F2F-AFF9-2CF8-4555B2862091}"/>
                </a:ext>
              </a:extLst>
            </p:cNvPr>
            <p:cNvSpPr>
              <a:spLocks/>
            </p:cNvSpPr>
            <p:nvPr/>
          </p:nvSpPr>
          <p:spPr bwMode="auto">
            <a:xfrm>
              <a:off x="588" y="2848"/>
              <a:ext cx="20" cy="11"/>
            </a:xfrm>
            <a:custGeom>
              <a:avLst/>
              <a:gdLst>
                <a:gd name="T0" fmla="*/ 0 w 34"/>
                <a:gd name="T1" fmla="*/ 6 h 16"/>
                <a:gd name="T2" fmla="*/ 5 w 34"/>
                <a:gd name="T3" fmla="*/ 0 h 16"/>
                <a:gd name="T4" fmla="*/ 7 w 34"/>
                <a:gd name="T5" fmla="*/ 0 h 16"/>
                <a:gd name="T6" fmla="*/ 0 60000 65536"/>
                <a:gd name="T7" fmla="*/ 0 60000 65536"/>
                <a:gd name="T8" fmla="*/ 0 60000 65536"/>
              </a:gdLst>
              <a:ahLst/>
              <a:cxnLst>
                <a:cxn ang="T6">
                  <a:pos x="T0" y="T1"/>
                </a:cxn>
                <a:cxn ang="T7">
                  <a:pos x="T2" y="T3"/>
                </a:cxn>
                <a:cxn ang="T8">
                  <a:pos x="T4" y="T5"/>
                </a:cxn>
              </a:cxnLst>
              <a:rect l="0" t="0" r="r" b="b"/>
              <a:pathLst>
                <a:path w="34" h="16">
                  <a:moveTo>
                    <a:pt x="0" y="16"/>
                  </a:moveTo>
                  <a:lnTo>
                    <a:pt x="25" y="0"/>
                  </a:lnTo>
                  <a:lnTo>
                    <a:pt x="34" y="0"/>
                  </a:lnTo>
                </a:path>
              </a:pathLst>
            </a:custGeom>
            <a:noFill/>
            <a:ln w="7938">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040" name="Freeform 149">
              <a:extLst>
                <a:ext uri="{FF2B5EF4-FFF2-40B4-BE49-F238E27FC236}">
                  <a16:creationId xmlns:a16="http://schemas.microsoft.com/office/drawing/2014/main" id="{23CF49E8-1CCB-DE21-030E-9E5A1D4CE521}"/>
                </a:ext>
              </a:extLst>
            </p:cNvPr>
            <p:cNvSpPr>
              <a:spLocks/>
            </p:cNvSpPr>
            <p:nvPr/>
          </p:nvSpPr>
          <p:spPr bwMode="auto">
            <a:xfrm>
              <a:off x="624" y="2831"/>
              <a:ext cx="9" cy="1"/>
            </a:xfrm>
            <a:custGeom>
              <a:avLst/>
              <a:gdLst>
                <a:gd name="T0" fmla="*/ 0 w 16"/>
                <a:gd name="T1" fmla="*/ 0 h 1"/>
                <a:gd name="T2" fmla="*/ 2 w 16"/>
                <a:gd name="T3" fmla="*/ 0 h 1"/>
                <a:gd name="T4" fmla="*/ 3 w 16"/>
                <a:gd name="T5" fmla="*/ 0 h 1"/>
                <a:gd name="T6" fmla="*/ 0 60000 65536"/>
                <a:gd name="T7" fmla="*/ 0 60000 65536"/>
                <a:gd name="T8" fmla="*/ 0 60000 65536"/>
              </a:gdLst>
              <a:ahLst/>
              <a:cxnLst>
                <a:cxn ang="T6">
                  <a:pos x="T0" y="T1"/>
                </a:cxn>
                <a:cxn ang="T7">
                  <a:pos x="T2" y="T3"/>
                </a:cxn>
                <a:cxn ang="T8">
                  <a:pos x="T4" y="T5"/>
                </a:cxn>
              </a:cxnLst>
              <a:rect l="0" t="0" r="r" b="b"/>
              <a:pathLst>
                <a:path w="16" h="1">
                  <a:moveTo>
                    <a:pt x="0" y="0"/>
                  </a:moveTo>
                  <a:lnTo>
                    <a:pt x="8" y="0"/>
                  </a:lnTo>
                  <a:lnTo>
                    <a:pt x="16" y="0"/>
                  </a:lnTo>
                </a:path>
              </a:pathLst>
            </a:custGeom>
            <a:noFill/>
            <a:ln w="7938">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041" name="Freeform 150">
              <a:extLst>
                <a:ext uri="{FF2B5EF4-FFF2-40B4-BE49-F238E27FC236}">
                  <a16:creationId xmlns:a16="http://schemas.microsoft.com/office/drawing/2014/main" id="{E64497B3-EEFD-4B66-AD36-27A3266A92BE}"/>
                </a:ext>
              </a:extLst>
            </p:cNvPr>
            <p:cNvSpPr>
              <a:spLocks/>
            </p:cNvSpPr>
            <p:nvPr/>
          </p:nvSpPr>
          <p:spPr bwMode="auto">
            <a:xfrm>
              <a:off x="628" y="2819"/>
              <a:ext cx="20" cy="12"/>
            </a:xfrm>
            <a:custGeom>
              <a:avLst/>
              <a:gdLst>
                <a:gd name="T0" fmla="*/ 0 w 33"/>
                <a:gd name="T1" fmla="*/ 6 h 17"/>
                <a:gd name="T2" fmla="*/ 5 w 33"/>
                <a:gd name="T3" fmla="*/ 0 h 17"/>
                <a:gd name="T4" fmla="*/ 7 w 33"/>
                <a:gd name="T5" fmla="*/ 0 h 17"/>
                <a:gd name="T6" fmla="*/ 0 60000 65536"/>
                <a:gd name="T7" fmla="*/ 0 60000 65536"/>
                <a:gd name="T8" fmla="*/ 0 60000 65536"/>
              </a:gdLst>
              <a:ahLst/>
              <a:cxnLst>
                <a:cxn ang="T6">
                  <a:pos x="T0" y="T1"/>
                </a:cxn>
                <a:cxn ang="T7">
                  <a:pos x="T2" y="T3"/>
                </a:cxn>
                <a:cxn ang="T8">
                  <a:pos x="T4" y="T5"/>
                </a:cxn>
              </a:cxnLst>
              <a:rect l="0" t="0" r="r" b="b"/>
              <a:pathLst>
                <a:path w="33" h="17">
                  <a:moveTo>
                    <a:pt x="0" y="17"/>
                  </a:moveTo>
                  <a:lnTo>
                    <a:pt x="25" y="0"/>
                  </a:lnTo>
                  <a:lnTo>
                    <a:pt x="33" y="0"/>
                  </a:lnTo>
                </a:path>
              </a:pathLst>
            </a:custGeom>
            <a:noFill/>
            <a:ln w="7938">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042" name="Freeform 151">
              <a:extLst>
                <a:ext uri="{FF2B5EF4-FFF2-40B4-BE49-F238E27FC236}">
                  <a16:creationId xmlns:a16="http://schemas.microsoft.com/office/drawing/2014/main" id="{8F7A7E2E-CAD8-C179-DF5C-3A83B8E17953}"/>
                </a:ext>
              </a:extLst>
            </p:cNvPr>
            <p:cNvSpPr>
              <a:spLocks/>
            </p:cNvSpPr>
            <p:nvPr/>
          </p:nvSpPr>
          <p:spPr bwMode="auto">
            <a:xfrm>
              <a:off x="643" y="2813"/>
              <a:ext cx="20" cy="6"/>
            </a:xfrm>
            <a:custGeom>
              <a:avLst/>
              <a:gdLst>
                <a:gd name="T0" fmla="*/ 0 w 33"/>
                <a:gd name="T1" fmla="*/ 4 h 8"/>
                <a:gd name="T2" fmla="*/ 5 w 33"/>
                <a:gd name="T3" fmla="*/ 0 h 8"/>
                <a:gd name="T4" fmla="*/ 7 w 33"/>
                <a:gd name="T5" fmla="*/ 0 h 8"/>
                <a:gd name="T6" fmla="*/ 0 60000 65536"/>
                <a:gd name="T7" fmla="*/ 0 60000 65536"/>
                <a:gd name="T8" fmla="*/ 0 60000 65536"/>
              </a:gdLst>
              <a:ahLst/>
              <a:cxnLst>
                <a:cxn ang="T6">
                  <a:pos x="T0" y="T1"/>
                </a:cxn>
                <a:cxn ang="T7">
                  <a:pos x="T2" y="T3"/>
                </a:cxn>
                <a:cxn ang="T8">
                  <a:pos x="T4" y="T5"/>
                </a:cxn>
              </a:cxnLst>
              <a:rect l="0" t="0" r="r" b="b"/>
              <a:pathLst>
                <a:path w="33" h="8">
                  <a:moveTo>
                    <a:pt x="0" y="8"/>
                  </a:moveTo>
                  <a:lnTo>
                    <a:pt x="25" y="0"/>
                  </a:lnTo>
                  <a:lnTo>
                    <a:pt x="33" y="0"/>
                  </a:lnTo>
                </a:path>
              </a:pathLst>
            </a:custGeom>
            <a:noFill/>
            <a:ln w="7938">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043" name="Freeform 152">
              <a:extLst>
                <a:ext uri="{FF2B5EF4-FFF2-40B4-BE49-F238E27FC236}">
                  <a16:creationId xmlns:a16="http://schemas.microsoft.com/office/drawing/2014/main" id="{352A8FFC-C4E2-3EEB-1891-AA7C8C4B8A71}"/>
                </a:ext>
              </a:extLst>
            </p:cNvPr>
            <p:cNvSpPr>
              <a:spLocks/>
            </p:cNvSpPr>
            <p:nvPr/>
          </p:nvSpPr>
          <p:spPr bwMode="auto">
            <a:xfrm>
              <a:off x="659" y="2802"/>
              <a:ext cx="20" cy="11"/>
            </a:xfrm>
            <a:custGeom>
              <a:avLst/>
              <a:gdLst>
                <a:gd name="T0" fmla="*/ 0 w 33"/>
                <a:gd name="T1" fmla="*/ 5 h 17"/>
                <a:gd name="T2" fmla="*/ 5 w 33"/>
                <a:gd name="T3" fmla="*/ 0 h 17"/>
                <a:gd name="T4" fmla="*/ 7 w 33"/>
                <a:gd name="T5" fmla="*/ 0 h 17"/>
                <a:gd name="T6" fmla="*/ 0 60000 65536"/>
                <a:gd name="T7" fmla="*/ 0 60000 65536"/>
                <a:gd name="T8" fmla="*/ 0 60000 65536"/>
              </a:gdLst>
              <a:ahLst/>
              <a:cxnLst>
                <a:cxn ang="T6">
                  <a:pos x="T0" y="T1"/>
                </a:cxn>
                <a:cxn ang="T7">
                  <a:pos x="T2" y="T3"/>
                </a:cxn>
                <a:cxn ang="T8">
                  <a:pos x="T4" y="T5"/>
                </a:cxn>
              </a:cxnLst>
              <a:rect l="0" t="0" r="r" b="b"/>
              <a:pathLst>
                <a:path w="33" h="17">
                  <a:moveTo>
                    <a:pt x="0" y="17"/>
                  </a:moveTo>
                  <a:lnTo>
                    <a:pt x="25" y="0"/>
                  </a:lnTo>
                  <a:lnTo>
                    <a:pt x="33" y="0"/>
                  </a:lnTo>
                </a:path>
              </a:pathLst>
            </a:custGeom>
            <a:noFill/>
            <a:ln w="7938">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044" name="Freeform 153">
              <a:extLst>
                <a:ext uri="{FF2B5EF4-FFF2-40B4-BE49-F238E27FC236}">
                  <a16:creationId xmlns:a16="http://schemas.microsoft.com/office/drawing/2014/main" id="{6251E8D4-66DD-485D-A04E-BAB972AD6AF9}"/>
                </a:ext>
              </a:extLst>
            </p:cNvPr>
            <p:cNvSpPr>
              <a:spLocks/>
            </p:cNvSpPr>
            <p:nvPr/>
          </p:nvSpPr>
          <p:spPr bwMode="auto">
            <a:xfrm>
              <a:off x="674" y="2790"/>
              <a:ext cx="20" cy="12"/>
            </a:xfrm>
            <a:custGeom>
              <a:avLst/>
              <a:gdLst>
                <a:gd name="T0" fmla="*/ 0 w 33"/>
                <a:gd name="T1" fmla="*/ 6 h 17"/>
                <a:gd name="T2" fmla="*/ 5 w 33"/>
                <a:gd name="T3" fmla="*/ 0 h 17"/>
                <a:gd name="T4" fmla="*/ 7 w 33"/>
                <a:gd name="T5" fmla="*/ 0 h 17"/>
                <a:gd name="T6" fmla="*/ 0 60000 65536"/>
                <a:gd name="T7" fmla="*/ 0 60000 65536"/>
                <a:gd name="T8" fmla="*/ 0 60000 65536"/>
              </a:gdLst>
              <a:ahLst/>
              <a:cxnLst>
                <a:cxn ang="T6">
                  <a:pos x="T0" y="T1"/>
                </a:cxn>
                <a:cxn ang="T7">
                  <a:pos x="T2" y="T3"/>
                </a:cxn>
                <a:cxn ang="T8">
                  <a:pos x="T4" y="T5"/>
                </a:cxn>
              </a:cxnLst>
              <a:rect l="0" t="0" r="r" b="b"/>
              <a:pathLst>
                <a:path w="33" h="17">
                  <a:moveTo>
                    <a:pt x="0" y="17"/>
                  </a:moveTo>
                  <a:lnTo>
                    <a:pt x="25" y="0"/>
                  </a:lnTo>
                  <a:lnTo>
                    <a:pt x="33" y="0"/>
                  </a:lnTo>
                </a:path>
              </a:pathLst>
            </a:custGeom>
            <a:noFill/>
            <a:ln w="7938">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045" name="Freeform 154">
              <a:extLst>
                <a:ext uri="{FF2B5EF4-FFF2-40B4-BE49-F238E27FC236}">
                  <a16:creationId xmlns:a16="http://schemas.microsoft.com/office/drawing/2014/main" id="{F6BCBF25-B7ED-0A14-4C08-BDE763E2D47D}"/>
                </a:ext>
              </a:extLst>
            </p:cNvPr>
            <p:cNvSpPr>
              <a:spLocks/>
            </p:cNvSpPr>
            <p:nvPr/>
          </p:nvSpPr>
          <p:spPr bwMode="auto">
            <a:xfrm>
              <a:off x="689" y="2784"/>
              <a:ext cx="20" cy="6"/>
            </a:xfrm>
            <a:custGeom>
              <a:avLst/>
              <a:gdLst>
                <a:gd name="T0" fmla="*/ 0 w 33"/>
                <a:gd name="T1" fmla="*/ 4 h 8"/>
                <a:gd name="T2" fmla="*/ 5 w 33"/>
                <a:gd name="T3" fmla="*/ 0 h 8"/>
                <a:gd name="T4" fmla="*/ 7 w 33"/>
                <a:gd name="T5" fmla="*/ 0 h 8"/>
                <a:gd name="T6" fmla="*/ 0 60000 65536"/>
                <a:gd name="T7" fmla="*/ 0 60000 65536"/>
                <a:gd name="T8" fmla="*/ 0 60000 65536"/>
              </a:gdLst>
              <a:ahLst/>
              <a:cxnLst>
                <a:cxn ang="T6">
                  <a:pos x="T0" y="T1"/>
                </a:cxn>
                <a:cxn ang="T7">
                  <a:pos x="T2" y="T3"/>
                </a:cxn>
                <a:cxn ang="T8">
                  <a:pos x="T4" y="T5"/>
                </a:cxn>
              </a:cxnLst>
              <a:rect l="0" t="0" r="r" b="b"/>
              <a:pathLst>
                <a:path w="33" h="8">
                  <a:moveTo>
                    <a:pt x="0" y="8"/>
                  </a:moveTo>
                  <a:lnTo>
                    <a:pt x="25" y="0"/>
                  </a:lnTo>
                  <a:lnTo>
                    <a:pt x="33" y="0"/>
                  </a:lnTo>
                </a:path>
              </a:pathLst>
            </a:custGeom>
            <a:noFill/>
            <a:ln w="7938">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046" name="Freeform 155">
              <a:extLst>
                <a:ext uri="{FF2B5EF4-FFF2-40B4-BE49-F238E27FC236}">
                  <a16:creationId xmlns:a16="http://schemas.microsoft.com/office/drawing/2014/main" id="{B465BAA9-BBA2-2A3A-FC69-9E3F2C377BC2}"/>
                </a:ext>
              </a:extLst>
            </p:cNvPr>
            <p:cNvSpPr>
              <a:spLocks/>
            </p:cNvSpPr>
            <p:nvPr/>
          </p:nvSpPr>
          <p:spPr bwMode="auto">
            <a:xfrm>
              <a:off x="744" y="2755"/>
              <a:ext cx="10" cy="5"/>
            </a:xfrm>
            <a:custGeom>
              <a:avLst/>
              <a:gdLst>
                <a:gd name="T0" fmla="*/ 0 w 17"/>
                <a:gd name="T1" fmla="*/ 2 h 8"/>
                <a:gd name="T2" fmla="*/ 2 w 17"/>
                <a:gd name="T3" fmla="*/ 0 h 8"/>
                <a:gd name="T4" fmla="*/ 4 w 17"/>
                <a:gd name="T5" fmla="*/ 0 h 8"/>
                <a:gd name="T6" fmla="*/ 0 60000 65536"/>
                <a:gd name="T7" fmla="*/ 0 60000 65536"/>
                <a:gd name="T8" fmla="*/ 0 60000 65536"/>
              </a:gdLst>
              <a:ahLst/>
              <a:cxnLst>
                <a:cxn ang="T6">
                  <a:pos x="T0" y="T1"/>
                </a:cxn>
                <a:cxn ang="T7">
                  <a:pos x="T2" y="T3"/>
                </a:cxn>
                <a:cxn ang="T8">
                  <a:pos x="T4" y="T5"/>
                </a:cxn>
              </a:cxnLst>
              <a:rect l="0" t="0" r="r" b="b"/>
              <a:pathLst>
                <a:path w="17" h="8">
                  <a:moveTo>
                    <a:pt x="0" y="8"/>
                  </a:moveTo>
                  <a:lnTo>
                    <a:pt x="9" y="0"/>
                  </a:lnTo>
                  <a:lnTo>
                    <a:pt x="17" y="0"/>
                  </a:lnTo>
                </a:path>
              </a:pathLst>
            </a:custGeom>
            <a:noFill/>
            <a:ln w="7938">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047" name="Freeform 156">
              <a:extLst>
                <a:ext uri="{FF2B5EF4-FFF2-40B4-BE49-F238E27FC236}">
                  <a16:creationId xmlns:a16="http://schemas.microsoft.com/office/drawing/2014/main" id="{40676164-B8C5-330F-46CE-5FBC4827744C}"/>
                </a:ext>
              </a:extLst>
            </p:cNvPr>
            <p:cNvSpPr>
              <a:spLocks/>
            </p:cNvSpPr>
            <p:nvPr/>
          </p:nvSpPr>
          <p:spPr bwMode="auto">
            <a:xfrm>
              <a:off x="749" y="2743"/>
              <a:ext cx="20" cy="12"/>
            </a:xfrm>
            <a:custGeom>
              <a:avLst/>
              <a:gdLst>
                <a:gd name="T0" fmla="*/ 0 w 33"/>
                <a:gd name="T1" fmla="*/ 6 h 17"/>
                <a:gd name="T2" fmla="*/ 5 w 33"/>
                <a:gd name="T3" fmla="*/ 0 h 17"/>
                <a:gd name="T4" fmla="*/ 7 w 33"/>
                <a:gd name="T5" fmla="*/ 0 h 17"/>
                <a:gd name="T6" fmla="*/ 0 60000 65536"/>
                <a:gd name="T7" fmla="*/ 0 60000 65536"/>
                <a:gd name="T8" fmla="*/ 0 60000 65536"/>
              </a:gdLst>
              <a:ahLst/>
              <a:cxnLst>
                <a:cxn ang="T6">
                  <a:pos x="T0" y="T1"/>
                </a:cxn>
                <a:cxn ang="T7">
                  <a:pos x="T2" y="T3"/>
                </a:cxn>
                <a:cxn ang="T8">
                  <a:pos x="T4" y="T5"/>
                </a:cxn>
              </a:cxnLst>
              <a:rect l="0" t="0" r="r" b="b"/>
              <a:pathLst>
                <a:path w="33" h="17">
                  <a:moveTo>
                    <a:pt x="0" y="17"/>
                  </a:moveTo>
                  <a:lnTo>
                    <a:pt x="25" y="0"/>
                  </a:lnTo>
                  <a:lnTo>
                    <a:pt x="33" y="0"/>
                  </a:lnTo>
                </a:path>
              </a:pathLst>
            </a:custGeom>
            <a:noFill/>
            <a:ln w="7938">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048" name="Freeform 157">
              <a:extLst>
                <a:ext uri="{FF2B5EF4-FFF2-40B4-BE49-F238E27FC236}">
                  <a16:creationId xmlns:a16="http://schemas.microsoft.com/office/drawing/2014/main" id="{1A37D326-E0CD-DF19-FAED-CF2A6E51346F}"/>
                </a:ext>
              </a:extLst>
            </p:cNvPr>
            <p:cNvSpPr>
              <a:spLocks/>
            </p:cNvSpPr>
            <p:nvPr/>
          </p:nvSpPr>
          <p:spPr bwMode="auto">
            <a:xfrm>
              <a:off x="784" y="2725"/>
              <a:ext cx="11" cy="7"/>
            </a:xfrm>
            <a:custGeom>
              <a:avLst/>
              <a:gdLst>
                <a:gd name="T0" fmla="*/ 0 w 17"/>
                <a:gd name="T1" fmla="*/ 4 h 9"/>
                <a:gd name="T2" fmla="*/ 2 w 17"/>
                <a:gd name="T3" fmla="*/ 0 h 9"/>
                <a:gd name="T4" fmla="*/ 5 w 17"/>
                <a:gd name="T5" fmla="*/ 0 h 9"/>
                <a:gd name="T6" fmla="*/ 0 60000 65536"/>
                <a:gd name="T7" fmla="*/ 0 60000 65536"/>
                <a:gd name="T8" fmla="*/ 0 60000 65536"/>
              </a:gdLst>
              <a:ahLst/>
              <a:cxnLst>
                <a:cxn ang="T6">
                  <a:pos x="T0" y="T1"/>
                </a:cxn>
                <a:cxn ang="T7">
                  <a:pos x="T2" y="T3"/>
                </a:cxn>
                <a:cxn ang="T8">
                  <a:pos x="T4" y="T5"/>
                </a:cxn>
              </a:cxnLst>
              <a:rect l="0" t="0" r="r" b="b"/>
              <a:pathLst>
                <a:path w="17" h="9">
                  <a:moveTo>
                    <a:pt x="0" y="9"/>
                  </a:moveTo>
                  <a:lnTo>
                    <a:pt x="8" y="0"/>
                  </a:lnTo>
                  <a:lnTo>
                    <a:pt x="17" y="0"/>
                  </a:lnTo>
                </a:path>
              </a:pathLst>
            </a:custGeom>
            <a:noFill/>
            <a:ln w="7938">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049" name="Freeform 158">
              <a:extLst>
                <a:ext uri="{FF2B5EF4-FFF2-40B4-BE49-F238E27FC236}">
                  <a16:creationId xmlns:a16="http://schemas.microsoft.com/office/drawing/2014/main" id="{520224C9-592C-445A-FFB2-356D6B4F8DBA}"/>
                </a:ext>
              </a:extLst>
            </p:cNvPr>
            <p:cNvSpPr>
              <a:spLocks/>
            </p:cNvSpPr>
            <p:nvPr/>
          </p:nvSpPr>
          <p:spPr bwMode="auto">
            <a:xfrm>
              <a:off x="789" y="2714"/>
              <a:ext cx="21" cy="11"/>
            </a:xfrm>
            <a:custGeom>
              <a:avLst/>
              <a:gdLst>
                <a:gd name="T0" fmla="*/ 0 w 34"/>
                <a:gd name="T1" fmla="*/ 6 h 16"/>
                <a:gd name="T2" fmla="*/ 6 w 34"/>
                <a:gd name="T3" fmla="*/ 0 h 16"/>
                <a:gd name="T4" fmla="*/ 8 w 34"/>
                <a:gd name="T5" fmla="*/ 0 h 16"/>
                <a:gd name="T6" fmla="*/ 0 60000 65536"/>
                <a:gd name="T7" fmla="*/ 0 60000 65536"/>
                <a:gd name="T8" fmla="*/ 0 60000 65536"/>
              </a:gdLst>
              <a:ahLst/>
              <a:cxnLst>
                <a:cxn ang="T6">
                  <a:pos x="T0" y="T1"/>
                </a:cxn>
                <a:cxn ang="T7">
                  <a:pos x="T2" y="T3"/>
                </a:cxn>
                <a:cxn ang="T8">
                  <a:pos x="T4" y="T5"/>
                </a:cxn>
              </a:cxnLst>
              <a:rect l="0" t="0" r="r" b="b"/>
              <a:pathLst>
                <a:path w="34" h="16">
                  <a:moveTo>
                    <a:pt x="0" y="16"/>
                  </a:moveTo>
                  <a:lnTo>
                    <a:pt x="25" y="0"/>
                  </a:lnTo>
                  <a:lnTo>
                    <a:pt x="34" y="0"/>
                  </a:lnTo>
                </a:path>
              </a:pathLst>
            </a:custGeom>
            <a:noFill/>
            <a:ln w="7938">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050" name="Freeform 159">
              <a:extLst>
                <a:ext uri="{FF2B5EF4-FFF2-40B4-BE49-F238E27FC236}">
                  <a16:creationId xmlns:a16="http://schemas.microsoft.com/office/drawing/2014/main" id="{723E4714-571F-1B57-F491-0361791531C7}"/>
                </a:ext>
              </a:extLst>
            </p:cNvPr>
            <p:cNvSpPr>
              <a:spLocks/>
            </p:cNvSpPr>
            <p:nvPr/>
          </p:nvSpPr>
          <p:spPr bwMode="auto">
            <a:xfrm>
              <a:off x="804" y="2708"/>
              <a:ext cx="21" cy="6"/>
            </a:xfrm>
            <a:custGeom>
              <a:avLst/>
              <a:gdLst>
                <a:gd name="T0" fmla="*/ 0 w 34"/>
                <a:gd name="T1" fmla="*/ 3 h 9"/>
                <a:gd name="T2" fmla="*/ 6 w 34"/>
                <a:gd name="T3" fmla="*/ 0 h 9"/>
                <a:gd name="T4" fmla="*/ 8 w 34"/>
                <a:gd name="T5" fmla="*/ 0 h 9"/>
                <a:gd name="T6" fmla="*/ 0 60000 65536"/>
                <a:gd name="T7" fmla="*/ 0 60000 65536"/>
                <a:gd name="T8" fmla="*/ 0 60000 65536"/>
              </a:gdLst>
              <a:ahLst/>
              <a:cxnLst>
                <a:cxn ang="T6">
                  <a:pos x="T0" y="T1"/>
                </a:cxn>
                <a:cxn ang="T7">
                  <a:pos x="T2" y="T3"/>
                </a:cxn>
                <a:cxn ang="T8">
                  <a:pos x="T4" y="T5"/>
                </a:cxn>
              </a:cxnLst>
              <a:rect l="0" t="0" r="r" b="b"/>
              <a:pathLst>
                <a:path w="34" h="9">
                  <a:moveTo>
                    <a:pt x="0" y="9"/>
                  </a:moveTo>
                  <a:lnTo>
                    <a:pt x="25" y="0"/>
                  </a:lnTo>
                  <a:lnTo>
                    <a:pt x="34" y="0"/>
                  </a:lnTo>
                </a:path>
              </a:pathLst>
            </a:custGeom>
            <a:noFill/>
            <a:ln w="7938">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051" name="Freeform 160">
              <a:extLst>
                <a:ext uri="{FF2B5EF4-FFF2-40B4-BE49-F238E27FC236}">
                  <a16:creationId xmlns:a16="http://schemas.microsoft.com/office/drawing/2014/main" id="{83099ED4-7686-BE04-3A98-58853E0B725C}"/>
                </a:ext>
              </a:extLst>
            </p:cNvPr>
            <p:cNvSpPr>
              <a:spLocks/>
            </p:cNvSpPr>
            <p:nvPr/>
          </p:nvSpPr>
          <p:spPr bwMode="auto">
            <a:xfrm>
              <a:off x="819" y="2697"/>
              <a:ext cx="21" cy="11"/>
            </a:xfrm>
            <a:custGeom>
              <a:avLst/>
              <a:gdLst>
                <a:gd name="T0" fmla="*/ 0 w 34"/>
                <a:gd name="T1" fmla="*/ 6 h 16"/>
                <a:gd name="T2" fmla="*/ 6 w 34"/>
                <a:gd name="T3" fmla="*/ 0 h 16"/>
                <a:gd name="T4" fmla="*/ 8 w 34"/>
                <a:gd name="T5" fmla="*/ 0 h 16"/>
                <a:gd name="T6" fmla="*/ 0 60000 65536"/>
                <a:gd name="T7" fmla="*/ 0 60000 65536"/>
                <a:gd name="T8" fmla="*/ 0 60000 65536"/>
              </a:gdLst>
              <a:ahLst/>
              <a:cxnLst>
                <a:cxn ang="T6">
                  <a:pos x="T0" y="T1"/>
                </a:cxn>
                <a:cxn ang="T7">
                  <a:pos x="T2" y="T3"/>
                </a:cxn>
                <a:cxn ang="T8">
                  <a:pos x="T4" y="T5"/>
                </a:cxn>
              </a:cxnLst>
              <a:rect l="0" t="0" r="r" b="b"/>
              <a:pathLst>
                <a:path w="34" h="16">
                  <a:moveTo>
                    <a:pt x="0" y="16"/>
                  </a:moveTo>
                  <a:lnTo>
                    <a:pt x="25" y="0"/>
                  </a:lnTo>
                  <a:lnTo>
                    <a:pt x="34" y="0"/>
                  </a:lnTo>
                </a:path>
              </a:pathLst>
            </a:custGeom>
            <a:noFill/>
            <a:ln w="7938">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052" name="Freeform 161">
              <a:extLst>
                <a:ext uri="{FF2B5EF4-FFF2-40B4-BE49-F238E27FC236}">
                  <a16:creationId xmlns:a16="http://schemas.microsoft.com/office/drawing/2014/main" id="{CE541E0B-AD03-BAB6-BF7A-17584C91E4FC}"/>
                </a:ext>
              </a:extLst>
            </p:cNvPr>
            <p:cNvSpPr>
              <a:spLocks/>
            </p:cNvSpPr>
            <p:nvPr/>
          </p:nvSpPr>
          <p:spPr bwMode="auto">
            <a:xfrm>
              <a:off x="834" y="2685"/>
              <a:ext cx="20" cy="12"/>
            </a:xfrm>
            <a:custGeom>
              <a:avLst/>
              <a:gdLst>
                <a:gd name="T0" fmla="*/ 0 w 33"/>
                <a:gd name="T1" fmla="*/ 6 h 17"/>
                <a:gd name="T2" fmla="*/ 5 w 33"/>
                <a:gd name="T3" fmla="*/ 0 h 17"/>
                <a:gd name="T4" fmla="*/ 7 w 33"/>
                <a:gd name="T5" fmla="*/ 0 h 17"/>
                <a:gd name="T6" fmla="*/ 0 60000 65536"/>
                <a:gd name="T7" fmla="*/ 0 60000 65536"/>
                <a:gd name="T8" fmla="*/ 0 60000 65536"/>
              </a:gdLst>
              <a:ahLst/>
              <a:cxnLst>
                <a:cxn ang="T6">
                  <a:pos x="T0" y="T1"/>
                </a:cxn>
                <a:cxn ang="T7">
                  <a:pos x="T2" y="T3"/>
                </a:cxn>
                <a:cxn ang="T8">
                  <a:pos x="T4" y="T5"/>
                </a:cxn>
              </a:cxnLst>
              <a:rect l="0" t="0" r="r" b="b"/>
              <a:pathLst>
                <a:path w="33" h="17">
                  <a:moveTo>
                    <a:pt x="0" y="17"/>
                  </a:moveTo>
                  <a:lnTo>
                    <a:pt x="25" y="0"/>
                  </a:lnTo>
                  <a:lnTo>
                    <a:pt x="33" y="0"/>
                  </a:lnTo>
                </a:path>
              </a:pathLst>
            </a:custGeom>
            <a:noFill/>
            <a:ln w="7938">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053" name="Freeform 162">
              <a:extLst>
                <a:ext uri="{FF2B5EF4-FFF2-40B4-BE49-F238E27FC236}">
                  <a16:creationId xmlns:a16="http://schemas.microsoft.com/office/drawing/2014/main" id="{27F54BB1-0277-1859-3218-DB87A6C580FD}"/>
                </a:ext>
              </a:extLst>
            </p:cNvPr>
            <p:cNvSpPr>
              <a:spLocks/>
            </p:cNvSpPr>
            <p:nvPr/>
          </p:nvSpPr>
          <p:spPr bwMode="auto">
            <a:xfrm>
              <a:off x="849" y="2679"/>
              <a:ext cx="20" cy="6"/>
            </a:xfrm>
            <a:custGeom>
              <a:avLst/>
              <a:gdLst>
                <a:gd name="T0" fmla="*/ 0 w 33"/>
                <a:gd name="T1" fmla="*/ 4 h 8"/>
                <a:gd name="T2" fmla="*/ 5 w 33"/>
                <a:gd name="T3" fmla="*/ 0 h 8"/>
                <a:gd name="T4" fmla="*/ 7 w 33"/>
                <a:gd name="T5" fmla="*/ 0 h 8"/>
                <a:gd name="T6" fmla="*/ 0 60000 65536"/>
                <a:gd name="T7" fmla="*/ 0 60000 65536"/>
                <a:gd name="T8" fmla="*/ 0 60000 65536"/>
              </a:gdLst>
              <a:ahLst/>
              <a:cxnLst>
                <a:cxn ang="T6">
                  <a:pos x="T0" y="T1"/>
                </a:cxn>
                <a:cxn ang="T7">
                  <a:pos x="T2" y="T3"/>
                </a:cxn>
                <a:cxn ang="T8">
                  <a:pos x="T4" y="T5"/>
                </a:cxn>
              </a:cxnLst>
              <a:rect l="0" t="0" r="r" b="b"/>
              <a:pathLst>
                <a:path w="33" h="8">
                  <a:moveTo>
                    <a:pt x="0" y="8"/>
                  </a:moveTo>
                  <a:lnTo>
                    <a:pt x="25" y="0"/>
                  </a:lnTo>
                  <a:lnTo>
                    <a:pt x="33" y="0"/>
                  </a:lnTo>
                </a:path>
              </a:pathLst>
            </a:custGeom>
            <a:noFill/>
            <a:ln w="7938">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054" name="Freeform 163">
              <a:extLst>
                <a:ext uri="{FF2B5EF4-FFF2-40B4-BE49-F238E27FC236}">
                  <a16:creationId xmlns:a16="http://schemas.microsoft.com/office/drawing/2014/main" id="{F6240419-C363-36FD-41CC-649C96ABEAE0}"/>
                </a:ext>
              </a:extLst>
            </p:cNvPr>
            <p:cNvSpPr>
              <a:spLocks/>
            </p:cNvSpPr>
            <p:nvPr/>
          </p:nvSpPr>
          <p:spPr bwMode="auto">
            <a:xfrm>
              <a:off x="905" y="2650"/>
              <a:ext cx="10" cy="1"/>
            </a:xfrm>
            <a:custGeom>
              <a:avLst/>
              <a:gdLst>
                <a:gd name="T0" fmla="*/ 0 w 16"/>
                <a:gd name="T1" fmla="*/ 0 h 1"/>
                <a:gd name="T2" fmla="*/ 2 w 16"/>
                <a:gd name="T3" fmla="*/ 0 h 1"/>
                <a:gd name="T4" fmla="*/ 4 w 16"/>
                <a:gd name="T5" fmla="*/ 0 h 1"/>
                <a:gd name="T6" fmla="*/ 0 60000 65536"/>
                <a:gd name="T7" fmla="*/ 0 60000 65536"/>
                <a:gd name="T8" fmla="*/ 0 60000 65536"/>
              </a:gdLst>
              <a:ahLst/>
              <a:cxnLst>
                <a:cxn ang="T6">
                  <a:pos x="T0" y="T1"/>
                </a:cxn>
                <a:cxn ang="T7">
                  <a:pos x="T2" y="T3"/>
                </a:cxn>
                <a:cxn ang="T8">
                  <a:pos x="T4" y="T5"/>
                </a:cxn>
              </a:cxnLst>
              <a:rect l="0" t="0" r="r" b="b"/>
              <a:pathLst>
                <a:path w="16" h="1">
                  <a:moveTo>
                    <a:pt x="0" y="0"/>
                  </a:moveTo>
                  <a:lnTo>
                    <a:pt x="8" y="0"/>
                  </a:lnTo>
                  <a:lnTo>
                    <a:pt x="16" y="0"/>
                  </a:lnTo>
                </a:path>
              </a:pathLst>
            </a:custGeom>
            <a:noFill/>
            <a:ln w="7938">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055" name="Freeform 164">
              <a:extLst>
                <a:ext uri="{FF2B5EF4-FFF2-40B4-BE49-F238E27FC236}">
                  <a16:creationId xmlns:a16="http://schemas.microsoft.com/office/drawing/2014/main" id="{F47D52D0-03D8-3B3A-2F08-EA897D4BF2D5}"/>
                </a:ext>
              </a:extLst>
            </p:cNvPr>
            <p:cNvSpPr>
              <a:spLocks/>
            </p:cNvSpPr>
            <p:nvPr/>
          </p:nvSpPr>
          <p:spPr bwMode="auto">
            <a:xfrm>
              <a:off x="910" y="2638"/>
              <a:ext cx="20" cy="12"/>
            </a:xfrm>
            <a:custGeom>
              <a:avLst/>
              <a:gdLst>
                <a:gd name="T0" fmla="*/ 0 w 33"/>
                <a:gd name="T1" fmla="*/ 6 h 17"/>
                <a:gd name="T2" fmla="*/ 5 w 33"/>
                <a:gd name="T3" fmla="*/ 0 h 17"/>
                <a:gd name="T4" fmla="*/ 7 w 33"/>
                <a:gd name="T5" fmla="*/ 0 h 17"/>
                <a:gd name="T6" fmla="*/ 0 60000 65536"/>
                <a:gd name="T7" fmla="*/ 0 60000 65536"/>
                <a:gd name="T8" fmla="*/ 0 60000 65536"/>
              </a:gdLst>
              <a:ahLst/>
              <a:cxnLst>
                <a:cxn ang="T6">
                  <a:pos x="T0" y="T1"/>
                </a:cxn>
                <a:cxn ang="T7">
                  <a:pos x="T2" y="T3"/>
                </a:cxn>
                <a:cxn ang="T8">
                  <a:pos x="T4" y="T5"/>
                </a:cxn>
              </a:cxnLst>
              <a:rect l="0" t="0" r="r" b="b"/>
              <a:pathLst>
                <a:path w="33" h="17">
                  <a:moveTo>
                    <a:pt x="0" y="17"/>
                  </a:moveTo>
                  <a:lnTo>
                    <a:pt x="25" y="0"/>
                  </a:lnTo>
                  <a:lnTo>
                    <a:pt x="33" y="0"/>
                  </a:lnTo>
                </a:path>
              </a:pathLst>
            </a:custGeom>
            <a:noFill/>
            <a:ln w="7938">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056" name="Freeform 165">
              <a:extLst>
                <a:ext uri="{FF2B5EF4-FFF2-40B4-BE49-F238E27FC236}">
                  <a16:creationId xmlns:a16="http://schemas.microsoft.com/office/drawing/2014/main" id="{4E462B20-35E6-A5D7-6AF2-D19232CDC221}"/>
                </a:ext>
              </a:extLst>
            </p:cNvPr>
            <p:cNvSpPr>
              <a:spLocks/>
            </p:cNvSpPr>
            <p:nvPr/>
          </p:nvSpPr>
          <p:spPr bwMode="auto">
            <a:xfrm>
              <a:off x="945" y="2615"/>
              <a:ext cx="10" cy="6"/>
            </a:xfrm>
            <a:custGeom>
              <a:avLst/>
              <a:gdLst>
                <a:gd name="T0" fmla="*/ 0 w 17"/>
                <a:gd name="T1" fmla="*/ 4 h 8"/>
                <a:gd name="T2" fmla="*/ 2 w 17"/>
                <a:gd name="T3" fmla="*/ 0 h 8"/>
                <a:gd name="T4" fmla="*/ 4 w 17"/>
                <a:gd name="T5" fmla="*/ 0 h 8"/>
                <a:gd name="T6" fmla="*/ 0 60000 65536"/>
                <a:gd name="T7" fmla="*/ 0 60000 65536"/>
                <a:gd name="T8" fmla="*/ 0 60000 65536"/>
              </a:gdLst>
              <a:ahLst/>
              <a:cxnLst>
                <a:cxn ang="T6">
                  <a:pos x="T0" y="T1"/>
                </a:cxn>
                <a:cxn ang="T7">
                  <a:pos x="T2" y="T3"/>
                </a:cxn>
                <a:cxn ang="T8">
                  <a:pos x="T4" y="T5"/>
                </a:cxn>
              </a:cxnLst>
              <a:rect l="0" t="0" r="r" b="b"/>
              <a:pathLst>
                <a:path w="17" h="8">
                  <a:moveTo>
                    <a:pt x="0" y="8"/>
                  </a:moveTo>
                  <a:lnTo>
                    <a:pt x="9" y="0"/>
                  </a:lnTo>
                  <a:lnTo>
                    <a:pt x="17" y="0"/>
                  </a:lnTo>
                </a:path>
              </a:pathLst>
            </a:custGeom>
            <a:noFill/>
            <a:ln w="7938">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057" name="Freeform 166">
              <a:extLst>
                <a:ext uri="{FF2B5EF4-FFF2-40B4-BE49-F238E27FC236}">
                  <a16:creationId xmlns:a16="http://schemas.microsoft.com/office/drawing/2014/main" id="{365DA9E9-B394-9C18-F5CF-DBE534681651}"/>
                </a:ext>
              </a:extLst>
            </p:cNvPr>
            <p:cNvSpPr>
              <a:spLocks/>
            </p:cNvSpPr>
            <p:nvPr/>
          </p:nvSpPr>
          <p:spPr bwMode="auto">
            <a:xfrm>
              <a:off x="950" y="2610"/>
              <a:ext cx="20" cy="5"/>
            </a:xfrm>
            <a:custGeom>
              <a:avLst/>
              <a:gdLst>
                <a:gd name="T0" fmla="*/ 0 w 33"/>
                <a:gd name="T1" fmla="*/ 2 h 8"/>
                <a:gd name="T2" fmla="*/ 5 w 33"/>
                <a:gd name="T3" fmla="*/ 0 h 8"/>
                <a:gd name="T4" fmla="*/ 7 w 33"/>
                <a:gd name="T5" fmla="*/ 0 h 8"/>
                <a:gd name="T6" fmla="*/ 0 60000 65536"/>
                <a:gd name="T7" fmla="*/ 0 60000 65536"/>
                <a:gd name="T8" fmla="*/ 0 60000 65536"/>
              </a:gdLst>
              <a:ahLst/>
              <a:cxnLst>
                <a:cxn ang="T6">
                  <a:pos x="T0" y="T1"/>
                </a:cxn>
                <a:cxn ang="T7">
                  <a:pos x="T2" y="T3"/>
                </a:cxn>
                <a:cxn ang="T8">
                  <a:pos x="T4" y="T5"/>
                </a:cxn>
              </a:cxnLst>
              <a:rect l="0" t="0" r="r" b="b"/>
              <a:pathLst>
                <a:path w="33" h="8">
                  <a:moveTo>
                    <a:pt x="0" y="8"/>
                  </a:moveTo>
                  <a:lnTo>
                    <a:pt x="25" y="0"/>
                  </a:lnTo>
                  <a:lnTo>
                    <a:pt x="33" y="0"/>
                  </a:lnTo>
                </a:path>
              </a:pathLst>
            </a:custGeom>
            <a:noFill/>
            <a:ln w="7938">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058" name="Freeform 167">
              <a:extLst>
                <a:ext uri="{FF2B5EF4-FFF2-40B4-BE49-F238E27FC236}">
                  <a16:creationId xmlns:a16="http://schemas.microsoft.com/office/drawing/2014/main" id="{C63102D3-B3CC-B6C2-57AC-6B3E29EA03F7}"/>
                </a:ext>
              </a:extLst>
            </p:cNvPr>
            <p:cNvSpPr>
              <a:spLocks/>
            </p:cNvSpPr>
            <p:nvPr/>
          </p:nvSpPr>
          <p:spPr bwMode="auto">
            <a:xfrm>
              <a:off x="965" y="2598"/>
              <a:ext cx="20" cy="12"/>
            </a:xfrm>
            <a:custGeom>
              <a:avLst/>
              <a:gdLst>
                <a:gd name="T0" fmla="*/ 0 w 33"/>
                <a:gd name="T1" fmla="*/ 6 h 17"/>
                <a:gd name="T2" fmla="*/ 5 w 33"/>
                <a:gd name="T3" fmla="*/ 0 h 17"/>
                <a:gd name="T4" fmla="*/ 7 w 33"/>
                <a:gd name="T5" fmla="*/ 0 h 17"/>
                <a:gd name="T6" fmla="*/ 0 60000 65536"/>
                <a:gd name="T7" fmla="*/ 0 60000 65536"/>
                <a:gd name="T8" fmla="*/ 0 60000 65536"/>
              </a:gdLst>
              <a:ahLst/>
              <a:cxnLst>
                <a:cxn ang="T6">
                  <a:pos x="T0" y="T1"/>
                </a:cxn>
                <a:cxn ang="T7">
                  <a:pos x="T2" y="T3"/>
                </a:cxn>
                <a:cxn ang="T8">
                  <a:pos x="T4" y="T5"/>
                </a:cxn>
              </a:cxnLst>
              <a:rect l="0" t="0" r="r" b="b"/>
              <a:pathLst>
                <a:path w="33" h="17">
                  <a:moveTo>
                    <a:pt x="0" y="17"/>
                  </a:moveTo>
                  <a:lnTo>
                    <a:pt x="24" y="0"/>
                  </a:lnTo>
                  <a:lnTo>
                    <a:pt x="33" y="0"/>
                  </a:lnTo>
                </a:path>
              </a:pathLst>
            </a:custGeom>
            <a:noFill/>
            <a:ln w="7938">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059" name="Freeform 168">
              <a:extLst>
                <a:ext uri="{FF2B5EF4-FFF2-40B4-BE49-F238E27FC236}">
                  <a16:creationId xmlns:a16="http://schemas.microsoft.com/office/drawing/2014/main" id="{6D534499-8F7B-B175-FC67-F88EAE43E68E}"/>
                </a:ext>
              </a:extLst>
            </p:cNvPr>
            <p:cNvSpPr>
              <a:spLocks/>
            </p:cNvSpPr>
            <p:nvPr/>
          </p:nvSpPr>
          <p:spPr bwMode="auto">
            <a:xfrm>
              <a:off x="980" y="2586"/>
              <a:ext cx="21" cy="12"/>
            </a:xfrm>
            <a:custGeom>
              <a:avLst/>
              <a:gdLst>
                <a:gd name="T0" fmla="*/ 0 w 34"/>
                <a:gd name="T1" fmla="*/ 6 h 17"/>
                <a:gd name="T2" fmla="*/ 6 w 34"/>
                <a:gd name="T3" fmla="*/ 0 h 17"/>
                <a:gd name="T4" fmla="*/ 8 w 34"/>
                <a:gd name="T5" fmla="*/ 0 h 17"/>
                <a:gd name="T6" fmla="*/ 0 60000 65536"/>
                <a:gd name="T7" fmla="*/ 0 60000 65536"/>
                <a:gd name="T8" fmla="*/ 0 60000 65536"/>
              </a:gdLst>
              <a:ahLst/>
              <a:cxnLst>
                <a:cxn ang="T6">
                  <a:pos x="T0" y="T1"/>
                </a:cxn>
                <a:cxn ang="T7">
                  <a:pos x="T2" y="T3"/>
                </a:cxn>
                <a:cxn ang="T8">
                  <a:pos x="T4" y="T5"/>
                </a:cxn>
              </a:cxnLst>
              <a:rect l="0" t="0" r="r" b="b"/>
              <a:pathLst>
                <a:path w="34" h="17">
                  <a:moveTo>
                    <a:pt x="0" y="17"/>
                  </a:moveTo>
                  <a:lnTo>
                    <a:pt x="25" y="0"/>
                  </a:lnTo>
                  <a:lnTo>
                    <a:pt x="34" y="0"/>
                  </a:lnTo>
                </a:path>
              </a:pathLst>
            </a:custGeom>
            <a:noFill/>
            <a:ln w="7938">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060" name="Freeform 169">
              <a:extLst>
                <a:ext uri="{FF2B5EF4-FFF2-40B4-BE49-F238E27FC236}">
                  <a16:creationId xmlns:a16="http://schemas.microsoft.com/office/drawing/2014/main" id="{487D8858-CE3B-71CA-955C-2991EA1FDF30}"/>
                </a:ext>
              </a:extLst>
            </p:cNvPr>
            <p:cNvSpPr>
              <a:spLocks/>
            </p:cNvSpPr>
            <p:nvPr/>
          </p:nvSpPr>
          <p:spPr bwMode="auto">
            <a:xfrm>
              <a:off x="995" y="2580"/>
              <a:ext cx="21" cy="6"/>
            </a:xfrm>
            <a:custGeom>
              <a:avLst/>
              <a:gdLst>
                <a:gd name="T0" fmla="*/ 0 w 34"/>
                <a:gd name="T1" fmla="*/ 4 h 8"/>
                <a:gd name="T2" fmla="*/ 6 w 34"/>
                <a:gd name="T3" fmla="*/ 0 h 8"/>
                <a:gd name="T4" fmla="*/ 8 w 34"/>
                <a:gd name="T5" fmla="*/ 0 h 8"/>
                <a:gd name="T6" fmla="*/ 0 60000 65536"/>
                <a:gd name="T7" fmla="*/ 0 60000 65536"/>
                <a:gd name="T8" fmla="*/ 0 60000 65536"/>
              </a:gdLst>
              <a:ahLst/>
              <a:cxnLst>
                <a:cxn ang="T6">
                  <a:pos x="T0" y="T1"/>
                </a:cxn>
                <a:cxn ang="T7">
                  <a:pos x="T2" y="T3"/>
                </a:cxn>
                <a:cxn ang="T8">
                  <a:pos x="T4" y="T5"/>
                </a:cxn>
              </a:cxnLst>
              <a:rect l="0" t="0" r="r" b="b"/>
              <a:pathLst>
                <a:path w="34" h="8">
                  <a:moveTo>
                    <a:pt x="0" y="8"/>
                  </a:moveTo>
                  <a:lnTo>
                    <a:pt x="25" y="0"/>
                  </a:lnTo>
                  <a:lnTo>
                    <a:pt x="34" y="0"/>
                  </a:lnTo>
                </a:path>
              </a:pathLst>
            </a:custGeom>
            <a:noFill/>
            <a:ln w="7938">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061" name="Freeform 170">
              <a:extLst>
                <a:ext uri="{FF2B5EF4-FFF2-40B4-BE49-F238E27FC236}">
                  <a16:creationId xmlns:a16="http://schemas.microsoft.com/office/drawing/2014/main" id="{3109DD65-B995-53AC-A801-9DB6D348A37E}"/>
                </a:ext>
              </a:extLst>
            </p:cNvPr>
            <p:cNvSpPr>
              <a:spLocks/>
            </p:cNvSpPr>
            <p:nvPr/>
          </p:nvSpPr>
          <p:spPr bwMode="auto">
            <a:xfrm>
              <a:off x="1010" y="2568"/>
              <a:ext cx="21" cy="12"/>
            </a:xfrm>
            <a:custGeom>
              <a:avLst/>
              <a:gdLst>
                <a:gd name="T0" fmla="*/ 0 w 34"/>
                <a:gd name="T1" fmla="*/ 6 h 17"/>
                <a:gd name="T2" fmla="*/ 6 w 34"/>
                <a:gd name="T3" fmla="*/ 0 h 17"/>
                <a:gd name="T4" fmla="*/ 8 w 34"/>
                <a:gd name="T5" fmla="*/ 0 h 17"/>
                <a:gd name="T6" fmla="*/ 0 60000 65536"/>
                <a:gd name="T7" fmla="*/ 0 60000 65536"/>
                <a:gd name="T8" fmla="*/ 0 60000 65536"/>
              </a:gdLst>
              <a:ahLst/>
              <a:cxnLst>
                <a:cxn ang="T6">
                  <a:pos x="T0" y="T1"/>
                </a:cxn>
                <a:cxn ang="T7">
                  <a:pos x="T2" y="T3"/>
                </a:cxn>
                <a:cxn ang="T8">
                  <a:pos x="T4" y="T5"/>
                </a:cxn>
              </a:cxnLst>
              <a:rect l="0" t="0" r="r" b="b"/>
              <a:pathLst>
                <a:path w="34" h="17">
                  <a:moveTo>
                    <a:pt x="0" y="17"/>
                  </a:moveTo>
                  <a:lnTo>
                    <a:pt x="25" y="0"/>
                  </a:lnTo>
                  <a:lnTo>
                    <a:pt x="34" y="0"/>
                  </a:lnTo>
                </a:path>
              </a:pathLst>
            </a:custGeom>
            <a:noFill/>
            <a:ln w="7938">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062" name="Freeform 171">
              <a:extLst>
                <a:ext uri="{FF2B5EF4-FFF2-40B4-BE49-F238E27FC236}">
                  <a16:creationId xmlns:a16="http://schemas.microsoft.com/office/drawing/2014/main" id="{6CF9F424-3E6A-9C9B-D3C0-B6CB9D9A6EE6}"/>
                </a:ext>
              </a:extLst>
            </p:cNvPr>
            <p:cNvSpPr>
              <a:spLocks/>
            </p:cNvSpPr>
            <p:nvPr/>
          </p:nvSpPr>
          <p:spPr bwMode="auto">
            <a:xfrm>
              <a:off x="1066" y="2540"/>
              <a:ext cx="10" cy="5"/>
            </a:xfrm>
            <a:custGeom>
              <a:avLst/>
              <a:gdLst>
                <a:gd name="T0" fmla="*/ 0 w 17"/>
                <a:gd name="T1" fmla="*/ 2 h 8"/>
                <a:gd name="T2" fmla="*/ 2 w 17"/>
                <a:gd name="T3" fmla="*/ 0 h 8"/>
                <a:gd name="T4" fmla="*/ 4 w 17"/>
                <a:gd name="T5" fmla="*/ 0 h 8"/>
                <a:gd name="T6" fmla="*/ 0 60000 65536"/>
                <a:gd name="T7" fmla="*/ 0 60000 65536"/>
                <a:gd name="T8" fmla="*/ 0 60000 65536"/>
              </a:gdLst>
              <a:ahLst/>
              <a:cxnLst>
                <a:cxn ang="T6">
                  <a:pos x="T0" y="T1"/>
                </a:cxn>
                <a:cxn ang="T7">
                  <a:pos x="T2" y="T3"/>
                </a:cxn>
                <a:cxn ang="T8">
                  <a:pos x="T4" y="T5"/>
                </a:cxn>
              </a:cxnLst>
              <a:rect l="0" t="0" r="r" b="b"/>
              <a:pathLst>
                <a:path w="17" h="8">
                  <a:moveTo>
                    <a:pt x="0" y="8"/>
                  </a:moveTo>
                  <a:lnTo>
                    <a:pt x="8" y="0"/>
                  </a:lnTo>
                  <a:lnTo>
                    <a:pt x="17" y="0"/>
                  </a:lnTo>
                </a:path>
              </a:pathLst>
            </a:custGeom>
            <a:noFill/>
            <a:ln w="7938">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063" name="Freeform 172">
              <a:extLst>
                <a:ext uri="{FF2B5EF4-FFF2-40B4-BE49-F238E27FC236}">
                  <a16:creationId xmlns:a16="http://schemas.microsoft.com/office/drawing/2014/main" id="{348B6541-ECEB-324D-30A3-97C879E03D27}"/>
                </a:ext>
              </a:extLst>
            </p:cNvPr>
            <p:cNvSpPr>
              <a:spLocks/>
            </p:cNvSpPr>
            <p:nvPr/>
          </p:nvSpPr>
          <p:spPr bwMode="auto">
            <a:xfrm>
              <a:off x="1071" y="2533"/>
              <a:ext cx="20" cy="7"/>
            </a:xfrm>
            <a:custGeom>
              <a:avLst/>
              <a:gdLst>
                <a:gd name="T0" fmla="*/ 0 w 34"/>
                <a:gd name="T1" fmla="*/ 4 h 9"/>
                <a:gd name="T2" fmla="*/ 5 w 34"/>
                <a:gd name="T3" fmla="*/ 0 h 9"/>
                <a:gd name="T4" fmla="*/ 7 w 34"/>
                <a:gd name="T5" fmla="*/ 0 h 9"/>
                <a:gd name="T6" fmla="*/ 0 60000 65536"/>
                <a:gd name="T7" fmla="*/ 0 60000 65536"/>
                <a:gd name="T8" fmla="*/ 0 60000 65536"/>
              </a:gdLst>
              <a:ahLst/>
              <a:cxnLst>
                <a:cxn ang="T6">
                  <a:pos x="T0" y="T1"/>
                </a:cxn>
                <a:cxn ang="T7">
                  <a:pos x="T2" y="T3"/>
                </a:cxn>
                <a:cxn ang="T8">
                  <a:pos x="T4" y="T5"/>
                </a:cxn>
              </a:cxnLst>
              <a:rect l="0" t="0" r="r" b="b"/>
              <a:pathLst>
                <a:path w="34" h="9">
                  <a:moveTo>
                    <a:pt x="0" y="9"/>
                  </a:moveTo>
                  <a:lnTo>
                    <a:pt x="25" y="0"/>
                  </a:lnTo>
                  <a:lnTo>
                    <a:pt x="34" y="0"/>
                  </a:lnTo>
                </a:path>
              </a:pathLst>
            </a:custGeom>
            <a:noFill/>
            <a:ln w="7938">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064" name="Freeform 173">
              <a:extLst>
                <a:ext uri="{FF2B5EF4-FFF2-40B4-BE49-F238E27FC236}">
                  <a16:creationId xmlns:a16="http://schemas.microsoft.com/office/drawing/2014/main" id="{AB85B390-68EF-A365-CC83-F1CECC825DD3}"/>
                </a:ext>
              </a:extLst>
            </p:cNvPr>
            <p:cNvSpPr>
              <a:spLocks/>
            </p:cNvSpPr>
            <p:nvPr/>
          </p:nvSpPr>
          <p:spPr bwMode="auto">
            <a:xfrm>
              <a:off x="1106" y="2510"/>
              <a:ext cx="10" cy="6"/>
            </a:xfrm>
            <a:custGeom>
              <a:avLst/>
              <a:gdLst>
                <a:gd name="T0" fmla="*/ 0 w 17"/>
                <a:gd name="T1" fmla="*/ 4 h 8"/>
                <a:gd name="T2" fmla="*/ 2 w 17"/>
                <a:gd name="T3" fmla="*/ 0 h 8"/>
                <a:gd name="T4" fmla="*/ 4 w 17"/>
                <a:gd name="T5" fmla="*/ 0 h 8"/>
                <a:gd name="T6" fmla="*/ 0 60000 65536"/>
                <a:gd name="T7" fmla="*/ 0 60000 65536"/>
                <a:gd name="T8" fmla="*/ 0 60000 65536"/>
              </a:gdLst>
              <a:ahLst/>
              <a:cxnLst>
                <a:cxn ang="T6">
                  <a:pos x="T0" y="T1"/>
                </a:cxn>
                <a:cxn ang="T7">
                  <a:pos x="T2" y="T3"/>
                </a:cxn>
                <a:cxn ang="T8">
                  <a:pos x="T4" y="T5"/>
                </a:cxn>
              </a:cxnLst>
              <a:rect l="0" t="0" r="r" b="b"/>
              <a:pathLst>
                <a:path w="17" h="8">
                  <a:moveTo>
                    <a:pt x="0" y="8"/>
                  </a:moveTo>
                  <a:lnTo>
                    <a:pt x="9" y="0"/>
                  </a:lnTo>
                  <a:lnTo>
                    <a:pt x="17" y="0"/>
                  </a:lnTo>
                </a:path>
              </a:pathLst>
            </a:custGeom>
            <a:noFill/>
            <a:ln w="7938">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065" name="Freeform 174">
              <a:extLst>
                <a:ext uri="{FF2B5EF4-FFF2-40B4-BE49-F238E27FC236}">
                  <a16:creationId xmlns:a16="http://schemas.microsoft.com/office/drawing/2014/main" id="{B1DA5B5E-C533-B7F7-D5A6-15E99020AE43}"/>
                </a:ext>
              </a:extLst>
            </p:cNvPr>
            <p:cNvSpPr>
              <a:spLocks/>
            </p:cNvSpPr>
            <p:nvPr/>
          </p:nvSpPr>
          <p:spPr bwMode="auto">
            <a:xfrm>
              <a:off x="1111" y="2505"/>
              <a:ext cx="20" cy="5"/>
            </a:xfrm>
            <a:custGeom>
              <a:avLst/>
              <a:gdLst>
                <a:gd name="T0" fmla="*/ 0 w 33"/>
                <a:gd name="T1" fmla="*/ 2 h 8"/>
                <a:gd name="T2" fmla="*/ 5 w 33"/>
                <a:gd name="T3" fmla="*/ 0 h 8"/>
                <a:gd name="T4" fmla="*/ 7 w 33"/>
                <a:gd name="T5" fmla="*/ 0 h 8"/>
                <a:gd name="T6" fmla="*/ 0 60000 65536"/>
                <a:gd name="T7" fmla="*/ 0 60000 65536"/>
                <a:gd name="T8" fmla="*/ 0 60000 65536"/>
              </a:gdLst>
              <a:ahLst/>
              <a:cxnLst>
                <a:cxn ang="T6">
                  <a:pos x="T0" y="T1"/>
                </a:cxn>
                <a:cxn ang="T7">
                  <a:pos x="T2" y="T3"/>
                </a:cxn>
                <a:cxn ang="T8">
                  <a:pos x="T4" y="T5"/>
                </a:cxn>
              </a:cxnLst>
              <a:rect l="0" t="0" r="r" b="b"/>
              <a:pathLst>
                <a:path w="33" h="8">
                  <a:moveTo>
                    <a:pt x="0" y="8"/>
                  </a:moveTo>
                  <a:lnTo>
                    <a:pt x="25" y="0"/>
                  </a:lnTo>
                  <a:lnTo>
                    <a:pt x="33" y="0"/>
                  </a:lnTo>
                </a:path>
              </a:pathLst>
            </a:custGeom>
            <a:noFill/>
            <a:ln w="7938">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066" name="Freeform 175">
              <a:extLst>
                <a:ext uri="{FF2B5EF4-FFF2-40B4-BE49-F238E27FC236}">
                  <a16:creationId xmlns:a16="http://schemas.microsoft.com/office/drawing/2014/main" id="{3E88811F-0B4C-D2A0-2586-D52084B76F78}"/>
                </a:ext>
              </a:extLst>
            </p:cNvPr>
            <p:cNvSpPr>
              <a:spLocks/>
            </p:cNvSpPr>
            <p:nvPr/>
          </p:nvSpPr>
          <p:spPr bwMode="auto">
            <a:xfrm>
              <a:off x="1126" y="2493"/>
              <a:ext cx="20" cy="12"/>
            </a:xfrm>
            <a:custGeom>
              <a:avLst/>
              <a:gdLst>
                <a:gd name="T0" fmla="*/ 0 w 33"/>
                <a:gd name="T1" fmla="*/ 6 h 17"/>
                <a:gd name="T2" fmla="*/ 5 w 33"/>
                <a:gd name="T3" fmla="*/ 0 h 17"/>
                <a:gd name="T4" fmla="*/ 7 w 33"/>
                <a:gd name="T5" fmla="*/ 0 h 17"/>
                <a:gd name="T6" fmla="*/ 0 60000 65536"/>
                <a:gd name="T7" fmla="*/ 0 60000 65536"/>
                <a:gd name="T8" fmla="*/ 0 60000 65536"/>
              </a:gdLst>
              <a:ahLst/>
              <a:cxnLst>
                <a:cxn ang="T6">
                  <a:pos x="T0" y="T1"/>
                </a:cxn>
                <a:cxn ang="T7">
                  <a:pos x="T2" y="T3"/>
                </a:cxn>
                <a:cxn ang="T8">
                  <a:pos x="T4" y="T5"/>
                </a:cxn>
              </a:cxnLst>
              <a:rect l="0" t="0" r="r" b="b"/>
              <a:pathLst>
                <a:path w="33" h="17">
                  <a:moveTo>
                    <a:pt x="0" y="17"/>
                  </a:moveTo>
                  <a:lnTo>
                    <a:pt x="25" y="0"/>
                  </a:lnTo>
                  <a:lnTo>
                    <a:pt x="33" y="0"/>
                  </a:lnTo>
                </a:path>
              </a:pathLst>
            </a:custGeom>
            <a:noFill/>
            <a:ln w="7938">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067" name="Freeform 176">
              <a:extLst>
                <a:ext uri="{FF2B5EF4-FFF2-40B4-BE49-F238E27FC236}">
                  <a16:creationId xmlns:a16="http://schemas.microsoft.com/office/drawing/2014/main" id="{F16C0B0D-2238-BD43-55E2-C01DAE8464C2}"/>
                </a:ext>
              </a:extLst>
            </p:cNvPr>
            <p:cNvSpPr>
              <a:spLocks/>
            </p:cNvSpPr>
            <p:nvPr/>
          </p:nvSpPr>
          <p:spPr bwMode="auto">
            <a:xfrm>
              <a:off x="1141" y="2487"/>
              <a:ext cx="20" cy="6"/>
            </a:xfrm>
            <a:custGeom>
              <a:avLst/>
              <a:gdLst>
                <a:gd name="T0" fmla="*/ 0 w 33"/>
                <a:gd name="T1" fmla="*/ 4 h 8"/>
                <a:gd name="T2" fmla="*/ 5 w 33"/>
                <a:gd name="T3" fmla="*/ 0 h 8"/>
                <a:gd name="T4" fmla="*/ 7 w 33"/>
                <a:gd name="T5" fmla="*/ 0 h 8"/>
                <a:gd name="T6" fmla="*/ 0 60000 65536"/>
                <a:gd name="T7" fmla="*/ 0 60000 65536"/>
                <a:gd name="T8" fmla="*/ 0 60000 65536"/>
              </a:gdLst>
              <a:ahLst/>
              <a:cxnLst>
                <a:cxn ang="T6">
                  <a:pos x="T0" y="T1"/>
                </a:cxn>
                <a:cxn ang="T7">
                  <a:pos x="T2" y="T3"/>
                </a:cxn>
                <a:cxn ang="T8">
                  <a:pos x="T4" y="T5"/>
                </a:cxn>
              </a:cxnLst>
              <a:rect l="0" t="0" r="r" b="b"/>
              <a:pathLst>
                <a:path w="33" h="8">
                  <a:moveTo>
                    <a:pt x="0" y="8"/>
                  </a:moveTo>
                  <a:lnTo>
                    <a:pt x="25" y="0"/>
                  </a:lnTo>
                  <a:lnTo>
                    <a:pt x="33" y="0"/>
                  </a:lnTo>
                </a:path>
              </a:pathLst>
            </a:custGeom>
            <a:noFill/>
            <a:ln w="7938">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068" name="Freeform 177">
              <a:extLst>
                <a:ext uri="{FF2B5EF4-FFF2-40B4-BE49-F238E27FC236}">
                  <a16:creationId xmlns:a16="http://schemas.microsoft.com/office/drawing/2014/main" id="{C92628D0-D64B-48F3-26AA-4ACCDCC17ACF}"/>
                </a:ext>
              </a:extLst>
            </p:cNvPr>
            <p:cNvSpPr>
              <a:spLocks/>
            </p:cNvSpPr>
            <p:nvPr/>
          </p:nvSpPr>
          <p:spPr bwMode="auto">
            <a:xfrm>
              <a:off x="1156" y="2476"/>
              <a:ext cx="20" cy="11"/>
            </a:xfrm>
            <a:custGeom>
              <a:avLst/>
              <a:gdLst>
                <a:gd name="T0" fmla="*/ 0 w 33"/>
                <a:gd name="T1" fmla="*/ 5 h 17"/>
                <a:gd name="T2" fmla="*/ 5 w 33"/>
                <a:gd name="T3" fmla="*/ 0 h 17"/>
                <a:gd name="T4" fmla="*/ 7 w 33"/>
                <a:gd name="T5" fmla="*/ 0 h 17"/>
                <a:gd name="T6" fmla="*/ 0 60000 65536"/>
                <a:gd name="T7" fmla="*/ 0 60000 65536"/>
                <a:gd name="T8" fmla="*/ 0 60000 65536"/>
              </a:gdLst>
              <a:ahLst/>
              <a:cxnLst>
                <a:cxn ang="T6">
                  <a:pos x="T0" y="T1"/>
                </a:cxn>
                <a:cxn ang="T7">
                  <a:pos x="T2" y="T3"/>
                </a:cxn>
                <a:cxn ang="T8">
                  <a:pos x="T4" y="T5"/>
                </a:cxn>
              </a:cxnLst>
              <a:rect l="0" t="0" r="r" b="b"/>
              <a:pathLst>
                <a:path w="33" h="17">
                  <a:moveTo>
                    <a:pt x="0" y="17"/>
                  </a:moveTo>
                  <a:lnTo>
                    <a:pt x="25" y="0"/>
                  </a:lnTo>
                  <a:lnTo>
                    <a:pt x="33" y="0"/>
                  </a:lnTo>
                </a:path>
              </a:pathLst>
            </a:custGeom>
            <a:noFill/>
            <a:ln w="7938">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069" name="Freeform 178">
              <a:extLst>
                <a:ext uri="{FF2B5EF4-FFF2-40B4-BE49-F238E27FC236}">
                  <a16:creationId xmlns:a16="http://schemas.microsoft.com/office/drawing/2014/main" id="{A9556746-0198-5E60-A1A9-5E32F2AE1B10}"/>
                </a:ext>
              </a:extLst>
            </p:cNvPr>
            <p:cNvSpPr>
              <a:spLocks/>
            </p:cNvSpPr>
            <p:nvPr/>
          </p:nvSpPr>
          <p:spPr bwMode="auto">
            <a:xfrm>
              <a:off x="1172" y="2470"/>
              <a:ext cx="19" cy="6"/>
            </a:xfrm>
            <a:custGeom>
              <a:avLst/>
              <a:gdLst>
                <a:gd name="T0" fmla="*/ 0 w 33"/>
                <a:gd name="T1" fmla="*/ 4 h 8"/>
                <a:gd name="T2" fmla="*/ 5 w 33"/>
                <a:gd name="T3" fmla="*/ 0 h 8"/>
                <a:gd name="T4" fmla="*/ 6 w 33"/>
                <a:gd name="T5" fmla="*/ 0 h 8"/>
                <a:gd name="T6" fmla="*/ 0 60000 65536"/>
                <a:gd name="T7" fmla="*/ 0 60000 65536"/>
                <a:gd name="T8" fmla="*/ 0 60000 65536"/>
              </a:gdLst>
              <a:ahLst/>
              <a:cxnLst>
                <a:cxn ang="T6">
                  <a:pos x="T0" y="T1"/>
                </a:cxn>
                <a:cxn ang="T7">
                  <a:pos x="T2" y="T3"/>
                </a:cxn>
                <a:cxn ang="T8">
                  <a:pos x="T4" y="T5"/>
                </a:cxn>
              </a:cxnLst>
              <a:rect l="0" t="0" r="r" b="b"/>
              <a:pathLst>
                <a:path w="33" h="8">
                  <a:moveTo>
                    <a:pt x="0" y="8"/>
                  </a:moveTo>
                  <a:lnTo>
                    <a:pt x="25" y="0"/>
                  </a:lnTo>
                  <a:lnTo>
                    <a:pt x="33" y="0"/>
                  </a:lnTo>
                </a:path>
              </a:pathLst>
            </a:custGeom>
            <a:noFill/>
            <a:ln w="7938">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070" name="Freeform 179">
              <a:extLst>
                <a:ext uri="{FF2B5EF4-FFF2-40B4-BE49-F238E27FC236}">
                  <a16:creationId xmlns:a16="http://schemas.microsoft.com/office/drawing/2014/main" id="{3E0ABBEF-EFE7-E96E-5DF7-A01AFC01C4C3}"/>
                </a:ext>
              </a:extLst>
            </p:cNvPr>
            <p:cNvSpPr>
              <a:spLocks/>
            </p:cNvSpPr>
            <p:nvPr/>
          </p:nvSpPr>
          <p:spPr bwMode="auto">
            <a:xfrm>
              <a:off x="1227" y="2441"/>
              <a:ext cx="10" cy="5"/>
            </a:xfrm>
            <a:custGeom>
              <a:avLst/>
              <a:gdLst>
                <a:gd name="T0" fmla="*/ 0 w 17"/>
                <a:gd name="T1" fmla="*/ 2 h 8"/>
                <a:gd name="T2" fmla="*/ 2 w 17"/>
                <a:gd name="T3" fmla="*/ 0 h 8"/>
                <a:gd name="T4" fmla="*/ 4 w 17"/>
                <a:gd name="T5" fmla="*/ 0 h 8"/>
                <a:gd name="T6" fmla="*/ 0 60000 65536"/>
                <a:gd name="T7" fmla="*/ 0 60000 65536"/>
                <a:gd name="T8" fmla="*/ 0 60000 65536"/>
              </a:gdLst>
              <a:ahLst/>
              <a:cxnLst>
                <a:cxn ang="T6">
                  <a:pos x="T0" y="T1"/>
                </a:cxn>
                <a:cxn ang="T7">
                  <a:pos x="T2" y="T3"/>
                </a:cxn>
                <a:cxn ang="T8">
                  <a:pos x="T4" y="T5"/>
                </a:cxn>
              </a:cxnLst>
              <a:rect l="0" t="0" r="r" b="b"/>
              <a:pathLst>
                <a:path w="17" h="8">
                  <a:moveTo>
                    <a:pt x="0" y="8"/>
                  </a:moveTo>
                  <a:lnTo>
                    <a:pt x="9" y="0"/>
                  </a:lnTo>
                  <a:lnTo>
                    <a:pt x="17" y="0"/>
                  </a:lnTo>
                </a:path>
              </a:pathLst>
            </a:custGeom>
            <a:noFill/>
            <a:ln w="7938">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071" name="Freeform 180">
              <a:extLst>
                <a:ext uri="{FF2B5EF4-FFF2-40B4-BE49-F238E27FC236}">
                  <a16:creationId xmlns:a16="http://schemas.microsoft.com/office/drawing/2014/main" id="{D7E381B8-9C8E-7617-BBA3-516B376311F3}"/>
                </a:ext>
              </a:extLst>
            </p:cNvPr>
            <p:cNvSpPr>
              <a:spLocks/>
            </p:cNvSpPr>
            <p:nvPr/>
          </p:nvSpPr>
          <p:spPr bwMode="auto">
            <a:xfrm>
              <a:off x="1232" y="2434"/>
              <a:ext cx="20" cy="7"/>
            </a:xfrm>
            <a:custGeom>
              <a:avLst/>
              <a:gdLst>
                <a:gd name="T0" fmla="*/ 0 w 33"/>
                <a:gd name="T1" fmla="*/ 4 h 9"/>
                <a:gd name="T2" fmla="*/ 5 w 33"/>
                <a:gd name="T3" fmla="*/ 0 h 9"/>
                <a:gd name="T4" fmla="*/ 7 w 33"/>
                <a:gd name="T5" fmla="*/ 0 h 9"/>
                <a:gd name="T6" fmla="*/ 0 60000 65536"/>
                <a:gd name="T7" fmla="*/ 0 60000 65536"/>
                <a:gd name="T8" fmla="*/ 0 60000 65536"/>
              </a:gdLst>
              <a:ahLst/>
              <a:cxnLst>
                <a:cxn ang="T6">
                  <a:pos x="T0" y="T1"/>
                </a:cxn>
                <a:cxn ang="T7">
                  <a:pos x="T2" y="T3"/>
                </a:cxn>
                <a:cxn ang="T8">
                  <a:pos x="T4" y="T5"/>
                </a:cxn>
              </a:cxnLst>
              <a:rect l="0" t="0" r="r" b="b"/>
              <a:pathLst>
                <a:path w="33" h="9">
                  <a:moveTo>
                    <a:pt x="0" y="9"/>
                  </a:moveTo>
                  <a:lnTo>
                    <a:pt x="24" y="0"/>
                  </a:lnTo>
                  <a:lnTo>
                    <a:pt x="33" y="0"/>
                  </a:lnTo>
                </a:path>
              </a:pathLst>
            </a:custGeom>
            <a:noFill/>
            <a:ln w="7938">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072" name="Freeform 181">
              <a:extLst>
                <a:ext uri="{FF2B5EF4-FFF2-40B4-BE49-F238E27FC236}">
                  <a16:creationId xmlns:a16="http://schemas.microsoft.com/office/drawing/2014/main" id="{85157110-8BDC-ABE5-D749-5B371D491A87}"/>
                </a:ext>
              </a:extLst>
            </p:cNvPr>
            <p:cNvSpPr>
              <a:spLocks/>
            </p:cNvSpPr>
            <p:nvPr/>
          </p:nvSpPr>
          <p:spPr bwMode="auto">
            <a:xfrm>
              <a:off x="1267" y="2417"/>
              <a:ext cx="10" cy="1"/>
            </a:xfrm>
            <a:custGeom>
              <a:avLst/>
              <a:gdLst>
                <a:gd name="T0" fmla="*/ 0 w 16"/>
                <a:gd name="T1" fmla="*/ 0 h 1"/>
                <a:gd name="T2" fmla="*/ 2 w 16"/>
                <a:gd name="T3" fmla="*/ 0 h 1"/>
                <a:gd name="T4" fmla="*/ 4 w 16"/>
                <a:gd name="T5" fmla="*/ 0 h 1"/>
                <a:gd name="T6" fmla="*/ 0 60000 65536"/>
                <a:gd name="T7" fmla="*/ 0 60000 65536"/>
                <a:gd name="T8" fmla="*/ 0 60000 65536"/>
              </a:gdLst>
              <a:ahLst/>
              <a:cxnLst>
                <a:cxn ang="T6">
                  <a:pos x="T0" y="T1"/>
                </a:cxn>
                <a:cxn ang="T7">
                  <a:pos x="T2" y="T3"/>
                </a:cxn>
                <a:cxn ang="T8">
                  <a:pos x="T4" y="T5"/>
                </a:cxn>
              </a:cxnLst>
              <a:rect l="0" t="0" r="r" b="b"/>
              <a:pathLst>
                <a:path w="16" h="1">
                  <a:moveTo>
                    <a:pt x="0" y="0"/>
                  </a:moveTo>
                  <a:lnTo>
                    <a:pt x="8" y="0"/>
                  </a:lnTo>
                  <a:lnTo>
                    <a:pt x="16" y="0"/>
                  </a:lnTo>
                </a:path>
              </a:pathLst>
            </a:custGeom>
            <a:noFill/>
            <a:ln w="7938">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073" name="Freeform 182">
              <a:extLst>
                <a:ext uri="{FF2B5EF4-FFF2-40B4-BE49-F238E27FC236}">
                  <a16:creationId xmlns:a16="http://schemas.microsoft.com/office/drawing/2014/main" id="{814D0046-3634-EF65-AAFF-78A47FE44C59}"/>
                </a:ext>
              </a:extLst>
            </p:cNvPr>
            <p:cNvSpPr>
              <a:spLocks/>
            </p:cNvSpPr>
            <p:nvPr/>
          </p:nvSpPr>
          <p:spPr bwMode="auto">
            <a:xfrm>
              <a:off x="1272" y="2406"/>
              <a:ext cx="20" cy="11"/>
            </a:xfrm>
            <a:custGeom>
              <a:avLst/>
              <a:gdLst>
                <a:gd name="T0" fmla="*/ 0 w 33"/>
                <a:gd name="T1" fmla="*/ 6 h 16"/>
                <a:gd name="T2" fmla="*/ 5 w 33"/>
                <a:gd name="T3" fmla="*/ 0 h 16"/>
                <a:gd name="T4" fmla="*/ 7 w 33"/>
                <a:gd name="T5" fmla="*/ 0 h 16"/>
                <a:gd name="T6" fmla="*/ 0 60000 65536"/>
                <a:gd name="T7" fmla="*/ 0 60000 65536"/>
                <a:gd name="T8" fmla="*/ 0 60000 65536"/>
              </a:gdLst>
              <a:ahLst/>
              <a:cxnLst>
                <a:cxn ang="T6">
                  <a:pos x="T0" y="T1"/>
                </a:cxn>
                <a:cxn ang="T7">
                  <a:pos x="T2" y="T3"/>
                </a:cxn>
                <a:cxn ang="T8">
                  <a:pos x="T4" y="T5"/>
                </a:cxn>
              </a:cxnLst>
              <a:rect l="0" t="0" r="r" b="b"/>
              <a:pathLst>
                <a:path w="33" h="16">
                  <a:moveTo>
                    <a:pt x="0" y="16"/>
                  </a:moveTo>
                  <a:lnTo>
                    <a:pt x="25" y="0"/>
                  </a:lnTo>
                  <a:lnTo>
                    <a:pt x="33" y="0"/>
                  </a:lnTo>
                </a:path>
              </a:pathLst>
            </a:custGeom>
            <a:noFill/>
            <a:ln w="7938">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074" name="Freeform 183">
              <a:extLst>
                <a:ext uri="{FF2B5EF4-FFF2-40B4-BE49-F238E27FC236}">
                  <a16:creationId xmlns:a16="http://schemas.microsoft.com/office/drawing/2014/main" id="{93C670B6-8EC1-B9A0-8EB8-86A0024EE804}"/>
                </a:ext>
              </a:extLst>
            </p:cNvPr>
            <p:cNvSpPr>
              <a:spLocks/>
            </p:cNvSpPr>
            <p:nvPr/>
          </p:nvSpPr>
          <p:spPr bwMode="auto">
            <a:xfrm>
              <a:off x="1287" y="2399"/>
              <a:ext cx="20" cy="7"/>
            </a:xfrm>
            <a:custGeom>
              <a:avLst/>
              <a:gdLst>
                <a:gd name="T0" fmla="*/ 0 w 33"/>
                <a:gd name="T1" fmla="*/ 4 h 9"/>
                <a:gd name="T2" fmla="*/ 5 w 33"/>
                <a:gd name="T3" fmla="*/ 0 h 9"/>
                <a:gd name="T4" fmla="*/ 7 w 33"/>
                <a:gd name="T5" fmla="*/ 0 h 9"/>
                <a:gd name="T6" fmla="*/ 0 60000 65536"/>
                <a:gd name="T7" fmla="*/ 0 60000 65536"/>
                <a:gd name="T8" fmla="*/ 0 60000 65536"/>
              </a:gdLst>
              <a:ahLst/>
              <a:cxnLst>
                <a:cxn ang="T6">
                  <a:pos x="T0" y="T1"/>
                </a:cxn>
                <a:cxn ang="T7">
                  <a:pos x="T2" y="T3"/>
                </a:cxn>
                <a:cxn ang="T8">
                  <a:pos x="T4" y="T5"/>
                </a:cxn>
              </a:cxnLst>
              <a:rect l="0" t="0" r="r" b="b"/>
              <a:pathLst>
                <a:path w="33" h="9">
                  <a:moveTo>
                    <a:pt x="0" y="9"/>
                  </a:moveTo>
                  <a:lnTo>
                    <a:pt x="25" y="0"/>
                  </a:lnTo>
                  <a:lnTo>
                    <a:pt x="33" y="0"/>
                  </a:lnTo>
                </a:path>
              </a:pathLst>
            </a:custGeom>
            <a:noFill/>
            <a:ln w="7938">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075" name="Freeform 184">
              <a:extLst>
                <a:ext uri="{FF2B5EF4-FFF2-40B4-BE49-F238E27FC236}">
                  <a16:creationId xmlns:a16="http://schemas.microsoft.com/office/drawing/2014/main" id="{AFA713C8-9838-ED9D-2135-4398F4CA37C2}"/>
                </a:ext>
              </a:extLst>
            </p:cNvPr>
            <p:cNvSpPr>
              <a:spLocks/>
            </p:cNvSpPr>
            <p:nvPr/>
          </p:nvSpPr>
          <p:spPr bwMode="auto">
            <a:xfrm>
              <a:off x="1302" y="2394"/>
              <a:ext cx="20" cy="5"/>
            </a:xfrm>
            <a:custGeom>
              <a:avLst/>
              <a:gdLst>
                <a:gd name="T0" fmla="*/ 0 w 33"/>
                <a:gd name="T1" fmla="*/ 2 h 8"/>
                <a:gd name="T2" fmla="*/ 5 w 33"/>
                <a:gd name="T3" fmla="*/ 0 h 8"/>
                <a:gd name="T4" fmla="*/ 7 w 33"/>
                <a:gd name="T5" fmla="*/ 0 h 8"/>
                <a:gd name="T6" fmla="*/ 0 60000 65536"/>
                <a:gd name="T7" fmla="*/ 0 60000 65536"/>
                <a:gd name="T8" fmla="*/ 0 60000 65536"/>
              </a:gdLst>
              <a:ahLst/>
              <a:cxnLst>
                <a:cxn ang="T6">
                  <a:pos x="T0" y="T1"/>
                </a:cxn>
                <a:cxn ang="T7">
                  <a:pos x="T2" y="T3"/>
                </a:cxn>
                <a:cxn ang="T8">
                  <a:pos x="T4" y="T5"/>
                </a:cxn>
              </a:cxnLst>
              <a:rect l="0" t="0" r="r" b="b"/>
              <a:pathLst>
                <a:path w="33" h="8">
                  <a:moveTo>
                    <a:pt x="0" y="8"/>
                  </a:moveTo>
                  <a:lnTo>
                    <a:pt x="25" y="0"/>
                  </a:lnTo>
                  <a:lnTo>
                    <a:pt x="33" y="0"/>
                  </a:lnTo>
                </a:path>
              </a:pathLst>
            </a:custGeom>
            <a:noFill/>
            <a:ln w="7938">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076" name="Freeform 185">
              <a:extLst>
                <a:ext uri="{FF2B5EF4-FFF2-40B4-BE49-F238E27FC236}">
                  <a16:creationId xmlns:a16="http://schemas.microsoft.com/office/drawing/2014/main" id="{A593C9D1-8E10-F39A-D37B-750D2AFCD6C4}"/>
                </a:ext>
              </a:extLst>
            </p:cNvPr>
            <p:cNvSpPr>
              <a:spLocks/>
            </p:cNvSpPr>
            <p:nvPr/>
          </p:nvSpPr>
          <p:spPr bwMode="auto">
            <a:xfrm>
              <a:off x="1317" y="2382"/>
              <a:ext cx="20" cy="12"/>
            </a:xfrm>
            <a:custGeom>
              <a:avLst/>
              <a:gdLst>
                <a:gd name="T0" fmla="*/ 0 w 33"/>
                <a:gd name="T1" fmla="*/ 6 h 17"/>
                <a:gd name="T2" fmla="*/ 5 w 33"/>
                <a:gd name="T3" fmla="*/ 0 h 17"/>
                <a:gd name="T4" fmla="*/ 7 w 33"/>
                <a:gd name="T5" fmla="*/ 0 h 17"/>
                <a:gd name="T6" fmla="*/ 0 60000 65536"/>
                <a:gd name="T7" fmla="*/ 0 60000 65536"/>
                <a:gd name="T8" fmla="*/ 0 60000 65536"/>
              </a:gdLst>
              <a:ahLst/>
              <a:cxnLst>
                <a:cxn ang="T6">
                  <a:pos x="T0" y="T1"/>
                </a:cxn>
                <a:cxn ang="T7">
                  <a:pos x="T2" y="T3"/>
                </a:cxn>
                <a:cxn ang="T8">
                  <a:pos x="T4" y="T5"/>
                </a:cxn>
              </a:cxnLst>
              <a:rect l="0" t="0" r="r" b="b"/>
              <a:pathLst>
                <a:path w="33" h="17">
                  <a:moveTo>
                    <a:pt x="0" y="17"/>
                  </a:moveTo>
                  <a:lnTo>
                    <a:pt x="25" y="0"/>
                  </a:lnTo>
                  <a:lnTo>
                    <a:pt x="33" y="0"/>
                  </a:lnTo>
                </a:path>
              </a:pathLst>
            </a:custGeom>
            <a:noFill/>
            <a:ln w="7938">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077" name="Freeform 186">
              <a:extLst>
                <a:ext uri="{FF2B5EF4-FFF2-40B4-BE49-F238E27FC236}">
                  <a16:creationId xmlns:a16="http://schemas.microsoft.com/office/drawing/2014/main" id="{4C8C3891-EC4C-7D07-DCBF-C9F50C55FF86}"/>
                </a:ext>
              </a:extLst>
            </p:cNvPr>
            <p:cNvSpPr>
              <a:spLocks/>
            </p:cNvSpPr>
            <p:nvPr/>
          </p:nvSpPr>
          <p:spPr bwMode="auto">
            <a:xfrm>
              <a:off x="1332" y="2376"/>
              <a:ext cx="20" cy="6"/>
            </a:xfrm>
            <a:custGeom>
              <a:avLst/>
              <a:gdLst>
                <a:gd name="T0" fmla="*/ 0 w 33"/>
                <a:gd name="T1" fmla="*/ 4 h 8"/>
                <a:gd name="T2" fmla="*/ 5 w 33"/>
                <a:gd name="T3" fmla="*/ 0 h 8"/>
                <a:gd name="T4" fmla="*/ 7 w 33"/>
                <a:gd name="T5" fmla="*/ 0 h 8"/>
                <a:gd name="T6" fmla="*/ 0 60000 65536"/>
                <a:gd name="T7" fmla="*/ 0 60000 65536"/>
                <a:gd name="T8" fmla="*/ 0 60000 65536"/>
              </a:gdLst>
              <a:ahLst/>
              <a:cxnLst>
                <a:cxn ang="T6">
                  <a:pos x="T0" y="T1"/>
                </a:cxn>
                <a:cxn ang="T7">
                  <a:pos x="T2" y="T3"/>
                </a:cxn>
                <a:cxn ang="T8">
                  <a:pos x="T4" y="T5"/>
                </a:cxn>
              </a:cxnLst>
              <a:rect l="0" t="0" r="r" b="b"/>
              <a:pathLst>
                <a:path w="33" h="8">
                  <a:moveTo>
                    <a:pt x="0" y="8"/>
                  </a:moveTo>
                  <a:lnTo>
                    <a:pt x="25" y="0"/>
                  </a:lnTo>
                  <a:lnTo>
                    <a:pt x="33" y="0"/>
                  </a:lnTo>
                </a:path>
              </a:pathLst>
            </a:custGeom>
            <a:noFill/>
            <a:ln w="7938">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078" name="Freeform 187">
              <a:extLst>
                <a:ext uri="{FF2B5EF4-FFF2-40B4-BE49-F238E27FC236}">
                  <a16:creationId xmlns:a16="http://schemas.microsoft.com/office/drawing/2014/main" id="{B583F78B-41B7-2108-7C6F-163E92025780}"/>
                </a:ext>
              </a:extLst>
            </p:cNvPr>
            <p:cNvSpPr>
              <a:spLocks/>
            </p:cNvSpPr>
            <p:nvPr/>
          </p:nvSpPr>
          <p:spPr bwMode="auto">
            <a:xfrm>
              <a:off x="1387" y="2353"/>
              <a:ext cx="10" cy="1"/>
            </a:xfrm>
            <a:custGeom>
              <a:avLst/>
              <a:gdLst>
                <a:gd name="T0" fmla="*/ 0 w 17"/>
                <a:gd name="T1" fmla="*/ 0 h 1"/>
                <a:gd name="T2" fmla="*/ 2 w 17"/>
                <a:gd name="T3" fmla="*/ 0 h 1"/>
                <a:gd name="T4" fmla="*/ 4 w 17"/>
                <a:gd name="T5" fmla="*/ 0 h 1"/>
                <a:gd name="T6" fmla="*/ 0 60000 65536"/>
                <a:gd name="T7" fmla="*/ 0 60000 65536"/>
                <a:gd name="T8" fmla="*/ 0 60000 65536"/>
              </a:gdLst>
              <a:ahLst/>
              <a:cxnLst>
                <a:cxn ang="T6">
                  <a:pos x="T0" y="T1"/>
                </a:cxn>
                <a:cxn ang="T7">
                  <a:pos x="T2" y="T3"/>
                </a:cxn>
                <a:cxn ang="T8">
                  <a:pos x="T4" y="T5"/>
                </a:cxn>
              </a:cxnLst>
              <a:rect l="0" t="0" r="r" b="b"/>
              <a:pathLst>
                <a:path w="17" h="1">
                  <a:moveTo>
                    <a:pt x="0" y="0"/>
                  </a:moveTo>
                  <a:lnTo>
                    <a:pt x="9" y="0"/>
                  </a:lnTo>
                  <a:lnTo>
                    <a:pt x="17" y="0"/>
                  </a:lnTo>
                </a:path>
              </a:pathLst>
            </a:custGeom>
            <a:noFill/>
            <a:ln w="7938">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079" name="Freeform 188">
              <a:extLst>
                <a:ext uri="{FF2B5EF4-FFF2-40B4-BE49-F238E27FC236}">
                  <a16:creationId xmlns:a16="http://schemas.microsoft.com/office/drawing/2014/main" id="{7E645D7B-FCD1-21CB-06E3-AC403CD2D5B4}"/>
                </a:ext>
              </a:extLst>
            </p:cNvPr>
            <p:cNvSpPr>
              <a:spLocks/>
            </p:cNvSpPr>
            <p:nvPr/>
          </p:nvSpPr>
          <p:spPr bwMode="auto">
            <a:xfrm>
              <a:off x="1393" y="2347"/>
              <a:ext cx="20" cy="6"/>
            </a:xfrm>
            <a:custGeom>
              <a:avLst/>
              <a:gdLst>
                <a:gd name="T0" fmla="*/ 0 w 33"/>
                <a:gd name="T1" fmla="*/ 3 h 9"/>
                <a:gd name="T2" fmla="*/ 5 w 33"/>
                <a:gd name="T3" fmla="*/ 0 h 9"/>
                <a:gd name="T4" fmla="*/ 7 w 33"/>
                <a:gd name="T5" fmla="*/ 0 h 9"/>
                <a:gd name="T6" fmla="*/ 0 60000 65536"/>
                <a:gd name="T7" fmla="*/ 0 60000 65536"/>
                <a:gd name="T8" fmla="*/ 0 60000 65536"/>
              </a:gdLst>
              <a:ahLst/>
              <a:cxnLst>
                <a:cxn ang="T6">
                  <a:pos x="T0" y="T1"/>
                </a:cxn>
                <a:cxn ang="T7">
                  <a:pos x="T2" y="T3"/>
                </a:cxn>
                <a:cxn ang="T8">
                  <a:pos x="T4" y="T5"/>
                </a:cxn>
              </a:cxnLst>
              <a:rect l="0" t="0" r="r" b="b"/>
              <a:pathLst>
                <a:path w="33" h="9">
                  <a:moveTo>
                    <a:pt x="0" y="9"/>
                  </a:moveTo>
                  <a:lnTo>
                    <a:pt x="25" y="0"/>
                  </a:lnTo>
                  <a:lnTo>
                    <a:pt x="33" y="0"/>
                  </a:lnTo>
                </a:path>
              </a:pathLst>
            </a:custGeom>
            <a:noFill/>
            <a:ln w="7938">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080" name="Freeform 189">
              <a:extLst>
                <a:ext uri="{FF2B5EF4-FFF2-40B4-BE49-F238E27FC236}">
                  <a16:creationId xmlns:a16="http://schemas.microsoft.com/office/drawing/2014/main" id="{86710FDF-2404-948D-2683-88AD9B71258E}"/>
                </a:ext>
              </a:extLst>
            </p:cNvPr>
            <p:cNvSpPr>
              <a:spLocks/>
            </p:cNvSpPr>
            <p:nvPr/>
          </p:nvSpPr>
          <p:spPr bwMode="auto">
            <a:xfrm>
              <a:off x="1428" y="2330"/>
              <a:ext cx="10" cy="1"/>
            </a:xfrm>
            <a:custGeom>
              <a:avLst/>
              <a:gdLst>
                <a:gd name="T0" fmla="*/ 0 w 17"/>
                <a:gd name="T1" fmla="*/ 0 h 1"/>
                <a:gd name="T2" fmla="*/ 2 w 17"/>
                <a:gd name="T3" fmla="*/ 0 h 1"/>
                <a:gd name="T4" fmla="*/ 4 w 17"/>
                <a:gd name="T5" fmla="*/ 0 h 1"/>
                <a:gd name="T6" fmla="*/ 0 60000 65536"/>
                <a:gd name="T7" fmla="*/ 0 60000 65536"/>
                <a:gd name="T8" fmla="*/ 0 60000 65536"/>
              </a:gdLst>
              <a:ahLst/>
              <a:cxnLst>
                <a:cxn ang="T6">
                  <a:pos x="T0" y="T1"/>
                </a:cxn>
                <a:cxn ang="T7">
                  <a:pos x="T2" y="T3"/>
                </a:cxn>
                <a:cxn ang="T8">
                  <a:pos x="T4" y="T5"/>
                </a:cxn>
              </a:cxnLst>
              <a:rect l="0" t="0" r="r" b="b"/>
              <a:pathLst>
                <a:path w="17" h="1">
                  <a:moveTo>
                    <a:pt x="0" y="0"/>
                  </a:moveTo>
                  <a:lnTo>
                    <a:pt x="8" y="0"/>
                  </a:lnTo>
                  <a:lnTo>
                    <a:pt x="17" y="0"/>
                  </a:lnTo>
                </a:path>
              </a:pathLst>
            </a:custGeom>
            <a:noFill/>
            <a:ln w="7938">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081" name="Freeform 190">
              <a:extLst>
                <a:ext uri="{FF2B5EF4-FFF2-40B4-BE49-F238E27FC236}">
                  <a16:creationId xmlns:a16="http://schemas.microsoft.com/office/drawing/2014/main" id="{8808F462-5EAF-AFC4-2128-4D681E434934}"/>
                </a:ext>
              </a:extLst>
            </p:cNvPr>
            <p:cNvSpPr>
              <a:spLocks/>
            </p:cNvSpPr>
            <p:nvPr/>
          </p:nvSpPr>
          <p:spPr bwMode="auto">
            <a:xfrm>
              <a:off x="1433" y="2324"/>
              <a:ext cx="20" cy="6"/>
            </a:xfrm>
            <a:custGeom>
              <a:avLst/>
              <a:gdLst>
                <a:gd name="T0" fmla="*/ 0 w 34"/>
                <a:gd name="T1" fmla="*/ 4 h 8"/>
                <a:gd name="T2" fmla="*/ 5 w 34"/>
                <a:gd name="T3" fmla="*/ 0 h 8"/>
                <a:gd name="T4" fmla="*/ 7 w 34"/>
                <a:gd name="T5" fmla="*/ 0 h 8"/>
                <a:gd name="T6" fmla="*/ 0 60000 65536"/>
                <a:gd name="T7" fmla="*/ 0 60000 65536"/>
                <a:gd name="T8" fmla="*/ 0 60000 65536"/>
              </a:gdLst>
              <a:ahLst/>
              <a:cxnLst>
                <a:cxn ang="T6">
                  <a:pos x="T0" y="T1"/>
                </a:cxn>
                <a:cxn ang="T7">
                  <a:pos x="T2" y="T3"/>
                </a:cxn>
                <a:cxn ang="T8">
                  <a:pos x="T4" y="T5"/>
                </a:cxn>
              </a:cxnLst>
              <a:rect l="0" t="0" r="r" b="b"/>
              <a:pathLst>
                <a:path w="34" h="8">
                  <a:moveTo>
                    <a:pt x="0" y="8"/>
                  </a:moveTo>
                  <a:lnTo>
                    <a:pt x="25" y="0"/>
                  </a:lnTo>
                  <a:lnTo>
                    <a:pt x="34" y="0"/>
                  </a:lnTo>
                </a:path>
              </a:pathLst>
            </a:custGeom>
            <a:noFill/>
            <a:ln w="7938">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082" name="Freeform 191">
              <a:extLst>
                <a:ext uri="{FF2B5EF4-FFF2-40B4-BE49-F238E27FC236}">
                  <a16:creationId xmlns:a16="http://schemas.microsoft.com/office/drawing/2014/main" id="{42AA15C6-B981-646C-25CD-FF3E51C4523B}"/>
                </a:ext>
              </a:extLst>
            </p:cNvPr>
            <p:cNvSpPr>
              <a:spLocks/>
            </p:cNvSpPr>
            <p:nvPr/>
          </p:nvSpPr>
          <p:spPr bwMode="auto">
            <a:xfrm>
              <a:off x="1448" y="2318"/>
              <a:ext cx="20" cy="6"/>
            </a:xfrm>
            <a:custGeom>
              <a:avLst/>
              <a:gdLst>
                <a:gd name="T0" fmla="*/ 0 w 34"/>
                <a:gd name="T1" fmla="*/ 4 h 8"/>
                <a:gd name="T2" fmla="*/ 5 w 34"/>
                <a:gd name="T3" fmla="*/ 0 h 8"/>
                <a:gd name="T4" fmla="*/ 7 w 34"/>
                <a:gd name="T5" fmla="*/ 0 h 8"/>
                <a:gd name="T6" fmla="*/ 0 60000 65536"/>
                <a:gd name="T7" fmla="*/ 0 60000 65536"/>
                <a:gd name="T8" fmla="*/ 0 60000 65536"/>
              </a:gdLst>
              <a:ahLst/>
              <a:cxnLst>
                <a:cxn ang="T6">
                  <a:pos x="T0" y="T1"/>
                </a:cxn>
                <a:cxn ang="T7">
                  <a:pos x="T2" y="T3"/>
                </a:cxn>
                <a:cxn ang="T8">
                  <a:pos x="T4" y="T5"/>
                </a:cxn>
              </a:cxnLst>
              <a:rect l="0" t="0" r="r" b="b"/>
              <a:pathLst>
                <a:path w="34" h="8">
                  <a:moveTo>
                    <a:pt x="0" y="8"/>
                  </a:moveTo>
                  <a:lnTo>
                    <a:pt x="25" y="0"/>
                  </a:lnTo>
                  <a:lnTo>
                    <a:pt x="34" y="0"/>
                  </a:lnTo>
                </a:path>
              </a:pathLst>
            </a:custGeom>
            <a:noFill/>
            <a:ln w="7938">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083" name="Freeform 192">
              <a:extLst>
                <a:ext uri="{FF2B5EF4-FFF2-40B4-BE49-F238E27FC236}">
                  <a16:creationId xmlns:a16="http://schemas.microsoft.com/office/drawing/2014/main" id="{70A6C712-A206-7545-DAD6-2484D60F8824}"/>
                </a:ext>
              </a:extLst>
            </p:cNvPr>
            <p:cNvSpPr>
              <a:spLocks/>
            </p:cNvSpPr>
            <p:nvPr/>
          </p:nvSpPr>
          <p:spPr bwMode="auto">
            <a:xfrm>
              <a:off x="1463" y="2312"/>
              <a:ext cx="20" cy="6"/>
            </a:xfrm>
            <a:custGeom>
              <a:avLst/>
              <a:gdLst>
                <a:gd name="T0" fmla="*/ 0 w 34"/>
                <a:gd name="T1" fmla="*/ 3 h 9"/>
                <a:gd name="T2" fmla="*/ 5 w 34"/>
                <a:gd name="T3" fmla="*/ 0 h 9"/>
                <a:gd name="T4" fmla="*/ 7 w 34"/>
                <a:gd name="T5" fmla="*/ 0 h 9"/>
                <a:gd name="T6" fmla="*/ 0 60000 65536"/>
                <a:gd name="T7" fmla="*/ 0 60000 65536"/>
                <a:gd name="T8" fmla="*/ 0 60000 65536"/>
              </a:gdLst>
              <a:ahLst/>
              <a:cxnLst>
                <a:cxn ang="T6">
                  <a:pos x="T0" y="T1"/>
                </a:cxn>
                <a:cxn ang="T7">
                  <a:pos x="T2" y="T3"/>
                </a:cxn>
                <a:cxn ang="T8">
                  <a:pos x="T4" y="T5"/>
                </a:cxn>
              </a:cxnLst>
              <a:rect l="0" t="0" r="r" b="b"/>
              <a:pathLst>
                <a:path w="34" h="9">
                  <a:moveTo>
                    <a:pt x="0" y="9"/>
                  </a:moveTo>
                  <a:lnTo>
                    <a:pt x="25" y="0"/>
                  </a:lnTo>
                  <a:lnTo>
                    <a:pt x="34" y="0"/>
                  </a:lnTo>
                </a:path>
              </a:pathLst>
            </a:custGeom>
            <a:noFill/>
            <a:ln w="7938">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084" name="Freeform 193">
              <a:extLst>
                <a:ext uri="{FF2B5EF4-FFF2-40B4-BE49-F238E27FC236}">
                  <a16:creationId xmlns:a16="http://schemas.microsoft.com/office/drawing/2014/main" id="{FD709EB9-E4DC-4C9F-26D9-A5EA73518830}"/>
                </a:ext>
              </a:extLst>
            </p:cNvPr>
            <p:cNvSpPr>
              <a:spLocks/>
            </p:cNvSpPr>
            <p:nvPr/>
          </p:nvSpPr>
          <p:spPr bwMode="auto">
            <a:xfrm>
              <a:off x="1478" y="2301"/>
              <a:ext cx="20" cy="11"/>
            </a:xfrm>
            <a:custGeom>
              <a:avLst/>
              <a:gdLst>
                <a:gd name="T0" fmla="*/ 0 w 33"/>
                <a:gd name="T1" fmla="*/ 6 h 16"/>
                <a:gd name="T2" fmla="*/ 5 w 33"/>
                <a:gd name="T3" fmla="*/ 0 h 16"/>
                <a:gd name="T4" fmla="*/ 7 w 33"/>
                <a:gd name="T5" fmla="*/ 0 h 16"/>
                <a:gd name="T6" fmla="*/ 0 60000 65536"/>
                <a:gd name="T7" fmla="*/ 0 60000 65536"/>
                <a:gd name="T8" fmla="*/ 0 60000 65536"/>
              </a:gdLst>
              <a:ahLst/>
              <a:cxnLst>
                <a:cxn ang="T6">
                  <a:pos x="T0" y="T1"/>
                </a:cxn>
                <a:cxn ang="T7">
                  <a:pos x="T2" y="T3"/>
                </a:cxn>
                <a:cxn ang="T8">
                  <a:pos x="T4" y="T5"/>
                </a:cxn>
              </a:cxnLst>
              <a:rect l="0" t="0" r="r" b="b"/>
              <a:pathLst>
                <a:path w="33" h="16">
                  <a:moveTo>
                    <a:pt x="0" y="16"/>
                  </a:moveTo>
                  <a:lnTo>
                    <a:pt x="25" y="0"/>
                  </a:lnTo>
                  <a:lnTo>
                    <a:pt x="33" y="0"/>
                  </a:lnTo>
                </a:path>
              </a:pathLst>
            </a:custGeom>
            <a:noFill/>
            <a:ln w="7938">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085" name="Freeform 194">
              <a:extLst>
                <a:ext uri="{FF2B5EF4-FFF2-40B4-BE49-F238E27FC236}">
                  <a16:creationId xmlns:a16="http://schemas.microsoft.com/office/drawing/2014/main" id="{5889485B-1253-90F5-27EE-DEB734E02EAB}"/>
                </a:ext>
              </a:extLst>
            </p:cNvPr>
            <p:cNvSpPr>
              <a:spLocks/>
            </p:cNvSpPr>
            <p:nvPr/>
          </p:nvSpPr>
          <p:spPr bwMode="auto">
            <a:xfrm>
              <a:off x="1493" y="2295"/>
              <a:ext cx="20" cy="6"/>
            </a:xfrm>
            <a:custGeom>
              <a:avLst/>
              <a:gdLst>
                <a:gd name="T0" fmla="*/ 0 w 33"/>
                <a:gd name="T1" fmla="*/ 3 h 9"/>
                <a:gd name="T2" fmla="*/ 5 w 33"/>
                <a:gd name="T3" fmla="*/ 0 h 9"/>
                <a:gd name="T4" fmla="*/ 7 w 33"/>
                <a:gd name="T5" fmla="*/ 0 h 9"/>
                <a:gd name="T6" fmla="*/ 0 60000 65536"/>
                <a:gd name="T7" fmla="*/ 0 60000 65536"/>
                <a:gd name="T8" fmla="*/ 0 60000 65536"/>
              </a:gdLst>
              <a:ahLst/>
              <a:cxnLst>
                <a:cxn ang="T6">
                  <a:pos x="T0" y="T1"/>
                </a:cxn>
                <a:cxn ang="T7">
                  <a:pos x="T2" y="T3"/>
                </a:cxn>
                <a:cxn ang="T8">
                  <a:pos x="T4" y="T5"/>
                </a:cxn>
              </a:cxnLst>
              <a:rect l="0" t="0" r="r" b="b"/>
              <a:pathLst>
                <a:path w="33" h="9">
                  <a:moveTo>
                    <a:pt x="0" y="9"/>
                  </a:moveTo>
                  <a:lnTo>
                    <a:pt x="25" y="0"/>
                  </a:lnTo>
                  <a:lnTo>
                    <a:pt x="33" y="0"/>
                  </a:lnTo>
                </a:path>
              </a:pathLst>
            </a:custGeom>
            <a:noFill/>
            <a:ln w="7938">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086" name="Freeform 195">
              <a:extLst>
                <a:ext uri="{FF2B5EF4-FFF2-40B4-BE49-F238E27FC236}">
                  <a16:creationId xmlns:a16="http://schemas.microsoft.com/office/drawing/2014/main" id="{C10B3F65-8A33-B350-D707-073A2FBE576D}"/>
                </a:ext>
              </a:extLst>
            </p:cNvPr>
            <p:cNvSpPr>
              <a:spLocks/>
            </p:cNvSpPr>
            <p:nvPr/>
          </p:nvSpPr>
          <p:spPr bwMode="auto">
            <a:xfrm>
              <a:off x="1549" y="2277"/>
              <a:ext cx="9" cy="1"/>
            </a:xfrm>
            <a:custGeom>
              <a:avLst/>
              <a:gdLst>
                <a:gd name="T0" fmla="*/ 0 w 16"/>
                <a:gd name="T1" fmla="*/ 0 h 1"/>
                <a:gd name="T2" fmla="*/ 2 w 16"/>
                <a:gd name="T3" fmla="*/ 0 h 1"/>
                <a:gd name="T4" fmla="*/ 3 w 16"/>
                <a:gd name="T5" fmla="*/ 0 h 1"/>
                <a:gd name="T6" fmla="*/ 0 60000 65536"/>
                <a:gd name="T7" fmla="*/ 0 60000 65536"/>
                <a:gd name="T8" fmla="*/ 0 60000 65536"/>
              </a:gdLst>
              <a:ahLst/>
              <a:cxnLst>
                <a:cxn ang="T6">
                  <a:pos x="T0" y="T1"/>
                </a:cxn>
                <a:cxn ang="T7">
                  <a:pos x="T2" y="T3"/>
                </a:cxn>
                <a:cxn ang="T8">
                  <a:pos x="T4" y="T5"/>
                </a:cxn>
              </a:cxnLst>
              <a:rect l="0" t="0" r="r" b="b"/>
              <a:pathLst>
                <a:path w="16" h="1">
                  <a:moveTo>
                    <a:pt x="0" y="0"/>
                  </a:moveTo>
                  <a:lnTo>
                    <a:pt x="8" y="0"/>
                  </a:lnTo>
                  <a:lnTo>
                    <a:pt x="16" y="0"/>
                  </a:lnTo>
                </a:path>
              </a:pathLst>
            </a:custGeom>
            <a:noFill/>
            <a:ln w="7938">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087" name="Freeform 196">
              <a:extLst>
                <a:ext uri="{FF2B5EF4-FFF2-40B4-BE49-F238E27FC236}">
                  <a16:creationId xmlns:a16="http://schemas.microsoft.com/office/drawing/2014/main" id="{FB38B8D5-09EF-84DE-90E4-661D53A0F2D2}"/>
                </a:ext>
              </a:extLst>
            </p:cNvPr>
            <p:cNvSpPr>
              <a:spLocks/>
            </p:cNvSpPr>
            <p:nvPr/>
          </p:nvSpPr>
          <p:spPr bwMode="auto">
            <a:xfrm>
              <a:off x="1553" y="2272"/>
              <a:ext cx="20" cy="5"/>
            </a:xfrm>
            <a:custGeom>
              <a:avLst/>
              <a:gdLst>
                <a:gd name="T0" fmla="*/ 0 w 33"/>
                <a:gd name="T1" fmla="*/ 2 h 8"/>
                <a:gd name="T2" fmla="*/ 5 w 33"/>
                <a:gd name="T3" fmla="*/ 0 h 8"/>
                <a:gd name="T4" fmla="*/ 7 w 33"/>
                <a:gd name="T5" fmla="*/ 0 h 8"/>
                <a:gd name="T6" fmla="*/ 0 60000 65536"/>
                <a:gd name="T7" fmla="*/ 0 60000 65536"/>
                <a:gd name="T8" fmla="*/ 0 60000 65536"/>
              </a:gdLst>
              <a:ahLst/>
              <a:cxnLst>
                <a:cxn ang="T6">
                  <a:pos x="T0" y="T1"/>
                </a:cxn>
                <a:cxn ang="T7">
                  <a:pos x="T2" y="T3"/>
                </a:cxn>
                <a:cxn ang="T8">
                  <a:pos x="T4" y="T5"/>
                </a:cxn>
              </a:cxnLst>
              <a:rect l="0" t="0" r="r" b="b"/>
              <a:pathLst>
                <a:path w="33" h="8">
                  <a:moveTo>
                    <a:pt x="0" y="8"/>
                  </a:moveTo>
                  <a:lnTo>
                    <a:pt x="25" y="0"/>
                  </a:lnTo>
                  <a:lnTo>
                    <a:pt x="33" y="0"/>
                  </a:lnTo>
                </a:path>
              </a:pathLst>
            </a:custGeom>
            <a:noFill/>
            <a:ln w="7938">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088" name="Freeform 197">
              <a:extLst>
                <a:ext uri="{FF2B5EF4-FFF2-40B4-BE49-F238E27FC236}">
                  <a16:creationId xmlns:a16="http://schemas.microsoft.com/office/drawing/2014/main" id="{992B0C10-2A37-E278-421C-5641BA07E3C3}"/>
                </a:ext>
              </a:extLst>
            </p:cNvPr>
            <p:cNvSpPr>
              <a:spLocks/>
            </p:cNvSpPr>
            <p:nvPr/>
          </p:nvSpPr>
          <p:spPr bwMode="auto">
            <a:xfrm>
              <a:off x="1588" y="2260"/>
              <a:ext cx="11" cy="1"/>
            </a:xfrm>
            <a:custGeom>
              <a:avLst/>
              <a:gdLst>
                <a:gd name="T0" fmla="*/ 0 w 17"/>
                <a:gd name="T1" fmla="*/ 0 h 1"/>
                <a:gd name="T2" fmla="*/ 3 w 17"/>
                <a:gd name="T3" fmla="*/ 0 h 1"/>
                <a:gd name="T4" fmla="*/ 5 w 17"/>
                <a:gd name="T5" fmla="*/ 0 h 1"/>
                <a:gd name="T6" fmla="*/ 0 60000 65536"/>
                <a:gd name="T7" fmla="*/ 0 60000 65536"/>
                <a:gd name="T8" fmla="*/ 0 60000 65536"/>
              </a:gdLst>
              <a:ahLst/>
              <a:cxnLst>
                <a:cxn ang="T6">
                  <a:pos x="T0" y="T1"/>
                </a:cxn>
                <a:cxn ang="T7">
                  <a:pos x="T2" y="T3"/>
                </a:cxn>
                <a:cxn ang="T8">
                  <a:pos x="T4" y="T5"/>
                </a:cxn>
              </a:cxnLst>
              <a:rect l="0" t="0" r="r" b="b"/>
              <a:pathLst>
                <a:path w="17" h="1">
                  <a:moveTo>
                    <a:pt x="0" y="0"/>
                  </a:moveTo>
                  <a:lnTo>
                    <a:pt x="9" y="0"/>
                  </a:lnTo>
                  <a:lnTo>
                    <a:pt x="17" y="0"/>
                  </a:lnTo>
                </a:path>
              </a:pathLst>
            </a:custGeom>
            <a:noFill/>
            <a:ln w="7938">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089" name="Freeform 198">
              <a:extLst>
                <a:ext uri="{FF2B5EF4-FFF2-40B4-BE49-F238E27FC236}">
                  <a16:creationId xmlns:a16="http://schemas.microsoft.com/office/drawing/2014/main" id="{0CEC9848-2134-25AC-D535-9AF8AC5F5B3E}"/>
                </a:ext>
              </a:extLst>
            </p:cNvPr>
            <p:cNvSpPr>
              <a:spLocks/>
            </p:cNvSpPr>
            <p:nvPr/>
          </p:nvSpPr>
          <p:spPr bwMode="auto">
            <a:xfrm>
              <a:off x="1594" y="2254"/>
              <a:ext cx="20" cy="6"/>
            </a:xfrm>
            <a:custGeom>
              <a:avLst/>
              <a:gdLst>
                <a:gd name="T0" fmla="*/ 0 w 33"/>
                <a:gd name="T1" fmla="*/ 4 h 8"/>
                <a:gd name="T2" fmla="*/ 5 w 33"/>
                <a:gd name="T3" fmla="*/ 0 h 8"/>
                <a:gd name="T4" fmla="*/ 7 w 33"/>
                <a:gd name="T5" fmla="*/ 0 h 8"/>
                <a:gd name="T6" fmla="*/ 0 60000 65536"/>
                <a:gd name="T7" fmla="*/ 0 60000 65536"/>
                <a:gd name="T8" fmla="*/ 0 60000 65536"/>
              </a:gdLst>
              <a:ahLst/>
              <a:cxnLst>
                <a:cxn ang="T6">
                  <a:pos x="T0" y="T1"/>
                </a:cxn>
                <a:cxn ang="T7">
                  <a:pos x="T2" y="T3"/>
                </a:cxn>
                <a:cxn ang="T8">
                  <a:pos x="T4" y="T5"/>
                </a:cxn>
              </a:cxnLst>
              <a:rect l="0" t="0" r="r" b="b"/>
              <a:pathLst>
                <a:path w="33" h="8">
                  <a:moveTo>
                    <a:pt x="0" y="8"/>
                  </a:moveTo>
                  <a:lnTo>
                    <a:pt x="25" y="0"/>
                  </a:lnTo>
                  <a:lnTo>
                    <a:pt x="33" y="0"/>
                  </a:lnTo>
                </a:path>
              </a:pathLst>
            </a:custGeom>
            <a:noFill/>
            <a:ln w="7938">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090" name="Freeform 199">
              <a:extLst>
                <a:ext uri="{FF2B5EF4-FFF2-40B4-BE49-F238E27FC236}">
                  <a16:creationId xmlns:a16="http://schemas.microsoft.com/office/drawing/2014/main" id="{59471833-BD3C-FEB5-773F-1FD8C43C3F16}"/>
                </a:ext>
              </a:extLst>
            </p:cNvPr>
            <p:cNvSpPr>
              <a:spLocks/>
            </p:cNvSpPr>
            <p:nvPr/>
          </p:nvSpPr>
          <p:spPr bwMode="auto">
            <a:xfrm>
              <a:off x="1609" y="2249"/>
              <a:ext cx="20" cy="5"/>
            </a:xfrm>
            <a:custGeom>
              <a:avLst/>
              <a:gdLst>
                <a:gd name="T0" fmla="*/ 0 w 33"/>
                <a:gd name="T1" fmla="*/ 2 h 8"/>
                <a:gd name="T2" fmla="*/ 5 w 33"/>
                <a:gd name="T3" fmla="*/ 0 h 8"/>
                <a:gd name="T4" fmla="*/ 7 w 33"/>
                <a:gd name="T5" fmla="*/ 0 h 8"/>
                <a:gd name="T6" fmla="*/ 0 60000 65536"/>
                <a:gd name="T7" fmla="*/ 0 60000 65536"/>
                <a:gd name="T8" fmla="*/ 0 60000 65536"/>
              </a:gdLst>
              <a:ahLst/>
              <a:cxnLst>
                <a:cxn ang="T6">
                  <a:pos x="T0" y="T1"/>
                </a:cxn>
                <a:cxn ang="T7">
                  <a:pos x="T2" y="T3"/>
                </a:cxn>
                <a:cxn ang="T8">
                  <a:pos x="T4" y="T5"/>
                </a:cxn>
              </a:cxnLst>
              <a:rect l="0" t="0" r="r" b="b"/>
              <a:pathLst>
                <a:path w="33" h="8">
                  <a:moveTo>
                    <a:pt x="0" y="8"/>
                  </a:moveTo>
                  <a:lnTo>
                    <a:pt x="24" y="0"/>
                  </a:lnTo>
                  <a:lnTo>
                    <a:pt x="33" y="0"/>
                  </a:lnTo>
                </a:path>
              </a:pathLst>
            </a:custGeom>
            <a:noFill/>
            <a:ln w="7938">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091" name="Freeform 200">
              <a:extLst>
                <a:ext uri="{FF2B5EF4-FFF2-40B4-BE49-F238E27FC236}">
                  <a16:creationId xmlns:a16="http://schemas.microsoft.com/office/drawing/2014/main" id="{EB6559E6-2773-9441-06A8-E4C5193E4AAA}"/>
                </a:ext>
              </a:extLst>
            </p:cNvPr>
            <p:cNvSpPr>
              <a:spLocks/>
            </p:cNvSpPr>
            <p:nvPr/>
          </p:nvSpPr>
          <p:spPr bwMode="auto">
            <a:xfrm>
              <a:off x="1623" y="2242"/>
              <a:ext cx="21" cy="7"/>
            </a:xfrm>
            <a:custGeom>
              <a:avLst/>
              <a:gdLst>
                <a:gd name="T0" fmla="*/ 0 w 34"/>
                <a:gd name="T1" fmla="*/ 4 h 9"/>
                <a:gd name="T2" fmla="*/ 6 w 34"/>
                <a:gd name="T3" fmla="*/ 0 h 9"/>
                <a:gd name="T4" fmla="*/ 8 w 34"/>
                <a:gd name="T5" fmla="*/ 0 h 9"/>
                <a:gd name="T6" fmla="*/ 0 60000 65536"/>
                <a:gd name="T7" fmla="*/ 0 60000 65536"/>
                <a:gd name="T8" fmla="*/ 0 60000 65536"/>
              </a:gdLst>
              <a:ahLst/>
              <a:cxnLst>
                <a:cxn ang="T6">
                  <a:pos x="T0" y="T1"/>
                </a:cxn>
                <a:cxn ang="T7">
                  <a:pos x="T2" y="T3"/>
                </a:cxn>
                <a:cxn ang="T8">
                  <a:pos x="T4" y="T5"/>
                </a:cxn>
              </a:cxnLst>
              <a:rect l="0" t="0" r="r" b="b"/>
              <a:pathLst>
                <a:path w="34" h="9">
                  <a:moveTo>
                    <a:pt x="0" y="9"/>
                  </a:moveTo>
                  <a:lnTo>
                    <a:pt x="25" y="0"/>
                  </a:lnTo>
                  <a:lnTo>
                    <a:pt x="34" y="0"/>
                  </a:lnTo>
                </a:path>
              </a:pathLst>
            </a:custGeom>
            <a:noFill/>
            <a:ln w="7938">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092" name="Freeform 201">
              <a:extLst>
                <a:ext uri="{FF2B5EF4-FFF2-40B4-BE49-F238E27FC236}">
                  <a16:creationId xmlns:a16="http://schemas.microsoft.com/office/drawing/2014/main" id="{90522C34-02F9-FAD0-D710-7B81E56AEAD2}"/>
                </a:ext>
              </a:extLst>
            </p:cNvPr>
            <p:cNvSpPr>
              <a:spLocks/>
            </p:cNvSpPr>
            <p:nvPr/>
          </p:nvSpPr>
          <p:spPr bwMode="auto">
            <a:xfrm>
              <a:off x="1639" y="2237"/>
              <a:ext cx="20" cy="5"/>
            </a:xfrm>
            <a:custGeom>
              <a:avLst/>
              <a:gdLst>
                <a:gd name="T0" fmla="*/ 0 w 34"/>
                <a:gd name="T1" fmla="*/ 2 h 8"/>
                <a:gd name="T2" fmla="*/ 5 w 34"/>
                <a:gd name="T3" fmla="*/ 0 h 8"/>
                <a:gd name="T4" fmla="*/ 7 w 34"/>
                <a:gd name="T5" fmla="*/ 0 h 8"/>
                <a:gd name="T6" fmla="*/ 0 60000 65536"/>
                <a:gd name="T7" fmla="*/ 0 60000 65536"/>
                <a:gd name="T8" fmla="*/ 0 60000 65536"/>
              </a:gdLst>
              <a:ahLst/>
              <a:cxnLst>
                <a:cxn ang="T6">
                  <a:pos x="T0" y="T1"/>
                </a:cxn>
                <a:cxn ang="T7">
                  <a:pos x="T2" y="T3"/>
                </a:cxn>
                <a:cxn ang="T8">
                  <a:pos x="T4" y="T5"/>
                </a:cxn>
              </a:cxnLst>
              <a:rect l="0" t="0" r="r" b="b"/>
              <a:pathLst>
                <a:path w="34" h="8">
                  <a:moveTo>
                    <a:pt x="0" y="8"/>
                  </a:moveTo>
                  <a:lnTo>
                    <a:pt x="25" y="0"/>
                  </a:lnTo>
                  <a:lnTo>
                    <a:pt x="34" y="0"/>
                  </a:lnTo>
                </a:path>
              </a:pathLst>
            </a:custGeom>
            <a:noFill/>
            <a:ln w="7938">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093" name="Freeform 202">
              <a:extLst>
                <a:ext uri="{FF2B5EF4-FFF2-40B4-BE49-F238E27FC236}">
                  <a16:creationId xmlns:a16="http://schemas.microsoft.com/office/drawing/2014/main" id="{33B166F7-D314-DA12-28ED-D298FF15871E}"/>
                </a:ext>
              </a:extLst>
            </p:cNvPr>
            <p:cNvSpPr>
              <a:spLocks/>
            </p:cNvSpPr>
            <p:nvPr/>
          </p:nvSpPr>
          <p:spPr bwMode="auto">
            <a:xfrm>
              <a:off x="1654" y="2231"/>
              <a:ext cx="20" cy="6"/>
            </a:xfrm>
            <a:custGeom>
              <a:avLst/>
              <a:gdLst>
                <a:gd name="T0" fmla="*/ 0 w 34"/>
                <a:gd name="T1" fmla="*/ 4 h 8"/>
                <a:gd name="T2" fmla="*/ 5 w 34"/>
                <a:gd name="T3" fmla="*/ 0 h 8"/>
                <a:gd name="T4" fmla="*/ 7 w 34"/>
                <a:gd name="T5" fmla="*/ 0 h 8"/>
                <a:gd name="T6" fmla="*/ 0 60000 65536"/>
                <a:gd name="T7" fmla="*/ 0 60000 65536"/>
                <a:gd name="T8" fmla="*/ 0 60000 65536"/>
              </a:gdLst>
              <a:ahLst/>
              <a:cxnLst>
                <a:cxn ang="T6">
                  <a:pos x="T0" y="T1"/>
                </a:cxn>
                <a:cxn ang="T7">
                  <a:pos x="T2" y="T3"/>
                </a:cxn>
                <a:cxn ang="T8">
                  <a:pos x="T4" y="T5"/>
                </a:cxn>
              </a:cxnLst>
              <a:rect l="0" t="0" r="r" b="b"/>
              <a:pathLst>
                <a:path w="34" h="8">
                  <a:moveTo>
                    <a:pt x="0" y="8"/>
                  </a:moveTo>
                  <a:lnTo>
                    <a:pt x="25" y="0"/>
                  </a:lnTo>
                  <a:lnTo>
                    <a:pt x="34" y="0"/>
                  </a:lnTo>
                </a:path>
              </a:pathLst>
            </a:custGeom>
            <a:noFill/>
            <a:ln w="7938">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094" name="Freeform 203">
              <a:extLst>
                <a:ext uri="{FF2B5EF4-FFF2-40B4-BE49-F238E27FC236}">
                  <a16:creationId xmlns:a16="http://schemas.microsoft.com/office/drawing/2014/main" id="{C5C6F13A-66CC-2728-CF1F-9C4D2BDA861A}"/>
                </a:ext>
              </a:extLst>
            </p:cNvPr>
            <p:cNvSpPr>
              <a:spLocks/>
            </p:cNvSpPr>
            <p:nvPr/>
          </p:nvSpPr>
          <p:spPr bwMode="auto">
            <a:xfrm>
              <a:off x="1709" y="2219"/>
              <a:ext cx="11" cy="1"/>
            </a:xfrm>
            <a:custGeom>
              <a:avLst/>
              <a:gdLst>
                <a:gd name="T0" fmla="*/ 0 w 17"/>
                <a:gd name="T1" fmla="*/ 0 h 1"/>
                <a:gd name="T2" fmla="*/ 2 w 17"/>
                <a:gd name="T3" fmla="*/ 0 h 1"/>
                <a:gd name="T4" fmla="*/ 5 w 17"/>
                <a:gd name="T5" fmla="*/ 0 h 1"/>
                <a:gd name="T6" fmla="*/ 0 60000 65536"/>
                <a:gd name="T7" fmla="*/ 0 60000 65536"/>
                <a:gd name="T8" fmla="*/ 0 60000 65536"/>
              </a:gdLst>
              <a:ahLst/>
              <a:cxnLst>
                <a:cxn ang="T6">
                  <a:pos x="T0" y="T1"/>
                </a:cxn>
                <a:cxn ang="T7">
                  <a:pos x="T2" y="T3"/>
                </a:cxn>
                <a:cxn ang="T8">
                  <a:pos x="T4" y="T5"/>
                </a:cxn>
              </a:cxnLst>
              <a:rect l="0" t="0" r="r" b="b"/>
              <a:pathLst>
                <a:path w="17" h="1">
                  <a:moveTo>
                    <a:pt x="0" y="0"/>
                  </a:moveTo>
                  <a:lnTo>
                    <a:pt x="8" y="0"/>
                  </a:lnTo>
                  <a:lnTo>
                    <a:pt x="17" y="0"/>
                  </a:lnTo>
                </a:path>
              </a:pathLst>
            </a:custGeom>
            <a:noFill/>
            <a:ln w="7938">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095" name="Freeform 204">
              <a:extLst>
                <a:ext uri="{FF2B5EF4-FFF2-40B4-BE49-F238E27FC236}">
                  <a16:creationId xmlns:a16="http://schemas.microsoft.com/office/drawing/2014/main" id="{7E01EA24-A5EF-4268-C36C-7C09A6E0D3D4}"/>
                </a:ext>
              </a:extLst>
            </p:cNvPr>
            <p:cNvSpPr>
              <a:spLocks/>
            </p:cNvSpPr>
            <p:nvPr/>
          </p:nvSpPr>
          <p:spPr bwMode="auto">
            <a:xfrm>
              <a:off x="1714" y="2214"/>
              <a:ext cx="21" cy="5"/>
            </a:xfrm>
            <a:custGeom>
              <a:avLst/>
              <a:gdLst>
                <a:gd name="T0" fmla="*/ 0 w 34"/>
                <a:gd name="T1" fmla="*/ 2 h 8"/>
                <a:gd name="T2" fmla="*/ 6 w 34"/>
                <a:gd name="T3" fmla="*/ 0 h 8"/>
                <a:gd name="T4" fmla="*/ 8 w 34"/>
                <a:gd name="T5" fmla="*/ 0 h 8"/>
                <a:gd name="T6" fmla="*/ 0 60000 65536"/>
                <a:gd name="T7" fmla="*/ 0 60000 65536"/>
                <a:gd name="T8" fmla="*/ 0 60000 65536"/>
              </a:gdLst>
              <a:ahLst/>
              <a:cxnLst>
                <a:cxn ang="T6">
                  <a:pos x="T0" y="T1"/>
                </a:cxn>
                <a:cxn ang="T7">
                  <a:pos x="T2" y="T3"/>
                </a:cxn>
                <a:cxn ang="T8">
                  <a:pos x="T4" y="T5"/>
                </a:cxn>
              </a:cxnLst>
              <a:rect l="0" t="0" r="r" b="b"/>
              <a:pathLst>
                <a:path w="34" h="8">
                  <a:moveTo>
                    <a:pt x="0" y="8"/>
                  </a:moveTo>
                  <a:lnTo>
                    <a:pt x="25" y="0"/>
                  </a:lnTo>
                  <a:lnTo>
                    <a:pt x="34" y="0"/>
                  </a:lnTo>
                </a:path>
              </a:pathLst>
            </a:custGeom>
            <a:noFill/>
            <a:ln w="7938">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096" name="Freeform 205">
              <a:extLst>
                <a:ext uri="{FF2B5EF4-FFF2-40B4-BE49-F238E27FC236}">
                  <a16:creationId xmlns:a16="http://schemas.microsoft.com/office/drawing/2014/main" id="{25D237A7-E6D1-580C-C56C-790CD40A545F}"/>
                </a:ext>
              </a:extLst>
            </p:cNvPr>
            <p:cNvSpPr>
              <a:spLocks/>
            </p:cNvSpPr>
            <p:nvPr/>
          </p:nvSpPr>
          <p:spPr bwMode="auto">
            <a:xfrm>
              <a:off x="1750" y="2202"/>
              <a:ext cx="9" cy="1"/>
            </a:xfrm>
            <a:custGeom>
              <a:avLst/>
              <a:gdLst>
                <a:gd name="T0" fmla="*/ 0 w 16"/>
                <a:gd name="T1" fmla="*/ 0 h 1"/>
                <a:gd name="T2" fmla="*/ 2 w 16"/>
                <a:gd name="T3" fmla="*/ 0 h 1"/>
                <a:gd name="T4" fmla="*/ 3 w 16"/>
                <a:gd name="T5" fmla="*/ 0 h 1"/>
                <a:gd name="T6" fmla="*/ 0 60000 65536"/>
                <a:gd name="T7" fmla="*/ 0 60000 65536"/>
                <a:gd name="T8" fmla="*/ 0 60000 65536"/>
              </a:gdLst>
              <a:ahLst/>
              <a:cxnLst>
                <a:cxn ang="T6">
                  <a:pos x="T0" y="T1"/>
                </a:cxn>
                <a:cxn ang="T7">
                  <a:pos x="T2" y="T3"/>
                </a:cxn>
                <a:cxn ang="T8">
                  <a:pos x="T4" y="T5"/>
                </a:cxn>
              </a:cxnLst>
              <a:rect l="0" t="0" r="r" b="b"/>
              <a:pathLst>
                <a:path w="16" h="1">
                  <a:moveTo>
                    <a:pt x="0" y="0"/>
                  </a:moveTo>
                  <a:lnTo>
                    <a:pt x="8" y="0"/>
                  </a:lnTo>
                  <a:lnTo>
                    <a:pt x="16" y="0"/>
                  </a:lnTo>
                </a:path>
              </a:pathLst>
            </a:custGeom>
            <a:noFill/>
            <a:ln w="7938">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097" name="Freeform 206">
              <a:extLst>
                <a:ext uri="{FF2B5EF4-FFF2-40B4-BE49-F238E27FC236}">
                  <a16:creationId xmlns:a16="http://schemas.microsoft.com/office/drawing/2014/main" id="{74D77E4E-4DC3-B4A3-795B-927FCBA36A1D}"/>
                </a:ext>
              </a:extLst>
            </p:cNvPr>
            <p:cNvSpPr>
              <a:spLocks/>
            </p:cNvSpPr>
            <p:nvPr/>
          </p:nvSpPr>
          <p:spPr bwMode="auto">
            <a:xfrm>
              <a:off x="1755" y="2196"/>
              <a:ext cx="20" cy="6"/>
            </a:xfrm>
            <a:custGeom>
              <a:avLst/>
              <a:gdLst>
                <a:gd name="T0" fmla="*/ 0 w 33"/>
                <a:gd name="T1" fmla="*/ 4 h 8"/>
                <a:gd name="T2" fmla="*/ 5 w 33"/>
                <a:gd name="T3" fmla="*/ 0 h 8"/>
                <a:gd name="T4" fmla="*/ 7 w 33"/>
                <a:gd name="T5" fmla="*/ 0 h 8"/>
                <a:gd name="T6" fmla="*/ 0 60000 65536"/>
                <a:gd name="T7" fmla="*/ 0 60000 65536"/>
                <a:gd name="T8" fmla="*/ 0 60000 65536"/>
              </a:gdLst>
              <a:ahLst/>
              <a:cxnLst>
                <a:cxn ang="T6">
                  <a:pos x="T0" y="T1"/>
                </a:cxn>
                <a:cxn ang="T7">
                  <a:pos x="T2" y="T3"/>
                </a:cxn>
                <a:cxn ang="T8">
                  <a:pos x="T4" y="T5"/>
                </a:cxn>
              </a:cxnLst>
              <a:rect l="0" t="0" r="r" b="b"/>
              <a:pathLst>
                <a:path w="33" h="8">
                  <a:moveTo>
                    <a:pt x="0" y="8"/>
                  </a:moveTo>
                  <a:lnTo>
                    <a:pt x="25" y="0"/>
                  </a:lnTo>
                  <a:lnTo>
                    <a:pt x="33" y="0"/>
                  </a:lnTo>
                </a:path>
              </a:pathLst>
            </a:custGeom>
            <a:noFill/>
            <a:ln w="7938">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098" name="Freeform 207">
              <a:extLst>
                <a:ext uri="{FF2B5EF4-FFF2-40B4-BE49-F238E27FC236}">
                  <a16:creationId xmlns:a16="http://schemas.microsoft.com/office/drawing/2014/main" id="{571F9147-59A9-AE02-2772-C0F32BA2E02F}"/>
                </a:ext>
              </a:extLst>
            </p:cNvPr>
            <p:cNvSpPr>
              <a:spLocks/>
            </p:cNvSpPr>
            <p:nvPr/>
          </p:nvSpPr>
          <p:spPr bwMode="auto">
            <a:xfrm>
              <a:off x="1770" y="2190"/>
              <a:ext cx="20" cy="6"/>
            </a:xfrm>
            <a:custGeom>
              <a:avLst/>
              <a:gdLst>
                <a:gd name="T0" fmla="*/ 0 w 33"/>
                <a:gd name="T1" fmla="*/ 3 h 9"/>
                <a:gd name="T2" fmla="*/ 5 w 33"/>
                <a:gd name="T3" fmla="*/ 0 h 9"/>
                <a:gd name="T4" fmla="*/ 7 w 33"/>
                <a:gd name="T5" fmla="*/ 0 h 9"/>
                <a:gd name="T6" fmla="*/ 0 60000 65536"/>
                <a:gd name="T7" fmla="*/ 0 60000 65536"/>
                <a:gd name="T8" fmla="*/ 0 60000 65536"/>
              </a:gdLst>
              <a:ahLst/>
              <a:cxnLst>
                <a:cxn ang="T6">
                  <a:pos x="T0" y="T1"/>
                </a:cxn>
                <a:cxn ang="T7">
                  <a:pos x="T2" y="T3"/>
                </a:cxn>
                <a:cxn ang="T8">
                  <a:pos x="T4" y="T5"/>
                </a:cxn>
              </a:cxnLst>
              <a:rect l="0" t="0" r="r" b="b"/>
              <a:pathLst>
                <a:path w="33" h="9">
                  <a:moveTo>
                    <a:pt x="0" y="9"/>
                  </a:moveTo>
                  <a:lnTo>
                    <a:pt x="25" y="0"/>
                  </a:lnTo>
                  <a:lnTo>
                    <a:pt x="33" y="0"/>
                  </a:lnTo>
                </a:path>
              </a:pathLst>
            </a:custGeom>
            <a:noFill/>
            <a:ln w="7938">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30726" name="Freeform 209">
            <a:extLst>
              <a:ext uri="{FF2B5EF4-FFF2-40B4-BE49-F238E27FC236}">
                <a16:creationId xmlns:a16="http://schemas.microsoft.com/office/drawing/2014/main" id="{8D5B9B8B-64ED-3350-281E-943AB7018AA3}"/>
              </a:ext>
            </a:extLst>
          </p:cNvPr>
          <p:cNvSpPr>
            <a:spLocks/>
          </p:cNvSpPr>
          <p:nvPr/>
        </p:nvSpPr>
        <p:spPr bwMode="auto">
          <a:xfrm>
            <a:off x="2646363" y="3065463"/>
            <a:ext cx="25400" cy="6350"/>
          </a:xfrm>
          <a:custGeom>
            <a:avLst/>
            <a:gdLst>
              <a:gd name="T0" fmla="*/ 0 w 33"/>
              <a:gd name="T1" fmla="*/ 2147483647 h 8"/>
              <a:gd name="T2" fmla="*/ 2147483647 w 33"/>
              <a:gd name="T3" fmla="*/ 0 h 8"/>
              <a:gd name="T4" fmla="*/ 2147483647 w 33"/>
              <a:gd name="T5" fmla="*/ 0 h 8"/>
              <a:gd name="T6" fmla="*/ 0 60000 65536"/>
              <a:gd name="T7" fmla="*/ 0 60000 65536"/>
              <a:gd name="T8" fmla="*/ 0 60000 65536"/>
            </a:gdLst>
            <a:ahLst/>
            <a:cxnLst>
              <a:cxn ang="T6">
                <a:pos x="T0" y="T1"/>
              </a:cxn>
              <a:cxn ang="T7">
                <a:pos x="T2" y="T3"/>
              </a:cxn>
              <a:cxn ang="T8">
                <a:pos x="T4" y="T5"/>
              </a:cxn>
            </a:cxnLst>
            <a:rect l="0" t="0" r="r" b="b"/>
            <a:pathLst>
              <a:path w="33" h="8">
                <a:moveTo>
                  <a:pt x="0" y="8"/>
                </a:moveTo>
                <a:lnTo>
                  <a:pt x="25" y="0"/>
                </a:lnTo>
                <a:lnTo>
                  <a:pt x="33" y="0"/>
                </a:lnTo>
              </a:path>
            </a:pathLst>
          </a:custGeom>
          <a:noFill/>
          <a:ln w="7938">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727" name="Freeform 210">
            <a:extLst>
              <a:ext uri="{FF2B5EF4-FFF2-40B4-BE49-F238E27FC236}">
                <a16:creationId xmlns:a16="http://schemas.microsoft.com/office/drawing/2014/main" id="{567E9E8A-842D-2230-7C45-DEEF8DA04CC5}"/>
              </a:ext>
            </a:extLst>
          </p:cNvPr>
          <p:cNvSpPr>
            <a:spLocks/>
          </p:cNvSpPr>
          <p:nvPr/>
        </p:nvSpPr>
        <p:spPr bwMode="auto">
          <a:xfrm>
            <a:off x="2665413" y="3059113"/>
            <a:ext cx="25400" cy="6350"/>
          </a:xfrm>
          <a:custGeom>
            <a:avLst/>
            <a:gdLst>
              <a:gd name="T0" fmla="*/ 0 w 33"/>
              <a:gd name="T1" fmla="*/ 2147483647 h 8"/>
              <a:gd name="T2" fmla="*/ 2147483647 w 33"/>
              <a:gd name="T3" fmla="*/ 0 h 8"/>
              <a:gd name="T4" fmla="*/ 2147483647 w 33"/>
              <a:gd name="T5" fmla="*/ 0 h 8"/>
              <a:gd name="T6" fmla="*/ 0 60000 65536"/>
              <a:gd name="T7" fmla="*/ 0 60000 65536"/>
              <a:gd name="T8" fmla="*/ 0 60000 65536"/>
            </a:gdLst>
            <a:ahLst/>
            <a:cxnLst>
              <a:cxn ang="T6">
                <a:pos x="T0" y="T1"/>
              </a:cxn>
              <a:cxn ang="T7">
                <a:pos x="T2" y="T3"/>
              </a:cxn>
              <a:cxn ang="T8">
                <a:pos x="T4" y="T5"/>
              </a:cxn>
            </a:cxnLst>
            <a:rect l="0" t="0" r="r" b="b"/>
            <a:pathLst>
              <a:path w="33" h="8">
                <a:moveTo>
                  <a:pt x="0" y="8"/>
                </a:moveTo>
                <a:lnTo>
                  <a:pt x="25" y="0"/>
                </a:lnTo>
                <a:lnTo>
                  <a:pt x="33" y="0"/>
                </a:lnTo>
              </a:path>
            </a:pathLst>
          </a:custGeom>
          <a:noFill/>
          <a:ln w="7938">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728" name="Freeform 211">
            <a:extLst>
              <a:ext uri="{FF2B5EF4-FFF2-40B4-BE49-F238E27FC236}">
                <a16:creationId xmlns:a16="http://schemas.microsoft.com/office/drawing/2014/main" id="{B204FA28-0E84-A847-0BAA-C3739A591B70}"/>
              </a:ext>
            </a:extLst>
          </p:cNvPr>
          <p:cNvSpPr>
            <a:spLocks/>
          </p:cNvSpPr>
          <p:nvPr/>
        </p:nvSpPr>
        <p:spPr bwMode="auto">
          <a:xfrm>
            <a:off x="1295400" y="3311525"/>
            <a:ext cx="1588" cy="60325"/>
          </a:xfrm>
          <a:custGeom>
            <a:avLst/>
            <a:gdLst>
              <a:gd name="T0" fmla="*/ 0 w 1588"/>
              <a:gd name="T1" fmla="*/ 2147483647 h 76"/>
              <a:gd name="T2" fmla="*/ 0 w 1588"/>
              <a:gd name="T3" fmla="*/ 2147483647 h 76"/>
              <a:gd name="T4" fmla="*/ 0 w 1588"/>
              <a:gd name="T5" fmla="*/ 0 h 76"/>
              <a:gd name="T6" fmla="*/ 0 60000 65536"/>
              <a:gd name="T7" fmla="*/ 0 60000 65536"/>
              <a:gd name="T8" fmla="*/ 0 60000 65536"/>
            </a:gdLst>
            <a:ahLst/>
            <a:cxnLst>
              <a:cxn ang="T6">
                <a:pos x="T0" y="T1"/>
              </a:cxn>
              <a:cxn ang="T7">
                <a:pos x="T2" y="T3"/>
              </a:cxn>
              <a:cxn ang="T8">
                <a:pos x="T4" y="T5"/>
              </a:cxn>
            </a:cxnLst>
            <a:rect l="0" t="0" r="r" b="b"/>
            <a:pathLst>
              <a:path w="1588" h="76">
                <a:moveTo>
                  <a:pt x="0" y="76"/>
                </a:moveTo>
                <a:lnTo>
                  <a:pt x="0" y="9"/>
                </a:lnTo>
                <a:lnTo>
                  <a:pt x="0" y="0"/>
                </a:lnTo>
              </a:path>
            </a:pathLst>
          </a:custGeom>
          <a:noFill/>
          <a:ln w="7938">
            <a:solidFill>
              <a:srgbClr val="07601A"/>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729" name="Freeform 212">
            <a:extLst>
              <a:ext uri="{FF2B5EF4-FFF2-40B4-BE49-F238E27FC236}">
                <a16:creationId xmlns:a16="http://schemas.microsoft.com/office/drawing/2014/main" id="{13075476-8E83-172D-EF1C-A133BD713C62}"/>
              </a:ext>
            </a:extLst>
          </p:cNvPr>
          <p:cNvSpPr>
            <a:spLocks/>
          </p:cNvSpPr>
          <p:nvPr/>
        </p:nvSpPr>
        <p:spPr bwMode="auto">
          <a:xfrm>
            <a:off x="1282700" y="3319463"/>
            <a:ext cx="31750" cy="1587"/>
          </a:xfrm>
          <a:custGeom>
            <a:avLst/>
            <a:gdLst>
              <a:gd name="T0" fmla="*/ 0 w 41"/>
              <a:gd name="T1" fmla="*/ 0 h 1587"/>
              <a:gd name="T2" fmla="*/ 2147483647 w 41"/>
              <a:gd name="T3" fmla="*/ 0 h 1587"/>
              <a:gd name="T4" fmla="*/ 2147483647 w 41"/>
              <a:gd name="T5" fmla="*/ 0 h 1587"/>
              <a:gd name="T6" fmla="*/ 0 60000 65536"/>
              <a:gd name="T7" fmla="*/ 0 60000 65536"/>
              <a:gd name="T8" fmla="*/ 0 60000 65536"/>
            </a:gdLst>
            <a:ahLst/>
            <a:cxnLst>
              <a:cxn ang="T6">
                <a:pos x="T0" y="T1"/>
              </a:cxn>
              <a:cxn ang="T7">
                <a:pos x="T2" y="T3"/>
              </a:cxn>
              <a:cxn ang="T8">
                <a:pos x="T4" y="T5"/>
              </a:cxn>
            </a:cxnLst>
            <a:rect l="0" t="0" r="r" b="b"/>
            <a:pathLst>
              <a:path w="41" h="1587">
                <a:moveTo>
                  <a:pt x="0" y="0"/>
                </a:moveTo>
                <a:lnTo>
                  <a:pt x="33" y="0"/>
                </a:lnTo>
                <a:lnTo>
                  <a:pt x="41" y="0"/>
                </a:lnTo>
              </a:path>
            </a:pathLst>
          </a:custGeom>
          <a:noFill/>
          <a:ln w="7938">
            <a:solidFill>
              <a:srgbClr val="07601A"/>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730" name="Freeform 213">
            <a:extLst>
              <a:ext uri="{FF2B5EF4-FFF2-40B4-BE49-F238E27FC236}">
                <a16:creationId xmlns:a16="http://schemas.microsoft.com/office/drawing/2014/main" id="{F4C94D78-E95E-D9BA-358A-CEEC535CC0FB}"/>
              </a:ext>
            </a:extLst>
          </p:cNvPr>
          <p:cNvSpPr>
            <a:spLocks/>
          </p:cNvSpPr>
          <p:nvPr/>
        </p:nvSpPr>
        <p:spPr bwMode="auto">
          <a:xfrm>
            <a:off x="1295400" y="3371850"/>
            <a:ext cx="1588" cy="60325"/>
          </a:xfrm>
          <a:custGeom>
            <a:avLst/>
            <a:gdLst>
              <a:gd name="T0" fmla="*/ 0 w 1588"/>
              <a:gd name="T1" fmla="*/ 0 h 75"/>
              <a:gd name="T2" fmla="*/ 0 w 1588"/>
              <a:gd name="T3" fmla="*/ 2147483647 h 75"/>
              <a:gd name="T4" fmla="*/ 0 w 1588"/>
              <a:gd name="T5" fmla="*/ 2147483647 h 75"/>
              <a:gd name="T6" fmla="*/ 0 60000 65536"/>
              <a:gd name="T7" fmla="*/ 0 60000 65536"/>
              <a:gd name="T8" fmla="*/ 0 60000 65536"/>
            </a:gdLst>
            <a:ahLst/>
            <a:cxnLst>
              <a:cxn ang="T6">
                <a:pos x="T0" y="T1"/>
              </a:cxn>
              <a:cxn ang="T7">
                <a:pos x="T2" y="T3"/>
              </a:cxn>
              <a:cxn ang="T8">
                <a:pos x="T4" y="T5"/>
              </a:cxn>
            </a:cxnLst>
            <a:rect l="0" t="0" r="r" b="b"/>
            <a:pathLst>
              <a:path w="1588" h="75">
                <a:moveTo>
                  <a:pt x="0" y="0"/>
                </a:moveTo>
                <a:lnTo>
                  <a:pt x="0" y="66"/>
                </a:lnTo>
                <a:lnTo>
                  <a:pt x="0" y="75"/>
                </a:lnTo>
              </a:path>
            </a:pathLst>
          </a:custGeom>
          <a:noFill/>
          <a:ln w="7938">
            <a:solidFill>
              <a:srgbClr val="07601A"/>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731" name="Freeform 214">
            <a:extLst>
              <a:ext uri="{FF2B5EF4-FFF2-40B4-BE49-F238E27FC236}">
                <a16:creationId xmlns:a16="http://schemas.microsoft.com/office/drawing/2014/main" id="{240D130B-2888-8777-1250-6AEF2D1D4369}"/>
              </a:ext>
            </a:extLst>
          </p:cNvPr>
          <p:cNvSpPr>
            <a:spLocks/>
          </p:cNvSpPr>
          <p:nvPr/>
        </p:nvSpPr>
        <p:spPr bwMode="auto">
          <a:xfrm>
            <a:off x="1282700" y="3425825"/>
            <a:ext cx="31750" cy="1588"/>
          </a:xfrm>
          <a:custGeom>
            <a:avLst/>
            <a:gdLst>
              <a:gd name="T0" fmla="*/ 0 w 41"/>
              <a:gd name="T1" fmla="*/ 0 h 1588"/>
              <a:gd name="T2" fmla="*/ 2147483647 w 41"/>
              <a:gd name="T3" fmla="*/ 0 h 1588"/>
              <a:gd name="T4" fmla="*/ 2147483647 w 41"/>
              <a:gd name="T5" fmla="*/ 0 h 1588"/>
              <a:gd name="T6" fmla="*/ 0 60000 65536"/>
              <a:gd name="T7" fmla="*/ 0 60000 65536"/>
              <a:gd name="T8" fmla="*/ 0 60000 65536"/>
            </a:gdLst>
            <a:ahLst/>
            <a:cxnLst>
              <a:cxn ang="T6">
                <a:pos x="T0" y="T1"/>
              </a:cxn>
              <a:cxn ang="T7">
                <a:pos x="T2" y="T3"/>
              </a:cxn>
              <a:cxn ang="T8">
                <a:pos x="T4" y="T5"/>
              </a:cxn>
            </a:cxnLst>
            <a:rect l="0" t="0" r="r" b="b"/>
            <a:pathLst>
              <a:path w="41" h="1588">
                <a:moveTo>
                  <a:pt x="0" y="0"/>
                </a:moveTo>
                <a:lnTo>
                  <a:pt x="33" y="0"/>
                </a:lnTo>
                <a:lnTo>
                  <a:pt x="41" y="0"/>
                </a:lnTo>
              </a:path>
            </a:pathLst>
          </a:custGeom>
          <a:noFill/>
          <a:ln w="7938">
            <a:solidFill>
              <a:srgbClr val="07601A"/>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732" name="Freeform 215">
            <a:extLst>
              <a:ext uri="{FF2B5EF4-FFF2-40B4-BE49-F238E27FC236}">
                <a16:creationId xmlns:a16="http://schemas.microsoft.com/office/drawing/2014/main" id="{7BDADA19-9C4E-B1C5-D152-17C54356BDCF}"/>
              </a:ext>
            </a:extLst>
          </p:cNvPr>
          <p:cNvSpPr>
            <a:spLocks/>
          </p:cNvSpPr>
          <p:nvPr/>
        </p:nvSpPr>
        <p:spPr bwMode="auto">
          <a:xfrm>
            <a:off x="1758950" y="2900363"/>
            <a:ext cx="0" cy="138112"/>
          </a:xfrm>
          <a:custGeom>
            <a:avLst/>
            <a:gdLst>
              <a:gd name="T0" fmla="*/ 2147483647 h 176"/>
              <a:gd name="T1" fmla="*/ 2147483647 h 176"/>
              <a:gd name="T2" fmla="*/ 0 h 176"/>
              <a:gd name="T3" fmla="*/ 0 60000 65536"/>
              <a:gd name="T4" fmla="*/ 0 60000 65536"/>
              <a:gd name="T5" fmla="*/ 0 60000 65536"/>
            </a:gdLst>
            <a:ahLst/>
            <a:cxnLst>
              <a:cxn ang="T3">
                <a:pos x="0" y="T0"/>
              </a:cxn>
              <a:cxn ang="T4">
                <a:pos x="0" y="T1"/>
              </a:cxn>
              <a:cxn ang="T5">
                <a:pos x="0" y="T2"/>
              </a:cxn>
            </a:cxnLst>
            <a:rect l="0" t="0" r="r" b="b"/>
            <a:pathLst>
              <a:path h="176">
                <a:moveTo>
                  <a:pt x="0" y="176"/>
                </a:moveTo>
                <a:lnTo>
                  <a:pt x="0" y="9"/>
                </a:lnTo>
                <a:lnTo>
                  <a:pt x="0" y="0"/>
                </a:lnTo>
              </a:path>
            </a:pathLst>
          </a:custGeom>
          <a:noFill/>
          <a:ln w="7938">
            <a:solidFill>
              <a:srgbClr val="07601A"/>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733" name="Freeform 216">
            <a:extLst>
              <a:ext uri="{FF2B5EF4-FFF2-40B4-BE49-F238E27FC236}">
                <a16:creationId xmlns:a16="http://schemas.microsoft.com/office/drawing/2014/main" id="{C9D9185B-A94C-1615-E63E-60969165F877}"/>
              </a:ext>
            </a:extLst>
          </p:cNvPr>
          <p:cNvSpPr>
            <a:spLocks/>
          </p:cNvSpPr>
          <p:nvPr/>
        </p:nvSpPr>
        <p:spPr bwMode="auto">
          <a:xfrm>
            <a:off x="1746250" y="2906713"/>
            <a:ext cx="31750" cy="1587"/>
          </a:xfrm>
          <a:custGeom>
            <a:avLst/>
            <a:gdLst>
              <a:gd name="T0" fmla="*/ 0 w 41"/>
              <a:gd name="T1" fmla="*/ 0 h 1587"/>
              <a:gd name="T2" fmla="*/ 2147483647 w 41"/>
              <a:gd name="T3" fmla="*/ 0 h 1587"/>
              <a:gd name="T4" fmla="*/ 2147483647 w 41"/>
              <a:gd name="T5" fmla="*/ 0 h 1587"/>
              <a:gd name="T6" fmla="*/ 0 60000 65536"/>
              <a:gd name="T7" fmla="*/ 0 60000 65536"/>
              <a:gd name="T8" fmla="*/ 0 60000 65536"/>
            </a:gdLst>
            <a:ahLst/>
            <a:cxnLst>
              <a:cxn ang="T6">
                <a:pos x="T0" y="T1"/>
              </a:cxn>
              <a:cxn ang="T7">
                <a:pos x="T2" y="T3"/>
              </a:cxn>
              <a:cxn ang="T8">
                <a:pos x="T4" y="T5"/>
              </a:cxn>
            </a:cxnLst>
            <a:rect l="0" t="0" r="r" b="b"/>
            <a:pathLst>
              <a:path w="41" h="1587">
                <a:moveTo>
                  <a:pt x="0" y="0"/>
                </a:moveTo>
                <a:lnTo>
                  <a:pt x="33" y="0"/>
                </a:lnTo>
                <a:lnTo>
                  <a:pt x="41" y="0"/>
                </a:lnTo>
              </a:path>
            </a:pathLst>
          </a:custGeom>
          <a:noFill/>
          <a:ln w="7938">
            <a:solidFill>
              <a:srgbClr val="07601A"/>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734" name="Freeform 217">
            <a:extLst>
              <a:ext uri="{FF2B5EF4-FFF2-40B4-BE49-F238E27FC236}">
                <a16:creationId xmlns:a16="http://schemas.microsoft.com/office/drawing/2014/main" id="{7EA32552-A331-AF6D-803E-5E5D173B485F}"/>
              </a:ext>
            </a:extLst>
          </p:cNvPr>
          <p:cNvSpPr>
            <a:spLocks/>
          </p:cNvSpPr>
          <p:nvPr/>
        </p:nvSpPr>
        <p:spPr bwMode="auto">
          <a:xfrm>
            <a:off x="1758950" y="3038475"/>
            <a:ext cx="0" cy="133350"/>
          </a:xfrm>
          <a:custGeom>
            <a:avLst/>
            <a:gdLst>
              <a:gd name="T0" fmla="*/ 0 h 166"/>
              <a:gd name="T1" fmla="*/ 2147483647 h 166"/>
              <a:gd name="T2" fmla="*/ 2147483647 h 166"/>
              <a:gd name="T3" fmla="*/ 0 60000 65536"/>
              <a:gd name="T4" fmla="*/ 0 60000 65536"/>
              <a:gd name="T5" fmla="*/ 0 60000 65536"/>
            </a:gdLst>
            <a:ahLst/>
            <a:cxnLst>
              <a:cxn ang="T3">
                <a:pos x="0" y="T0"/>
              </a:cxn>
              <a:cxn ang="T4">
                <a:pos x="0" y="T1"/>
              </a:cxn>
              <a:cxn ang="T5">
                <a:pos x="0" y="T2"/>
              </a:cxn>
            </a:cxnLst>
            <a:rect l="0" t="0" r="r" b="b"/>
            <a:pathLst>
              <a:path h="166">
                <a:moveTo>
                  <a:pt x="0" y="0"/>
                </a:moveTo>
                <a:lnTo>
                  <a:pt x="0" y="158"/>
                </a:lnTo>
                <a:lnTo>
                  <a:pt x="0" y="166"/>
                </a:lnTo>
              </a:path>
            </a:pathLst>
          </a:custGeom>
          <a:noFill/>
          <a:ln w="7938">
            <a:solidFill>
              <a:srgbClr val="07601A"/>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735" name="Freeform 218">
            <a:extLst>
              <a:ext uri="{FF2B5EF4-FFF2-40B4-BE49-F238E27FC236}">
                <a16:creationId xmlns:a16="http://schemas.microsoft.com/office/drawing/2014/main" id="{87092DA2-0FDF-36F9-78BA-12750A1FFC3B}"/>
              </a:ext>
            </a:extLst>
          </p:cNvPr>
          <p:cNvSpPr>
            <a:spLocks/>
          </p:cNvSpPr>
          <p:nvPr/>
        </p:nvSpPr>
        <p:spPr bwMode="auto">
          <a:xfrm>
            <a:off x="1746250" y="3165475"/>
            <a:ext cx="31750" cy="1588"/>
          </a:xfrm>
          <a:custGeom>
            <a:avLst/>
            <a:gdLst>
              <a:gd name="T0" fmla="*/ 0 w 41"/>
              <a:gd name="T1" fmla="*/ 0 h 1588"/>
              <a:gd name="T2" fmla="*/ 2147483647 w 41"/>
              <a:gd name="T3" fmla="*/ 0 h 1588"/>
              <a:gd name="T4" fmla="*/ 2147483647 w 41"/>
              <a:gd name="T5" fmla="*/ 0 h 1588"/>
              <a:gd name="T6" fmla="*/ 0 60000 65536"/>
              <a:gd name="T7" fmla="*/ 0 60000 65536"/>
              <a:gd name="T8" fmla="*/ 0 60000 65536"/>
            </a:gdLst>
            <a:ahLst/>
            <a:cxnLst>
              <a:cxn ang="T6">
                <a:pos x="T0" y="T1"/>
              </a:cxn>
              <a:cxn ang="T7">
                <a:pos x="T2" y="T3"/>
              </a:cxn>
              <a:cxn ang="T8">
                <a:pos x="T4" y="T5"/>
              </a:cxn>
            </a:cxnLst>
            <a:rect l="0" t="0" r="r" b="b"/>
            <a:pathLst>
              <a:path w="41" h="1588">
                <a:moveTo>
                  <a:pt x="0" y="0"/>
                </a:moveTo>
                <a:lnTo>
                  <a:pt x="33" y="0"/>
                </a:lnTo>
                <a:lnTo>
                  <a:pt x="41" y="0"/>
                </a:lnTo>
              </a:path>
            </a:pathLst>
          </a:custGeom>
          <a:noFill/>
          <a:ln w="7938">
            <a:solidFill>
              <a:srgbClr val="07601A"/>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736" name="Freeform 220">
            <a:extLst>
              <a:ext uri="{FF2B5EF4-FFF2-40B4-BE49-F238E27FC236}">
                <a16:creationId xmlns:a16="http://schemas.microsoft.com/office/drawing/2014/main" id="{E58D336C-12A0-FAD6-4285-F88D2C8031E1}"/>
              </a:ext>
            </a:extLst>
          </p:cNvPr>
          <p:cNvSpPr>
            <a:spLocks/>
          </p:cNvSpPr>
          <p:nvPr/>
        </p:nvSpPr>
        <p:spPr bwMode="auto">
          <a:xfrm>
            <a:off x="2208213" y="2619375"/>
            <a:ext cx="33337" cy="1588"/>
          </a:xfrm>
          <a:custGeom>
            <a:avLst/>
            <a:gdLst>
              <a:gd name="T0" fmla="*/ 0 w 42"/>
              <a:gd name="T1" fmla="*/ 0 h 1588"/>
              <a:gd name="T2" fmla="*/ 2147483647 w 42"/>
              <a:gd name="T3" fmla="*/ 0 h 1588"/>
              <a:gd name="T4" fmla="*/ 2147483647 w 42"/>
              <a:gd name="T5" fmla="*/ 0 h 1588"/>
              <a:gd name="T6" fmla="*/ 0 60000 65536"/>
              <a:gd name="T7" fmla="*/ 0 60000 65536"/>
              <a:gd name="T8" fmla="*/ 0 60000 65536"/>
            </a:gdLst>
            <a:ahLst/>
            <a:cxnLst>
              <a:cxn ang="T6">
                <a:pos x="T0" y="T1"/>
              </a:cxn>
              <a:cxn ang="T7">
                <a:pos x="T2" y="T3"/>
              </a:cxn>
              <a:cxn ang="T8">
                <a:pos x="T4" y="T5"/>
              </a:cxn>
            </a:cxnLst>
            <a:rect l="0" t="0" r="r" b="b"/>
            <a:pathLst>
              <a:path w="42" h="1588">
                <a:moveTo>
                  <a:pt x="0" y="0"/>
                </a:moveTo>
                <a:lnTo>
                  <a:pt x="33" y="0"/>
                </a:lnTo>
                <a:lnTo>
                  <a:pt x="42" y="0"/>
                </a:lnTo>
              </a:path>
            </a:pathLst>
          </a:custGeom>
          <a:noFill/>
          <a:ln w="7938">
            <a:solidFill>
              <a:srgbClr val="07601A"/>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737" name="Freeform 227">
            <a:extLst>
              <a:ext uri="{FF2B5EF4-FFF2-40B4-BE49-F238E27FC236}">
                <a16:creationId xmlns:a16="http://schemas.microsoft.com/office/drawing/2014/main" id="{A1661BD4-B355-AD28-DF72-D231EB0CCF2A}"/>
              </a:ext>
            </a:extLst>
          </p:cNvPr>
          <p:cNvSpPr>
            <a:spLocks/>
          </p:cNvSpPr>
          <p:nvPr/>
        </p:nvSpPr>
        <p:spPr bwMode="auto">
          <a:xfrm>
            <a:off x="863600" y="3925888"/>
            <a:ext cx="12700" cy="4762"/>
          </a:xfrm>
          <a:custGeom>
            <a:avLst/>
            <a:gdLst>
              <a:gd name="T0" fmla="*/ 0 w 17"/>
              <a:gd name="T1" fmla="*/ 1687284340 h 8"/>
              <a:gd name="T2" fmla="*/ 2147483647 w 17"/>
              <a:gd name="T3" fmla="*/ 0 h 8"/>
              <a:gd name="T4" fmla="*/ 2147483647 w 17"/>
              <a:gd name="T5" fmla="*/ 0 h 8"/>
              <a:gd name="T6" fmla="*/ 0 60000 65536"/>
              <a:gd name="T7" fmla="*/ 0 60000 65536"/>
              <a:gd name="T8" fmla="*/ 0 60000 65536"/>
            </a:gdLst>
            <a:ahLst/>
            <a:cxnLst>
              <a:cxn ang="T6">
                <a:pos x="T0" y="T1"/>
              </a:cxn>
              <a:cxn ang="T7">
                <a:pos x="T2" y="T3"/>
              </a:cxn>
              <a:cxn ang="T8">
                <a:pos x="T4" y="T5"/>
              </a:cxn>
            </a:cxnLst>
            <a:rect l="0" t="0" r="r" b="b"/>
            <a:pathLst>
              <a:path w="17" h="8">
                <a:moveTo>
                  <a:pt x="0" y="8"/>
                </a:moveTo>
                <a:lnTo>
                  <a:pt x="8" y="0"/>
                </a:lnTo>
                <a:lnTo>
                  <a:pt x="17" y="0"/>
                </a:lnTo>
              </a:path>
            </a:pathLst>
          </a:custGeom>
          <a:noFill/>
          <a:ln w="7938">
            <a:solidFill>
              <a:srgbClr val="07601A"/>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738" name="Freeform 241">
            <a:extLst>
              <a:ext uri="{FF2B5EF4-FFF2-40B4-BE49-F238E27FC236}">
                <a16:creationId xmlns:a16="http://schemas.microsoft.com/office/drawing/2014/main" id="{8F679122-15C4-0CEC-D87F-82D97580A1D1}"/>
              </a:ext>
            </a:extLst>
          </p:cNvPr>
          <p:cNvSpPr>
            <a:spLocks/>
          </p:cNvSpPr>
          <p:nvPr/>
        </p:nvSpPr>
        <p:spPr bwMode="auto">
          <a:xfrm>
            <a:off x="1263650" y="3386138"/>
            <a:ext cx="25400" cy="19050"/>
          </a:xfrm>
          <a:custGeom>
            <a:avLst/>
            <a:gdLst>
              <a:gd name="T0" fmla="*/ 0 w 33"/>
              <a:gd name="T1" fmla="*/ 2147483647 h 25"/>
              <a:gd name="T2" fmla="*/ 2147483647 w 33"/>
              <a:gd name="T3" fmla="*/ 0 h 25"/>
              <a:gd name="T4" fmla="*/ 2147483647 w 33"/>
              <a:gd name="T5" fmla="*/ 0 h 25"/>
              <a:gd name="T6" fmla="*/ 0 60000 65536"/>
              <a:gd name="T7" fmla="*/ 0 60000 65536"/>
              <a:gd name="T8" fmla="*/ 0 60000 65536"/>
            </a:gdLst>
            <a:ahLst/>
            <a:cxnLst>
              <a:cxn ang="T6">
                <a:pos x="T0" y="T1"/>
              </a:cxn>
              <a:cxn ang="T7">
                <a:pos x="T2" y="T3"/>
              </a:cxn>
              <a:cxn ang="T8">
                <a:pos x="T4" y="T5"/>
              </a:cxn>
            </a:cxnLst>
            <a:rect l="0" t="0" r="r" b="b"/>
            <a:pathLst>
              <a:path w="33" h="25">
                <a:moveTo>
                  <a:pt x="0" y="25"/>
                </a:moveTo>
                <a:lnTo>
                  <a:pt x="25" y="0"/>
                </a:lnTo>
                <a:lnTo>
                  <a:pt x="33" y="0"/>
                </a:lnTo>
              </a:path>
            </a:pathLst>
          </a:custGeom>
          <a:noFill/>
          <a:ln w="7938">
            <a:solidFill>
              <a:srgbClr val="07601A"/>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739" name="Freeform 242">
            <a:extLst>
              <a:ext uri="{FF2B5EF4-FFF2-40B4-BE49-F238E27FC236}">
                <a16:creationId xmlns:a16="http://schemas.microsoft.com/office/drawing/2014/main" id="{641B4D21-E87C-2AF1-490D-753D9DF9AEAA}"/>
              </a:ext>
            </a:extLst>
          </p:cNvPr>
          <p:cNvSpPr>
            <a:spLocks/>
          </p:cNvSpPr>
          <p:nvPr/>
        </p:nvSpPr>
        <p:spPr bwMode="auto">
          <a:xfrm>
            <a:off x="1282700" y="3371850"/>
            <a:ext cx="25400" cy="14288"/>
          </a:xfrm>
          <a:custGeom>
            <a:avLst/>
            <a:gdLst>
              <a:gd name="T0" fmla="*/ 0 w 33"/>
              <a:gd name="T1" fmla="*/ 2147483647 h 16"/>
              <a:gd name="T2" fmla="*/ 2147483647 w 33"/>
              <a:gd name="T3" fmla="*/ 0 h 16"/>
              <a:gd name="T4" fmla="*/ 2147483647 w 33"/>
              <a:gd name="T5" fmla="*/ 0 h 16"/>
              <a:gd name="T6" fmla="*/ 0 60000 65536"/>
              <a:gd name="T7" fmla="*/ 0 60000 65536"/>
              <a:gd name="T8" fmla="*/ 0 60000 65536"/>
            </a:gdLst>
            <a:ahLst/>
            <a:cxnLst>
              <a:cxn ang="T6">
                <a:pos x="T0" y="T1"/>
              </a:cxn>
              <a:cxn ang="T7">
                <a:pos x="T2" y="T3"/>
              </a:cxn>
              <a:cxn ang="T8">
                <a:pos x="T4" y="T5"/>
              </a:cxn>
            </a:cxnLst>
            <a:rect l="0" t="0" r="r" b="b"/>
            <a:pathLst>
              <a:path w="33" h="16">
                <a:moveTo>
                  <a:pt x="0" y="16"/>
                </a:moveTo>
                <a:lnTo>
                  <a:pt x="25" y="0"/>
                </a:lnTo>
                <a:lnTo>
                  <a:pt x="33" y="0"/>
                </a:lnTo>
              </a:path>
            </a:pathLst>
          </a:custGeom>
          <a:noFill/>
          <a:ln w="7938">
            <a:solidFill>
              <a:srgbClr val="07601A"/>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740" name="Freeform 243">
            <a:extLst>
              <a:ext uri="{FF2B5EF4-FFF2-40B4-BE49-F238E27FC236}">
                <a16:creationId xmlns:a16="http://schemas.microsoft.com/office/drawing/2014/main" id="{FCAF07CB-6D25-EDDD-897F-D072CE6C26EC}"/>
              </a:ext>
            </a:extLst>
          </p:cNvPr>
          <p:cNvSpPr>
            <a:spLocks/>
          </p:cNvSpPr>
          <p:nvPr/>
        </p:nvSpPr>
        <p:spPr bwMode="auto">
          <a:xfrm>
            <a:off x="1301750" y="3359150"/>
            <a:ext cx="19050" cy="12700"/>
          </a:xfrm>
          <a:custGeom>
            <a:avLst/>
            <a:gdLst>
              <a:gd name="T0" fmla="*/ 0 w 25"/>
              <a:gd name="T1" fmla="*/ 2147483647 h 17"/>
              <a:gd name="T2" fmla="*/ 2147483647 w 25"/>
              <a:gd name="T3" fmla="*/ 0 h 17"/>
              <a:gd name="T4" fmla="*/ 2147483647 w 25"/>
              <a:gd name="T5" fmla="*/ 0 h 17"/>
              <a:gd name="T6" fmla="*/ 0 60000 65536"/>
              <a:gd name="T7" fmla="*/ 0 60000 65536"/>
              <a:gd name="T8" fmla="*/ 0 60000 65536"/>
            </a:gdLst>
            <a:ahLst/>
            <a:cxnLst>
              <a:cxn ang="T6">
                <a:pos x="T0" y="T1"/>
              </a:cxn>
              <a:cxn ang="T7">
                <a:pos x="T2" y="T3"/>
              </a:cxn>
              <a:cxn ang="T8">
                <a:pos x="T4" y="T5"/>
              </a:cxn>
            </a:cxnLst>
            <a:rect l="0" t="0" r="r" b="b"/>
            <a:pathLst>
              <a:path w="25" h="17">
                <a:moveTo>
                  <a:pt x="0" y="17"/>
                </a:moveTo>
                <a:lnTo>
                  <a:pt x="16" y="0"/>
                </a:lnTo>
                <a:lnTo>
                  <a:pt x="25" y="0"/>
                </a:lnTo>
              </a:path>
            </a:pathLst>
          </a:custGeom>
          <a:noFill/>
          <a:ln w="7938">
            <a:solidFill>
              <a:srgbClr val="07601A"/>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741" name="Freeform 244">
            <a:extLst>
              <a:ext uri="{FF2B5EF4-FFF2-40B4-BE49-F238E27FC236}">
                <a16:creationId xmlns:a16="http://schemas.microsoft.com/office/drawing/2014/main" id="{9E031EA8-4D3A-7939-954A-A86D14505D46}"/>
              </a:ext>
            </a:extLst>
          </p:cNvPr>
          <p:cNvSpPr>
            <a:spLocks/>
          </p:cNvSpPr>
          <p:nvPr/>
        </p:nvSpPr>
        <p:spPr bwMode="auto">
          <a:xfrm>
            <a:off x="1365250" y="3305175"/>
            <a:ext cx="14288" cy="6350"/>
          </a:xfrm>
          <a:custGeom>
            <a:avLst/>
            <a:gdLst>
              <a:gd name="T0" fmla="*/ 0 w 17"/>
              <a:gd name="T1" fmla="*/ 2147483647 h 8"/>
              <a:gd name="T2" fmla="*/ 2147483647 w 17"/>
              <a:gd name="T3" fmla="*/ 0 h 8"/>
              <a:gd name="T4" fmla="*/ 2147483647 w 17"/>
              <a:gd name="T5" fmla="*/ 0 h 8"/>
              <a:gd name="T6" fmla="*/ 0 60000 65536"/>
              <a:gd name="T7" fmla="*/ 0 60000 65536"/>
              <a:gd name="T8" fmla="*/ 0 60000 65536"/>
            </a:gdLst>
            <a:ahLst/>
            <a:cxnLst>
              <a:cxn ang="T6">
                <a:pos x="T0" y="T1"/>
              </a:cxn>
              <a:cxn ang="T7">
                <a:pos x="T2" y="T3"/>
              </a:cxn>
              <a:cxn ang="T8">
                <a:pos x="T4" y="T5"/>
              </a:cxn>
            </a:cxnLst>
            <a:rect l="0" t="0" r="r" b="b"/>
            <a:pathLst>
              <a:path w="17" h="8">
                <a:moveTo>
                  <a:pt x="0" y="8"/>
                </a:moveTo>
                <a:lnTo>
                  <a:pt x="8" y="0"/>
                </a:lnTo>
                <a:lnTo>
                  <a:pt x="17" y="0"/>
                </a:lnTo>
              </a:path>
            </a:pathLst>
          </a:custGeom>
          <a:noFill/>
          <a:ln w="7938">
            <a:solidFill>
              <a:srgbClr val="07601A"/>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742" name="Freeform 258">
            <a:extLst>
              <a:ext uri="{FF2B5EF4-FFF2-40B4-BE49-F238E27FC236}">
                <a16:creationId xmlns:a16="http://schemas.microsoft.com/office/drawing/2014/main" id="{1E7AAFF9-489A-2031-811B-F7D17EF88AEC}"/>
              </a:ext>
            </a:extLst>
          </p:cNvPr>
          <p:cNvSpPr>
            <a:spLocks/>
          </p:cNvSpPr>
          <p:nvPr/>
        </p:nvSpPr>
        <p:spPr bwMode="auto">
          <a:xfrm>
            <a:off x="1778000" y="3019425"/>
            <a:ext cx="12700" cy="7938"/>
          </a:xfrm>
          <a:custGeom>
            <a:avLst/>
            <a:gdLst>
              <a:gd name="T0" fmla="*/ 0 w 17"/>
              <a:gd name="T1" fmla="*/ 2147483647 h 8"/>
              <a:gd name="T2" fmla="*/ 2147483647 w 17"/>
              <a:gd name="T3" fmla="*/ 0 h 8"/>
              <a:gd name="T4" fmla="*/ 2147483647 w 17"/>
              <a:gd name="T5" fmla="*/ 0 h 8"/>
              <a:gd name="T6" fmla="*/ 0 60000 65536"/>
              <a:gd name="T7" fmla="*/ 0 60000 65536"/>
              <a:gd name="T8" fmla="*/ 0 60000 65536"/>
            </a:gdLst>
            <a:ahLst/>
            <a:cxnLst>
              <a:cxn ang="T6">
                <a:pos x="T0" y="T1"/>
              </a:cxn>
              <a:cxn ang="T7">
                <a:pos x="T2" y="T3"/>
              </a:cxn>
              <a:cxn ang="T8">
                <a:pos x="T4" y="T5"/>
              </a:cxn>
            </a:cxnLst>
            <a:rect l="0" t="0" r="r" b="b"/>
            <a:pathLst>
              <a:path w="17" h="8">
                <a:moveTo>
                  <a:pt x="0" y="8"/>
                </a:moveTo>
                <a:lnTo>
                  <a:pt x="9" y="0"/>
                </a:lnTo>
                <a:lnTo>
                  <a:pt x="17" y="0"/>
                </a:lnTo>
              </a:path>
            </a:pathLst>
          </a:custGeom>
          <a:noFill/>
          <a:ln w="7938">
            <a:solidFill>
              <a:srgbClr val="07601A"/>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743" name="Freeform 290">
            <a:extLst>
              <a:ext uri="{FF2B5EF4-FFF2-40B4-BE49-F238E27FC236}">
                <a16:creationId xmlns:a16="http://schemas.microsoft.com/office/drawing/2014/main" id="{50BD1366-5806-0254-56A1-613D2CF7BE89}"/>
              </a:ext>
            </a:extLst>
          </p:cNvPr>
          <p:cNvSpPr>
            <a:spLocks/>
          </p:cNvSpPr>
          <p:nvPr/>
        </p:nvSpPr>
        <p:spPr bwMode="auto">
          <a:xfrm>
            <a:off x="1295400" y="3305175"/>
            <a:ext cx="1588" cy="80963"/>
          </a:xfrm>
          <a:custGeom>
            <a:avLst/>
            <a:gdLst>
              <a:gd name="T0" fmla="*/ 0 w 1588"/>
              <a:gd name="T1" fmla="*/ 2147483647 h 100"/>
              <a:gd name="T2" fmla="*/ 0 w 1588"/>
              <a:gd name="T3" fmla="*/ 2147483647 h 100"/>
              <a:gd name="T4" fmla="*/ 0 w 1588"/>
              <a:gd name="T5" fmla="*/ 0 h 100"/>
              <a:gd name="T6" fmla="*/ 0 60000 65536"/>
              <a:gd name="T7" fmla="*/ 0 60000 65536"/>
              <a:gd name="T8" fmla="*/ 0 60000 65536"/>
            </a:gdLst>
            <a:ahLst/>
            <a:cxnLst>
              <a:cxn ang="T6">
                <a:pos x="T0" y="T1"/>
              </a:cxn>
              <a:cxn ang="T7">
                <a:pos x="T2" y="T3"/>
              </a:cxn>
              <a:cxn ang="T8">
                <a:pos x="T4" y="T5"/>
              </a:cxn>
            </a:cxnLst>
            <a:rect l="0" t="0" r="r" b="b"/>
            <a:pathLst>
              <a:path w="1588" h="100">
                <a:moveTo>
                  <a:pt x="0" y="100"/>
                </a:moveTo>
                <a:lnTo>
                  <a:pt x="0" y="8"/>
                </a:lnTo>
                <a:lnTo>
                  <a:pt x="0" y="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744" name="Freeform 291">
            <a:extLst>
              <a:ext uri="{FF2B5EF4-FFF2-40B4-BE49-F238E27FC236}">
                <a16:creationId xmlns:a16="http://schemas.microsoft.com/office/drawing/2014/main" id="{AF6FBD83-D967-4738-B02C-65D86027F07B}"/>
              </a:ext>
            </a:extLst>
          </p:cNvPr>
          <p:cNvSpPr>
            <a:spLocks/>
          </p:cNvSpPr>
          <p:nvPr/>
        </p:nvSpPr>
        <p:spPr bwMode="auto">
          <a:xfrm>
            <a:off x="1282700" y="3311525"/>
            <a:ext cx="31750" cy="1588"/>
          </a:xfrm>
          <a:custGeom>
            <a:avLst/>
            <a:gdLst>
              <a:gd name="T0" fmla="*/ 0 w 41"/>
              <a:gd name="T1" fmla="*/ 0 h 1588"/>
              <a:gd name="T2" fmla="*/ 2147483647 w 41"/>
              <a:gd name="T3" fmla="*/ 0 h 1588"/>
              <a:gd name="T4" fmla="*/ 2147483647 w 41"/>
              <a:gd name="T5" fmla="*/ 0 h 1588"/>
              <a:gd name="T6" fmla="*/ 0 60000 65536"/>
              <a:gd name="T7" fmla="*/ 0 60000 65536"/>
              <a:gd name="T8" fmla="*/ 0 60000 65536"/>
            </a:gdLst>
            <a:ahLst/>
            <a:cxnLst>
              <a:cxn ang="T6">
                <a:pos x="T0" y="T1"/>
              </a:cxn>
              <a:cxn ang="T7">
                <a:pos x="T2" y="T3"/>
              </a:cxn>
              <a:cxn ang="T8">
                <a:pos x="T4" y="T5"/>
              </a:cxn>
            </a:cxnLst>
            <a:rect l="0" t="0" r="r" b="b"/>
            <a:pathLst>
              <a:path w="41" h="1588">
                <a:moveTo>
                  <a:pt x="0" y="0"/>
                </a:moveTo>
                <a:lnTo>
                  <a:pt x="33" y="0"/>
                </a:lnTo>
                <a:lnTo>
                  <a:pt x="41" y="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745" name="Freeform 292">
            <a:extLst>
              <a:ext uri="{FF2B5EF4-FFF2-40B4-BE49-F238E27FC236}">
                <a16:creationId xmlns:a16="http://schemas.microsoft.com/office/drawing/2014/main" id="{978253C6-CFBD-E0D6-6045-85128B21C2D2}"/>
              </a:ext>
            </a:extLst>
          </p:cNvPr>
          <p:cNvSpPr>
            <a:spLocks/>
          </p:cNvSpPr>
          <p:nvPr/>
        </p:nvSpPr>
        <p:spPr bwMode="auto">
          <a:xfrm>
            <a:off x="1295400" y="3386138"/>
            <a:ext cx="1588" cy="77787"/>
          </a:xfrm>
          <a:custGeom>
            <a:avLst/>
            <a:gdLst>
              <a:gd name="T0" fmla="*/ 0 w 1588"/>
              <a:gd name="T1" fmla="*/ 0 h 100"/>
              <a:gd name="T2" fmla="*/ 0 w 1588"/>
              <a:gd name="T3" fmla="*/ 2147483647 h 100"/>
              <a:gd name="T4" fmla="*/ 0 w 1588"/>
              <a:gd name="T5" fmla="*/ 2147483647 h 100"/>
              <a:gd name="T6" fmla="*/ 0 60000 65536"/>
              <a:gd name="T7" fmla="*/ 0 60000 65536"/>
              <a:gd name="T8" fmla="*/ 0 60000 65536"/>
            </a:gdLst>
            <a:ahLst/>
            <a:cxnLst>
              <a:cxn ang="T6">
                <a:pos x="T0" y="T1"/>
              </a:cxn>
              <a:cxn ang="T7">
                <a:pos x="T2" y="T3"/>
              </a:cxn>
              <a:cxn ang="T8">
                <a:pos x="T4" y="T5"/>
              </a:cxn>
            </a:cxnLst>
            <a:rect l="0" t="0" r="r" b="b"/>
            <a:pathLst>
              <a:path w="1588" h="100">
                <a:moveTo>
                  <a:pt x="0" y="0"/>
                </a:moveTo>
                <a:lnTo>
                  <a:pt x="0" y="92"/>
                </a:lnTo>
                <a:lnTo>
                  <a:pt x="0" y="10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746" name="Freeform 293">
            <a:extLst>
              <a:ext uri="{FF2B5EF4-FFF2-40B4-BE49-F238E27FC236}">
                <a16:creationId xmlns:a16="http://schemas.microsoft.com/office/drawing/2014/main" id="{739A9ABB-3446-0DC8-7944-25391E98738A}"/>
              </a:ext>
            </a:extLst>
          </p:cNvPr>
          <p:cNvSpPr>
            <a:spLocks/>
          </p:cNvSpPr>
          <p:nvPr/>
        </p:nvSpPr>
        <p:spPr bwMode="auto">
          <a:xfrm>
            <a:off x="1282700" y="3459163"/>
            <a:ext cx="31750" cy="1587"/>
          </a:xfrm>
          <a:custGeom>
            <a:avLst/>
            <a:gdLst>
              <a:gd name="T0" fmla="*/ 0 w 41"/>
              <a:gd name="T1" fmla="*/ 0 h 1587"/>
              <a:gd name="T2" fmla="*/ 2147483647 w 41"/>
              <a:gd name="T3" fmla="*/ 0 h 1587"/>
              <a:gd name="T4" fmla="*/ 2147483647 w 41"/>
              <a:gd name="T5" fmla="*/ 0 h 1587"/>
              <a:gd name="T6" fmla="*/ 0 60000 65536"/>
              <a:gd name="T7" fmla="*/ 0 60000 65536"/>
              <a:gd name="T8" fmla="*/ 0 60000 65536"/>
            </a:gdLst>
            <a:ahLst/>
            <a:cxnLst>
              <a:cxn ang="T6">
                <a:pos x="T0" y="T1"/>
              </a:cxn>
              <a:cxn ang="T7">
                <a:pos x="T2" y="T3"/>
              </a:cxn>
              <a:cxn ang="T8">
                <a:pos x="T4" y="T5"/>
              </a:cxn>
            </a:cxnLst>
            <a:rect l="0" t="0" r="r" b="b"/>
            <a:pathLst>
              <a:path w="41" h="1587">
                <a:moveTo>
                  <a:pt x="0" y="0"/>
                </a:moveTo>
                <a:lnTo>
                  <a:pt x="33" y="0"/>
                </a:lnTo>
                <a:lnTo>
                  <a:pt x="41" y="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747" name="Freeform 294">
            <a:extLst>
              <a:ext uri="{FF2B5EF4-FFF2-40B4-BE49-F238E27FC236}">
                <a16:creationId xmlns:a16="http://schemas.microsoft.com/office/drawing/2014/main" id="{21634EAC-6B31-C4FE-1A24-3C5CA6611EFD}"/>
              </a:ext>
            </a:extLst>
          </p:cNvPr>
          <p:cNvSpPr>
            <a:spLocks/>
          </p:cNvSpPr>
          <p:nvPr/>
        </p:nvSpPr>
        <p:spPr bwMode="auto">
          <a:xfrm>
            <a:off x="1758950" y="2692400"/>
            <a:ext cx="0" cy="133350"/>
          </a:xfrm>
          <a:custGeom>
            <a:avLst/>
            <a:gdLst>
              <a:gd name="T0" fmla="*/ 2147483647 h 167"/>
              <a:gd name="T1" fmla="*/ 2147483647 h 167"/>
              <a:gd name="T2" fmla="*/ 0 h 167"/>
              <a:gd name="T3" fmla="*/ 0 60000 65536"/>
              <a:gd name="T4" fmla="*/ 0 60000 65536"/>
              <a:gd name="T5" fmla="*/ 0 60000 65536"/>
            </a:gdLst>
            <a:ahLst/>
            <a:cxnLst>
              <a:cxn ang="T3">
                <a:pos x="0" y="T0"/>
              </a:cxn>
              <a:cxn ang="T4">
                <a:pos x="0" y="T1"/>
              </a:cxn>
              <a:cxn ang="T5">
                <a:pos x="0" y="T2"/>
              </a:cxn>
            </a:cxnLst>
            <a:rect l="0" t="0" r="r" b="b"/>
            <a:pathLst>
              <a:path h="167">
                <a:moveTo>
                  <a:pt x="0" y="167"/>
                </a:moveTo>
                <a:lnTo>
                  <a:pt x="0" y="8"/>
                </a:lnTo>
                <a:lnTo>
                  <a:pt x="0" y="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748" name="Freeform 295">
            <a:extLst>
              <a:ext uri="{FF2B5EF4-FFF2-40B4-BE49-F238E27FC236}">
                <a16:creationId xmlns:a16="http://schemas.microsoft.com/office/drawing/2014/main" id="{5DA38C2B-F0D3-8B1E-78DC-1C02D20E124A}"/>
              </a:ext>
            </a:extLst>
          </p:cNvPr>
          <p:cNvSpPr>
            <a:spLocks/>
          </p:cNvSpPr>
          <p:nvPr/>
        </p:nvSpPr>
        <p:spPr bwMode="auto">
          <a:xfrm>
            <a:off x="1746250" y="2700338"/>
            <a:ext cx="31750" cy="0"/>
          </a:xfrm>
          <a:custGeom>
            <a:avLst/>
            <a:gdLst>
              <a:gd name="T0" fmla="*/ 0 w 41"/>
              <a:gd name="T1" fmla="*/ 2147483647 w 41"/>
              <a:gd name="T2" fmla="*/ 2147483647 w 41"/>
              <a:gd name="T3" fmla="*/ 0 60000 65536"/>
              <a:gd name="T4" fmla="*/ 0 60000 65536"/>
              <a:gd name="T5" fmla="*/ 0 60000 65536"/>
            </a:gdLst>
            <a:ahLst/>
            <a:cxnLst>
              <a:cxn ang="T3">
                <a:pos x="T0" y="0"/>
              </a:cxn>
              <a:cxn ang="T4">
                <a:pos x="T1" y="0"/>
              </a:cxn>
              <a:cxn ang="T5">
                <a:pos x="T2" y="0"/>
              </a:cxn>
            </a:cxnLst>
            <a:rect l="0" t="0" r="r" b="b"/>
            <a:pathLst>
              <a:path w="41">
                <a:moveTo>
                  <a:pt x="0" y="0"/>
                </a:moveTo>
                <a:lnTo>
                  <a:pt x="33" y="0"/>
                </a:lnTo>
                <a:lnTo>
                  <a:pt x="41" y="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749" name="Freeform 296">
            <a:extLst>
              <a:ext uri="{FF2B5EF4-FFF2-40B4-BE49-F238E27FC236}">
                <a16:creationId xmlns:a16="http://schemas.microsoft.com/office/drawing/2014/main" id="{04CEFE8D-4F62-55CF-A8E7-DAD0B0743E9F}"/>
              </a:ext>
            </a:extLst>
          </p:cNvPr>
          <p:cNvSpPr>
            <a:spLocks/>
          </p:cNvSpPr>
          <p:nvPr/>
        </p:nvSpPr>
        <p:spPr bwMode="auto">
          <a:xfrm>
            <a:off x="1758950" y="2825750"/>
            <a:ext cx="0" cy="134938"/>
          </a:xfrm>
          <a:custGeom>
            <a:avLst/>
            <a:gdLst>
              <a:gd name="T0" fmla="*/ 0 h 167"/>
              <a:gd name="T1" fmla="*/ 2147483647 h 167"/>
              <a:gd name="T2" fmla="*/ 2147483647 h 167"/>
              <a:gd name="T3" fmla="*/ 0 60000 65536"/>
              <a:gd name="T4" fmla="*/ 0 60000 65536"/>
              <a:gd name="T5" fmla="*/ 0 60000 65536"/>
            </a:gdLst>
            <a:ahLst/>
            <a:cxnLst>
              <a:cxn ang="T3">
                <a:pos x="0" y="T0"/>
              </a:cxn>
              <a:cxn ang="T4">
                <a:pos x="0" y="T1"/>
              </a:cxn>
              <a:cxn ang="T5">
                <a:pos x="0" y="T2"/>
              </a:cxn>
            </a:cxnLst>
            <a:rect l="0" t="0" r="r" b="b"/>
            <a:pathLst>
              <a:path h="167">
                <a:moveTo>
                  <a:pt x="0" y="0"/>
                </a:moveTo>
                <a:lnTo>
                  <a:pt x="0" y="158"/>
                </a:lnTo>
                <a:lnTo>
                  <a:pt x="0" y="167"/>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750" name="Freeform 297">
            <a:extLst>
              <a:ext uri="{FF2B5EF4-FFF2-40B4-BE49-F238E27FC236}">
                <a16:creationId xmlns:a16="http://schemas.microsoft.com/office/drawing/2014/main" id="{FE613911-720F-C12C-52A5-17DA015ACC3B}"/>
              </a:ext>
            </a:extLst>
          </p:cNvPr>
          <p:cNvSpPr>
            <a:spLocks/>
          </p:cNvSpPr>
          <p:nvPr/>
        </p:nvSpPr>
        <p:spPr bwMode="auto">
          <a:xfrm>
            <a:off x="1746250" y="2952750"/>
            <a:ext cx="31750" cy="0"/>
          </a:xfrm>
          <a:custGeom>
            <a:avLst/>
            <a:gdLst>
              <a:gd name="T0" fmla="*/ 0 w 41"/>
              <a:gd name="T1" fmla="*/ 2147483647 w 41"/>
              <a:gd name="T2" fmla="*/ 2147483647 w 41"/>
              <a:gd name="T3" fmla="*/ 0 60000 65536"/>
              <a:gd name="T4" fmla="*/ 0 60000 65536"/>
              <a:gd name="T5" fmla="*/ 0 60000 65536"/>
            </a:gdLst>
            <a:ahLst/>
            <a:cxnLst>
              <a:cxn ang="T3">
                <a:pos x="T0" y="0"/>
              </a:cxn>
              <a:cxn ang="T4">
                <a:pos x="T1" y="0"/>
              </a:cxn>
              <a:cxn ang="T5">
                <a:pos x="T2" y="0"/>
              </a:cxn>
            </a:cxnLst>
            <a:rect l="0" t="0" r="r" b="b"/>
            <a:pathLst>
              <a:path w="41">
                <a:moveTo>
                  <a:pt x="0" y="0"/>
                </a:moveTo>
                <a:lnTo>
                  <a:pt x="33" y="0"/>
                </a:lnTo>
                <a:lnTo>
                  <a:pt x="41" y="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751" name="Freeform 298">
            <a:extLst>
              <a:ext uri="{FF2B5EF4-FFF2-40B4-BE49-F238E27FC236}">
                <a16:creationId xmlns:a16="http://schemas.microsoft.com/office/drawing/2014/main" id="{F5ED9283-ED45-D143-471C-6B65EA1AC9C6}"/>
              </a:ext>
            </a:extLst>
          </p:cNvPr>
          <p:cNvSpPr>
            <a:spLocks/>
          </p:cNvSpPr>
          <p:nvPr/>
        </p:nvSpPr>
        <p:spPr bwMode="auto">
          <a:xfrm>
            <a:off x="2220913" y="2074863"/>
            <a:ext cx="1587" cy="166687"/>
          </a:xfrm>
          <a:custGeom>
            <a:avLst/>
            <a:gdLst>
              <a:gd name="T0" fmla="*/ 0 w 1587"/>
              <a:gd name="T1" fmla="*/ 2147483647 h 209"/>
              <a:gd name="T2" fmla="*/ 0 w 1587"/>
              <a:gd name="T3" fmla="*/ 2147483647 h 209"/>
              <a:gd name="T4" fmla="*/ 0 w 1587"/>
              <a:gd name="T5" fmla="*/ 0 h 209"/>
              <a:gd name="T6" fmla="*/ 0 60000 65536"/>
              <a:gd name="T7" fmla="*/ 0 60000 65536"/>
              <a:gd name="T8" fmla="*/ 0 60000 65536"/>
            </a:gdLst>
            <a:ahLst/>
            <a:cxnLst>
              <a:cxn ang="T6">
                <a:pos x="T0" y="T1"/>
              </a:cxn>
              <a:cxn ang="T7">
                <a:pos x="T2" y="T3"/>
              </a:cxn>
              <a:cxn ang="T8">
                <a:pos x="T4" y="T5"/>
              </a:cxn>
            </a:cxnLst>
            <a:rect l="0" t="0" r="r" b="b"/>
            <a:pathLst>
              <a:path w="1587" h="209">
                <a:moveTo>
                  <a:pt x="0" y="209"/>
                </a:moveTo>
                <a:lnTo>
                  <a:pt x="0" y="9"/>
                </a:lnTo>
                <a:lnTo>
                  <a:pt x="0" y="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752" name="Freeform 299">
            <a:extLst>
              <a:ext uri="{FF2B5EF4-FFF2-40B4-BE49-F238E27FC236}">
                <a16:creationId xmlns:a16="http://schemas.microsoft.com/office/drawing/2014/main" id="{7DEC602C-CE0D-5A5B-09D3-D7E69E823F03}"/>
              </a:ext>
            </a:extLst>
          </p:cNvPr>
          <p:cNvSpPr>
            <a:spLocks/>
          </p:cNvSpPr>
          <p:nvPr/>
        </p:nvSpPr>
        <p:spPr bwMode="auto">
          <a:xfrm>
            <a:off x="2208213" y="2081213"/>
            <a:ext cx="33337" cy="1587"/>
          </a:xfrm>
          <a:custGeom>
            <a:avLst/>
            <a:gdLst>
              <a:gd name="T0" fmla="*/ 0 w 42"/>
              <a:gd name="T1" fmla="*/ 0 h 1587"/>
              <a:gd name="T2" fmla="*/ 2147483647 w 42"/>
              <a:gd name="T3" fmla="*/ 0 h 1587"/>
              <a:gd name="T4" fmla="*/ 2147483647 w 42"/>
              <a:gd name="T5" fmla="*/ 0 h 1587"/>
              <a:gd name="T6" fmla="*/ 0 60000 65536"/>
              <a:gd name="T7" fmla="*/ 0 60000 65536"/>
              <a:gd name="T8" fmla="*/ 0 60000 65536"/>
            </a:gdLst>
            <a:ahLst/>
            <a:cxnLst>
              <a:cxn ang="T6">
                <a:pos x="T0" y="T1"/>
              </a:cxn>
              <a:cxn ang="T7">
                <a:pos x="T2" y="T3"/>
              </a:cxn>
              <a:cxn ang="T8">
                <a:pos x="T4" y="T5"/>
              </a:cxn>
            </a:cxnLst>
            <a:rect l="0" t="0" r="r" b="b"/>
            <a:pathLst>
              <a:path w="42" h="1587">
                <a:moveTo>
                  <a:pt x="0" y="0"/>
                </a:moveTo>
                <a:lnTo>
                  <a:pt x="33" y="0"/>
                </a:lnTo>
                <a:lnTo>
                  <a:pt x="42" y="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753" name="Freeform 300">
            <a:extLst>
              <a:ext uri="{FF2B5EF4-FFF2-40B4-BE49-F238E27FC236}">
                <a16:creationId xmlns:a16="http://schemas.microsoft.com/office/drawing/2014/main" id="{9D05E263-463A-D2AC-1470-93C7F0726F40}"/>
              </a:ext>
            </a:extLst>
          </p:cNvPr>
          <p:cNvSpPr>
            <a:spLocks/>
          </p:cNvSpPr>
          <p:nvPr/>
        </p:nvSpPr>
        <p:spPr bwMode="auto">
          <a:xfrm>
            <a:off x="2220913" y="2241550"/>
            <a:ext cx="1587" cy="171450"/>
          </a:xfrm>
          <a:custGeom>
            <a:avLst/>
            <a:gdLst>
              <a:gd name="T0" fmla="*/ 0 w 1587"/>
              <a:gd name="T1" fmla="*/ 0 h 217"/>
              <a:gd name="T2" fmla="*/ 0 w 1587"/>
              <a:gd name="T3" fmla="*/ 2147483647 h 217"/>
              <a:gd name="T4" fmla="*/ 0 w 1587"/>
              <a:gd name="T5" fmla="*/ 2147483647 h 217"/>
              <a:gd name="T6" fmla="*/ 0 60000 65536"/>
              <a:gd name="T7" fmla="*/ 0 60000 65536"/>
              <a:gd name="T8" fmla="*/ 0 60000 65536"/>
            </a:gdLst>
            <a:ahLst/>
            <a:cxnLst>
              <a:cxn ang="T6">
                <a:pos x="T0" y="T1"/>
              </a:cxn>
              <a:cxn ang="T7">
                <a:pos x="T2" y="T3"/>
              </a:cxn>
              <a:cxn ang="T8">
                <a:pos x="T4" y="T5"/>
              </a:cxn>
            </a:cxnLst>
            <a:rect l="0" t="0" r="r" b="b"/>
            <a:pathLst>
              <a:path w="1587" h="217">
                <a:moveTo>
                  <a:pt x="0" y="0"/>
                </a:moveTo>
                <a:lnTo>
                  <a:pt x="0" y="208"/>
                </a:lnTo>
                <a:lnTo>
                  <a:pt x="0" y="217"/>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754" name="Freeform 301">
            <a:extLst>
              <a:ext uri="{FF2B5EF4-FFF2-40B4-BE49-F238E27FC236}">
                <a16:creationId xmlns:a16="http://schemas.microsoft.com/office/drawing/2014/main" id="{09ECD12B-7DF5-55E1-B2B0-DCBEEF9077E6}"/>
              </a:ext>
            </a:extLst>
          </p:cNvPr>
          <p:cNvSpPr>
            <a:spLocks/>
          </p:cNvSpPr>
          <p:nvPr/>
        </p:nvSpPr>
        <p:spPr bwMode="auto">
          <a:xfrm>
            <a:off x="2208213" y="2406650"/>
            <a:ext cx="33337" cy="1588"/>
          </a:xfrm>
          <a:custGeom>
            <a:avLst/>
            <a:gdLst>
              <a:gd name="T0" fmla="*/ 0 w 42"/>
              <a:gd name="T1" fmla="*/ 0 h 1588"/>
              <a:gd name="T2" fmla="*/ 2147483647 w 42"/>
              <a:gd name="T3" fmla="*/ 0 h 1588"/>
              <a:gd name="T4" fmla="*/ 2147483647 w 42"/>
              <a:gd name="T5" fmla="*/ 0 h 1588"/>
              <a:gd name="T6" fmla="*/ 0 60000 65536"/>
              <a:gd name="T7" fmla="*/ 0 60000 65536"/>
              <a:gd name="T8" fmla="*/ 0 60000 65536"/>
            </a:gdLst>
            <a:ahLst/>
            <a:cxnLst>
              <a:cxn ang="T6">
                <a:pos x="T0" y="T1"/>
              </a:cxn>
              <a:cxn ang="T7">
                <a:pos x="T2" y="T3"/>
              </a:cxn>
              <a:cxn ang="T8">
                <a:pos x="T4" y="T5"/>
              </a:cxn>
            </a:cxnLst>
            <a:rect l="0" t="0" r="r" b="b"/>
            <a:pathLst>
              <a:path w="42" h="1588">
                <a:moveTo>
                  <a:pt x="0" y="0"/>
                </a:moveTo>
                <a:lnTo>
                  <a:pt x="33" y="0"/>
                </a:lnTo>
                <a:lnTo>
                  <a:pt x="42" y="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755" name="Freeform 302">
            <a:extLst>
              <a:ext uri="{FF2B5EF4-FFF2-40B4-BE49-F238E27FC236}">
                <a16:creationId xmlns:a16="http://schemas.microsoft.com/office/drawing/2014/main" id="{256BABD9-B24D-E1F1-ADD3-64AEFFE250BB}"/>
              </a:ext>
            </a:extLst>
          </p:cNvPr>
          <p:cNvSpPr>
            <a:spLocks/>
          </p:cNvSpPr>
          <p:nvPr/>
        </p:nvSpPr>
        <p:spPr bwMode="auto">
          <a:xfrm>
            <a:off x="2684463" y="1941513"/>
            <a:ext cx="1587" cy="58737"/>
          </a:xfrm>
          <a:custGeom>
            <a:avLst/>
            <a:gdLst>
              <a:gd name="T0" fmla="*/ 0 w 1587"/>
              <a:gd name="T1" fmla="*/ 2147483647 h 75"/>
              <a:gd name="T2" fmla="*/ 0 w 1587"/>
              <a:gd name="T3" fmla="*/ 2147483647 h 75"/>
              <a:gd name="T4" fmla="*/ 0 w 1587"/>
              <a:gd name="T5" fmla="*/ 0 h 75"/>
              <a:gd name="T6" fmla="*/ 0 60000 65536"/>
              <a:gd name="T7" fmla="*/ 0 60000 65536"/>
              <a:gd name="T8" fmla="*/ 0 60000 65536"/>
            </a:gdLst>
            <a:ahLst/>
            <a:cxnLst>
              <a:cxn ang="T6">
                <a:pos x="T0" y="T1"/>
              </a:cxn>
              <a:cxn ang="T7">
                <a:pos x="T2" y="T3"/>
              </a:cxn>
              <a:cxn ang="T8">
                <a:pos x="T4" y="T5"/>
              </a:cxn>
            </a:cxnLst>
            <a:rect l="0" t="0" r="r" b="b"/>
            <a:pathLst>
              <a:path w="1587" h="75">
                <a:moveTo>
                  <a:pt x="0" y="75"/>
                </a:moveTo>
                <a:lnTo>
                  <a:pt x="0" y="8"/>
                </a:lnTo>
                <a:lnTo>
                  <a:pt x="0" y="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756" name="Freeform 303">
            <a:extLst>
              <a:ext uri="{FF2B5EF4-FFF2-40B4-BE49-F238E27FC236}">
                <a16:creationId xmlns:a16="http://schemas.microsoft.com/office/drawing/2014/main" id="{609C9F47-92E9-EEFF-4BDD-DAE59E2EA182}"/>
              </a:ext>
            </a:extLst>
          </p:cNvPr>
          <p:cNvSpPr>
            <a:spLocks/>
          </p:cNvSpPr>
          <p:nvPr/>
        </p:nvSpPr>
        <p:spPr bwMode="auto">
          <a:xfrm>
            <a:off x="2684463" y="2000250"/>
            <a:ext cx="1587" cy="139700"/>
          </a:xfrm>
          <a:custGeom>
            <a:avLst/>
            <a:gdLst>
              <a:gd name="T0" fmla="*/ 0 w 1587"/>
              <a:gd name="T1" fmla="*/ 0 h 175"/>
              <a:gd name="T2" fmla="*/ 0 w 1587"/>
              <a:gd name="T3" fmla="*/ 2147483647 h 175"/>
              <a:gd name="T4" fmla="*/ 0 w 1587"/>
              <a:gd name="T5" fmla="*/ 2147483647 h 175"/>
              <a:gd name="T6" fmla="*/ 0 60000 65536"/>
              <a:gd name="T7" fmla="*/ 0 60000 65536"/>
              <a:gd name="T8" fmla="*/ 0 60000 65536"/>
            </a:gdLst>
            <a:ahLst/>
            <a:cxnLst>
              <a:cxn ang="T6">
                <a:pos x="T0" y="T1"/>
              </a:cxn>
              <a:cxn ang="T7">
                <a:pos x="T2" y="T3"/>
              </a:cxn>
              <a:cxn ang="T8">
                <a:pos x="T4" y="T5"/>
              </a:cxn>
            </a:cxnLst>
            <a:rect l="0" t="0" r="r" b="b"/>
            <a:pathLst>
              <a:path w="1587" h="175">
                <a:moveTo>
                  <a:pt x="0" y="0"/>
                </a:moveTo>
                <a:lnTo>
                  <a:pt x="0" y="167"/>
                </a:lnTo>
                <a:lnTo>
                  <a:pt x="0" y="175"/>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757" name="Freeform 304">
            <a:extLst>
              <a:ext uri="{FF2B5EF4-FFF2-40B4-BE49-F238E27FC236}">
                <a16:creationId xmlns:a16="http://schemas.microsoft.com/office/drawing/2014/main" id="{1242F900-385C-C113-5B7A-2C25BC1D90E5}"/>
              </a:ext>
            </a:extLst>
          </p:cNvPr>
          <p:cNvSpPr>
            <a:spLocks/>
          </p:cNvSpPr>
          <p:nvPr/>
        </p:nvSpPr>
        <p:spPr bwMode="auto">
          <a:xfrm>
            <a:off x="2671763" y="2135188"/>
            <a:ext cx="31750" cy="0"/>
          </a:xfrm>
          <a:custGeom>
            <a:avLst/>
            <a:gdLst>
              <a:gd name="T0" fmla="*/ 0 w 42"/>
              <a:gd name="T1" fmla="*/ 2147483647 w 42"/>
              <a:gd name="T2" fmla="*/ 2147483647 w 42"/>
              <a:gd name="T3" fmla="*/ 0 60000 65536"/>
              <a:gd name="T4" fmla="*/ 0 60000 65536"/>
              <a:gd name="T5" fmla="*/ 0 60000 65536"/>
            </a:gdLst>
            <a:ahLst/>
            <a:cxnLst>
              <a:cxn ang="T3">
                <a:pos x="T0" y="0"/>
              </a:cxn>
              <a:cxn ang="T4">
                <a:pos x="T1" y="0"/>
              </a:cxn>
              <a:cxn ang="T5">
                <a:pos x="T2" y="0"/>
              </a:cxn>
            </a:cxnLst>
            <a:rect l="0" t="0" r="r" b="b"/>
            <a:pathLst>
              <a:path w="42">
                <a:moveTo>
                  <a:pt x="0" y="0"/>
                </a:moveTo>
                <a:lnTo>
                  <a:pt x="33" y="0"/>
                </a:lnTo>
                <a:lnTo>
                  <a:pt x="42" y="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758" name="Freeform 305">
            <a:extLst>
              <a:ext uri="{FF2B5EF4-FFF2-40B4-BE49-F238E27FC236}">
                <a16:creationId xmlns:a16="http://schemas.microsoft.com/office/drawing/2014/main" id="{10B960DA-D12A-67D3-5BD9-E0B6B5B77C76}"/>
              </a:ext>
            </a:extLst>
          </p:cNvPr>
          <p:cNvSpPr>
            <a:spLocks/>
          </p:cNvSpPr>
          <p:nvPr/>
        </p:nvSpPr>
        <p:spPr bwMode="auto">
          <a:xfrm>
            <a:off x="838200" y="3963988"/>
            <a:ext cx="19050" cy="20637"/>
          </a:xfrm>
          <a:custGeom>
            <a:avLst/>
            <a:gdLst>
              <a:gd name="T0" fmla="*/ 0 w 25"/>
              <a:gd name="T1" fmla="*/ 2147483647 h 25"/>
              <a:gd name="T2" fmla="*/ 2147483647 w 25"/>
              <a:gd name="T3" fmla="*/ 0 h 25"/>
              <a:gd name="T4" fmla="*/ 2147483647 w 25"/>
              <a:gd name="T5" fmla="*/ 0 h 25"/>
              <a:gd name="T6" fmla="*/ 0 60000 65536"/>
              <a:gd name="T7" fmla="*/ 0 60000 65536"/>
              <a:gd name="T8" fmla="*/ 0 60000 65536"/>
            </a:gdLst>
            <a:ahLst/>
            <a:cxnLst>
              <a:cxn ang="T6">
                <a:pos x="T0" y="T1"/>
              </a:cxn>
              <a:cxn ang="T7">
                <a:pos x="T2" y="T3"/>
              </a:cxn>
              <a:cxn ang="T8">
                <a:pos x="T4" y="T5"/>
              </a:cxn>
            </a:cxnLst>
            <a:rect l="0" t="0" r="r" b="b"/>
            <a:pathLst>
              <a:path w="25" h="25">
                <a:moveTo>
                  <a:pt x="0" y="25"/>
                </a:moveTo>
                <a:lnTo>
                  <a:pt x="16" y="0"/>
                </a:lnTo>
                <a:lnTo>
                  <a:pt x="25" y="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759" name="Freeform 306">
            <a:extLst>
              <a:ext uri="{FF2B5EF4-FFF2-40B4-BE49-F238E27FC236}">
                <a16:creationId xmlns:a16="http://schemas.microsoft.com/office/drawing/2014/main" id="{0F9DE966-CA80-4062-AD57-3106CC401976}"/>
              </a:ext>
            </a:extLst>
          </p:cNvPr>
          <p:cNvSpPr>
            <a:spLocks/>
          </p:cNvSpPr>
          <p:nvPr/>
        </p:nvSpPr>
        <p:spPr bwMode="auto">
          <a:xfrm>
            <a:off x="876300" y="3917950"/>
            <a:ext cx="19050" cy="12700"/>
          </a:xfrm>
          <a:custGeom>
            <a:avLst/>
            <a:gdLst>
              <a:gd name="T0" fmla="*/ 0 w 25"/>
              <a:gd name="T1" fmla="*/ 2147483647 h 17"/>
              <a:gd name="T2" fmla="*/ 2147483647 w 25"/>
              <a:gd name="T3" fmla="*/ 0 h 17"/>
              <a:gd name="T4" fmla="*/ 2147483647 w 25"/>
              <a:gd name="T5" fmla="*/ 0 h 17"/>
              <a:gd name="T6" fmla="*/ 0 60000 65536"/>
              <a:gd name="T7" fmla="*/ 0 60000 65536"/>
              <a:gd name="T8" fmla="*/ 0 60000 65536"/>
            </a:gdLst>
            <a:ahLst/>
            <a:cxnLst>
              <a:cxn ang="T6">
                <a:pos x="T0" y="T1"/>
              </a:cxn>
              <a:cxn ang="T7">
                <a:pos x="T2" y="T3"/>
              </a:cxn>
              <a:cxn ang="T8">
                <a:pos x="T4" y="T5"/>
              </a:cxn>
            </a:cxnLst>
            <a:rect l="0" t="0" r="r" b="b"/>
            <a:pathLst>
              <a:path w="25" h="17">
                <a:moveTo>
                  <a:pt x="0" y="17"/>
                </a:moveTo>
                <a:lnTo>
                  <a:pt x="16" y="0"/>
                </a:lnTo>
                <a:lnTo>
                  <a:pt x="25" y="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760" name="Freeform 307">
            <a:extLst>
              <a:ext uri="{FF2B5EF4-FFF2-40B4-BE49-F238E27FC236}">
                <a16:creationId xmlns:a16="http://schemas.microsoft.com/office/drawing/2014/main" id="{3148F339-51F2-CD5A-4023-818BFEAF73C3}"/>
              </a:ext>
            </a:extLst>
          </p:cNvPr>
          <p:cNvSpPr>
            <a:spLocks/>
          </p:cNvSpPr>
          <p:nvPr/>
        </p:nvSpPr>
        <p:spPr bwMode="auto">
          <a:xfrm>
            <a:off x="889000" y="3911600"/>
            <a:ext cx="12700" cy="6350"/>
          </a:xfrm>
          <a:custGeom>
            <a:avLst/>
            <a:gdLst>
              <a:gd name="T0" fmla="*/ 0 w 17"/>
              <a:gd name="T1" fmla="*/ 2147483647 h 8"/>
              <a:gd name="T2" fmla="*/ 2147483647 w 17"/>
              <a:gd name="T3" fmla="*/ 0 h 8"/>
              <a:gd name="T4" fmla="*/ 2147483647 w 17"/>
              <a:gd name="T5" fmla="*/ 0 h 8"/>
              <a:gd name="T6" fmla="*/ 0 60000 65536"/>
              <a:gd name="T7" fmla="*/ 0 60000 65536"/>
              <a:gd name="T8" fmla="*/ 0 60000 65536"/>
            </a:gdLst>
            <a:ahLst/>
            <a:cxnLst>
              <a:cxn ang="T6">
                <a:pos x="T0" y="T1"/>
              </a:cxn>
              <a:cxn ang="T7">
                <a:pos x="T2" y="T3"/>
              </a:cxn>
              <a:cxn ang="T8">
                <a:pos x="T4" y="T5"/>
              </a:cxn>
            </a:cxnLst>
            <a:rect l="0" t="0" r="r" b="b"/>
            <a:pathLst>
              <a:path w="17" h="8">
                <a:moveTo>
                  <a:pt x="0" y="8"/>
                </a:moveTo>
                <a:lnTo>
                  <a:pt x="9" y="0"/>
                </a:lnTo>
                <a:lnTo>
                  <a:pt x="17" y="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761" name="Freeform 308">
            <a:extLst>
              <a:ext uri="{FF2B5EF4-FFF2-40B4-BE49-F238E27FC236}">
                <a16:creationId xmlns:a16="http://schemas.microsoft.com/office/drawing/2014/main" id="{E134EFBB-8C6A-43CB-D85F-D556E3993862}"/>
              </a:ext>
            </a:extLst>
          </p:cNvPr>
          <p:cNvSpPr>
            <a:spLocks/>
          </p:cNvSpPr>
          <p:nvPr/>
        </p:nvSpPr>
        <p:spPr bwMode="auto">
          <a:xfrm>
            <a:off x="922338" y="3863975"/>
            <a:ext cx="12700" cy="12700"/>
          </a:xfrm>
          <a:custGeom>
            <a:avLst/>
            <a:gdLst>
              <a:gd name="T0" fmla="*/ 0 w 17"/>
              <a:gd name="T1" fmla="*/ 2147483647 h 16"/>
              <a:gd name="T2" fmla="*/ 2147483647 w 17"/>
              <a:gd name="T3" fmla="*/ 0 h 16"/>
              <a:gd name="T4" fmla="*/ 2147483647 w 17"/>
              <a:gd name="T5" fmla="*/ 0 h 16"/>
              <a:gd name="T6" fmla="*/ 0 60000 65536"/>
              <a:gd name="T7" fmla="*/ 0 60000 65536"/>
              <a:gd name="T8" fmla="*/ 0 60000 65536"/>
            </a:gdLst>
            <a:ahLst/>
            <a:cxnLst>
              <a:cxn ang="T6">
                <a:pos x="T0" y="T1"/>
              </a:cxn>
              <a:cxn ang="T7">
                <a:pos x="T2" y="T3"/>
              </a:cxn>
              <a:cxn ang="T8">
                <a:pos x="T4" y="T5"/>
              </a:cxn>
            </a:cxnLst>
            <a:rect l="0" t="0" r="r" b="b"/>
            <a:pathLst>
              <a:path w="17" h="16">
                <a:moveTo>
                  <a:pt x="0" y="16"/>
                </a:moveTo>
                <a:lnTo>
                  <a:pt x="8" y="0"/>
                </a:lnTo>
                <a:lnTo>
                  <a:pt x="17" y="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762" name="Freeform 309">
            <a:extLst>
              <a:ext uri="{FF2B5EF4-FFF2-40B4-BE49-F238E27FC236}">
                <a16:creationId xmlns:a16="http://schemas.microsoft.com/office/drawing/2014/main" id="{158D2DFC-A5A9-734C-5088-905CA1635627}"/>
              </a:ext>
            </a:extLst>
          </p:cNvPr>
          <p:cNvSpPr>
            <a:spLocks/>
          </p:cNvSpPr>
          <p:nvPr/>
        </p:nvSpPr>
        <p:spPr bwMode="auto">
          <a:xfrm>
            <a:off x="928688" y="3857625"/>
            <a:ext cx="12700" cy="6350"/>
          </a:xfrm>
          <a:custGeom>
            <a:avLst/>
            <a:gdLst>
              <a:gd name="T0" fmla="*/ 0 w 17"/>
              <a:gd name="T1" fmla="*/ 2147483647 h 9"/>
              <a:gd name="T2" fmla="*/ 2147483647 w 17"/>
              <a:gd name="T3" fmla="*/ 0 h 9"/>
              <a:gd name="T4" fmla="*/ 2147483647 w 17"/>
              <a:gd name="T5" fmla="*/ 0 h 9"/>
              <a:gd name="T6" fmla="*/ 0 60000 65536"/>
              <a:gd name="T7" fmla="*/ 0 60000 65536"/>
              <a:gd name="T8" fmla="*/ 0 60000 65536"/>
            </a:gdLst>
            <a:ahLst/>
            <a:cxnLst>
              <a:cxn ang="T6">
                <a:pos x="T0" y="T1"/>
              </a:cxn>
              <a:cxn ang="T7">
                <a:pos x="T2" y="T3"/>
              </a:cxn>
              <a:cxn ang="T8">
                <a:pos x="T4" y="T5"/>
              </a:cxn>
            </a:cxnLst>
            <a:rect l="0" t="0" r="r" b="b"/>
            <a:pathLst>
              <a:path w="17" h="9">
                <a:moveTo>
                  <a:pt x="0" y="9"/>
                </a:moveTo>
                <a:lnTo>
                  <a:pt x="9" y="0"/>
                </a:lnTo>
                <a:lnTo>
                  <a:pt x="17" y="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763" name="Freeform 311">
            <a:extLst>
              <a:ext uri="{FF2B5EF4-FFF2-40B4-BE49-F238E27FC236}">
                <a16:creationId xmlns:a16="http://schemas.microsoft.com/office/drawing/2014/main" id="{5D87EC5A-ACF7-9D69-2375-50170BEF0249}"/>
              </a:ext>
            </a:extLst>
          </p:cNvPr>
          <p:cNvSpPr>
            <a:spLocks/>
          </p:cNvSpPr>
          <p:nvPr/>
        </p:nvSpPr>
        <p:spPr bwMode="auto">
          <a:xfrm>
            <a:off x="962025" y="3805238"/>
            <a:ext cx="19050" cy="12700"/>
          </a:xfrm>
          <a:custGeom>
            <a:avLst/>
            <a:gdLst>
              <a:gd name="T0" fmla="*/ 0 w 25"/>
              <a:gd name="T1" fmla="*/ 2147483647 h 16"/>
              <a:gd name="T2" fmla="*/ 2147483647 w 25"/>
              <a:gd name="T3" fmla="*/ 0 h 16"/>
              <a:gd name="T4" fmla="*/ 2147483647 w 25"/>
              <a:gd name="T5" fmla="*/ 0 h 16"/>
              <a:gd name="T6" fmla="*/ 0 60000 65536"/>
              <a:gd name="T7" fmla="*/ 0 60000 65536"/>
              <a:gd name="T8" fmla="*/ 0 60000 65536"/>
            </a:gdLst>
            <a:ahLst/>
            <a:cxnLst>
              <a:cxn ang="T6">
                <a:pos x="T0" y="T1"/>
              </a:cxn>
              <a:cxn ang="T7">
                <a:pos x="T2" y="T3"/>
              </a:cxn>
              <a:cxn ang="T8">
                <a:pos x="T4" y="T5"/>
              </a:cxn>
            </a:cxnLst>
            <a:rect l="0" t="0" r="r" b="b"/>
            <a:pathLst>
              <a:path w="25" h="16">
                <a:moveTo>
                  <a:pt x="0" y="16"/>
                </a:moveTo>
                <a:lnTo>
                  <a:pt x="16" y="0"/>
                </a:lnTo>
                <a:lnTo>
                  <a:pt x="25" y="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764" name="Freeform 312">
            <a:extLst>
              <a:ext uri="{FF2B5EF4-FFF2-40B4-BE49-F238E27FC236}">
                <a16:creationId xmlns:a16="http://schemas.microsoft.com/office/drawing/2014/main" id="{E3A1AA1F-CCAB-20C7-3E99-FF3B8B4FA934}"/>
              </a:ext>
            </a:extLst>
          </p:cNvPr>
          <p:cNvSpPr>
            <a:spLocks/>
          </p:cNvSpPr>
          <p:nvPr/>
        </p:nvSpPr>
        <p:spPr bwMode="auto">
          <a:xfrm>
            <a:off x="992188" y="3763963"/>
            <a:ext cx="14287" cy="7937"/>
          </a:xfrm>
          <a:custGeom>
            <a:avLst/>
            <a:gdLst>
              <a:gd name="T0" fmla="*/ 0 w 17"/>
              <a:gd name="T1" fmla="*/ 2147483647 h 9"/>
              <a:gd name="T2" fmla="*/ 2147483647 w 17"/>
              <a:gd name="T3" fmla="*/ 0 h 9"/>
              <a:gd name="T4" fmla="*/ 2147483647 w 17"/>
              <a:gd name="T5" fmla="*/ 0 h 9"/>
              <a:gd name="T6" fmla="*/ 0 60000 65536"/>
              <a:gd name="T7" fmla="*/ 0 60000 65536"/>
              <a:gd name="T8" fmla="*/ 0 60000 65536"/>
            </a:gdLst>
            <a:ahLst/>
            <a:cxnLst>
              <a:cxn ang="T6">
                <a:pos x="T0" y="T1"/>
              </a:cxn>
              <a:cxn ang="T7">
                <a:pos x="T2" y="T3"/>
              </a:cxn>
              <a:cxn ang="T8">
                <a:pos x="T4" y="T5"/>
              </a:cxn>
            </a:cxnLst>
            <a:rect l="0" t="0" r="r" b="b"/>
            <a:pathLst>
              <a:path w="17" h="9">
                <a:moveTo>
                  <a:pt x="0" y="9"/>
                </a:moveTo>
                <a:lnTo>
                  <a:pt x="9" y="0"/>
                </a:lnTo>
                <a:lnTo>
                  <a:pt x="17" y="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765" name="Freeform 313">
            <a:extLst>
              <a:ext uri="{FF2B5EF4-FFF2-40B4-BE49-F238E27FC236}">
                <a16:creationId xmlns:a16="http://schemas.microsoft.com/office/drawing/2014/main" id="{03329531-0A5F-965E-79E6-296CDF2B842A}"/>
              </a:ext>
            </a:extLst>
          </p:cNvPr>
          <p:cNvSpPr>
            <a:spLocks/>
          </p:cNvSpPr>
          <p:nvPr/>
        </p:nvSpPr>
        <p:spPr bwMode="auto">
          <a:xfrm>
            <a:off x="1000125" y="3751263"/>
            <a:ext cx="19050" cy="12700"/>
          </a:xfrm>
          <a:custGeom>
            <a:avLst/>
            <a:gdLst>
              <a:gd name="T0" fmla="*/ 0 w 25"/>
              <a:gd name="T1" fmla="*/ 2147483647 h 16"/>
              <a:gd name="T2" fmla="*/ 2147483647 w 25"/>
              <a:gd name="T3" fmla="*/ 0 h 16"/>
              <a:gd name="T4" fmla="*/ 2147483647 w 25"/>
              <a:gd name="T5" fmla="*/ 0 h 16"/>
              <a:gd name="T6" fmla="*/ 0 60000 65536"/>
              <a:gd name="T7" fmla="*/ 0 60000 65536"/>
              <a:gd name="T8" fmla="*/ 0 60000 65536"/>
            </a:gdLst>
            <a:ahLst/>
            <a:cxnLst>
              <a:cxn ang="T6">
                <a:pos x="T0" y="T1"/>
              </a:cxn>
              <a:cxn ang="T7">
                <a:pos x="T2" y="T3"/>
              </a:cxn>
              <a:cxn ang="T8">
                <a:pos x="T4" y="T5"/>
              </a:cxn>
            </a:cxnLst>
            <a:rect l="0" t="0" r="r" b="b"/>
            <a:pathLst>
              <a:path w="25" h="16">
                <a:moveTo>
                  <a:pt x="0" y="16"/>
                </a:moveTo>
                <a:lnTo>
                  <a:pt x="16" y="0"/>
                </a:lnTo>
                <a:lnTo>
                  <a:pt x="25" y="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766" name="Freeform 314">
            <a:extLst>
              <a:ext uri="{FF2B5EF4-FFF2-40B4-BE49-F238E27FC236}">
                <a16:creationId xmlns:a16="http://schemas.microsoft.com/office/drawing/2014/main" id="{9DC031D6-035B-04A9-C6DE-51F815806281}"/>
              </a:ext>
            </a:extLst>
          </p:cNvPr>
          <p:cNvSpPr>
            <a:spLocks/>
          </p:cNvSpPr>
          <p:nvPr/>
        </p:nvSpPr>
        <p:spPr bwMode="auto">
          <a:xfrm>
            <a:off x="1038225" y="3697288"/>
            <a:ext cx="19050" cy="20637"/>
          </a:xfrm>
          <a:custGeom>
            <a:avLst/>
            <a:gdLst>
              <a:gd name="T0" fmla="*/ 0 w 25"/>
              <a:gd name="T1" fmla="*/ 2147483647 h 25"/>
              <a:gd name="T2" fmla="*/ 2147483647 w 25"/>
              <a:gd name="T3" fmla="*/ 0 h 25"/>
              <a:gd name="T4" fmla="*/ 2147483647 w 25"/>
              <a:gd name="T5" fmla="*/ 0 h 25"/>
              <a:gd name="T6" fmla="*/ 0 60000 65536"/>
              <a:gd name="T7" fmla="*/ 0 60000 65536"/>
              <a:gd name="T8" fmla="*/ 0 60000 65536"/>
            </a:gdLst>
            <a:ahLst/>
            <a:cxnLst>
              <a:cxn ang="T6">
                <a:pos x="T0" y="T1"/>
              </a:cxn>
              <a:cxn ang="T7">
                <a:pos x="T2" y="T3"/>
              </a:cxn>
              <a:cxn ang="T8">
                <a:pos x="T4" y="T5"/>
              </a:cxn>
            </a:cxnLst>
            <a:rect l="0" t="0" r="r" b="b"/>
            <a:pathLst>
              <a:path w="25" h="25">
                <a:moveTo>
                  <a:pt x="0" y="25"/>
                </a:moveTo>
                <a:lnTo>
                  <a:pt x="16" y="0"/>
                </a:lnTo>
                <a:lnTo>
                  <a:pt x="25" y="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767" name="Freeform 315">
            <a:extLst>
              <a:ext uri="{FF2B5EF4-FFF2-40B4-BE49-F238E27FC236}">
                <a16:creationId xmlns:a16="http://schemas.microsoft.com/office/drawing/2014/main" id="{4320EA5D-D4DC-403D-F512-E8723F155429}"/>
              </a:ext>
            </a:extLst>
          </p:cNvPr>
          <p:cNvSpPr>
            <a:spLocks/>
          </p:cNvSpPr>
          <p:nvPr/>
        </p:nvSpPr>
        <p:spPr bwMode="auto">
          <a:xfrm>
            <a:off x="1076325" y="3644900"/>
            <a:ext cx="25400" cy="19050"/>
          </a:xfrm>
          <a:custGeom>
            <a:avLst/>
            <a:gdLst>
              <a:gd name="T0" fmla="*/ 0 w 33"/>
              <a:gd name="T1" fmla="*/ 2147483647 h 25"/>
              <a:gd name="T2" fmla="*/ 2147483647 w 33"/>
              <a:gd name="T3" fmla="*/ 0 h 25"/>
              <a:gd name="T4" fmla="*/ 2147483647 w 33"/>
              <a:gd name="T5" fmla="*/ 0 h 25"/>
              <a:gd name="T6" fmla="*/ 0 60000 65536"/>
              <a:gd name="T7" fmla="*/ 0 60000 65536"/>
              <a:gd name="T8" fmla="*/ 0 60000 65536"/>
            </a:gdLst>
            <a:ahLst/>
            <a:cxnLst>
              <a:cxn ang="T6">
                <a:pos x="T0" y="T1"/>
              </a:cxn>
              <a:cxn ang="T7">
                <a:pos x="T2" y="T3"/>
              </a:cxn>
              <a:cxn ang="T8">
                <a:pos x="T4" y="T5"/>
              </a:cxn>
            </a:cxnLst>
            <a:rect l="0" t="0" r="r" b="b"/>
            <a:pathLst>
              <a:path w="33" h="25">
                <a:moveTo>
                  <a:pt x="0" y="25"/>
                </a:moveTo>
                <a:lnTo>
                  <a:pt x="25" y="0"/>
                </a:lnTo>
                <a:lnTo>
                  <a:pt x="33" y="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768" name="Freeform 316">
            <a:extLst>
              <a:ext uri="{FF2B5EF4-FFF2-40B4-BE49-F238E27FC236}">
                <a16:creationId xmlns:a16="http://schemas.microsoft.com/office/drawing/2014/main" id="{39DE0BC4-262F-B154-CEFD-65967F7510B8}"/>
              </a:ext>
            </a:extLst>
          </p:cNvPr>
          <p:cNvSpPr>
            <a:spLocks/>
          </p:cNvSpPr>
          <p:nvPr/>
        </p:nvSpPr>
        <p:spPr bwMode="auto">
          <a:xfrm>
            <a:off x="1120775" y="3590925"/>
            <a:ext cx="19050" cy="20638"/>
          </a:xfrm>
          <a:custGeom>
            <a:avLst/>
            <a:gdLst>
              <a:gd name="T0" fmla="*/ 0 w 25"/>
              <a:gd name="T1" fmla="*/ 2147483647 h 25"/>
              <a:gd name="T2" fmla="*/ 2147483647 w 25"/>
              <a:gd name="T3" fmla="*/ 0 h 25"/>
              <a:gd name="T4" fmla="*/ 2147483647 w 25"/>
              <a:gd name="T5" fmla="*/ 0 h 25"/>
              <a:gd name="T6" fmla="*/ 0 60000 65536"/>
              <a:gd name="T7" fmla="*/ 0 60000 65536"/>
              <a:gd name="T8" fmla="*/ 0 60000 65536"/>
            </a:gdLst>
            <a:ahLst/>
            <a:cxnLst>
              <a:cxn ang="T6">
                <a:pos x="T0" y="T1"/>
              </a:cxn>
              <a:cxn ang="T7">
                <a:pos x="T2" y="T3"/>
              </a:cxn>
              <a:cxn ang="T8">
                <a:pos x="T4" y="T5"/>
              </a:cxn>
            </a:cxnLst>
            <a:rect l="0" t="0" r="r" b="b"/>
            <a:pathLst>
              <a:path w="25" h="25">
                <a:moveTo>
                  <a:pt x="0" y="25"/>
                </a:moveTo>
                <a:lnTo>
                  <a:pt x="16" y="0"/>
                </a:lnTo>
                <a:lnTo>
                  <a:pt x="25" y="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769" name="Freeform 317">
            <a:extLst>
              <a:ext uri="{FF2B5EF4-FFF2-40B4-BE49-F238E27FC236}">
                <a16:creationId xmlns:a16="http://schemas.microsoft.com/office/drawing/2014/main" id="{FC1D20EF-EC2C-4DB7-2E59-6BD9E2511516}"/>
              </a:ext>
            </a:extLst>
          </p:cNvPr>
          <p:cNvSpPr>
            <a:spLocks/>
          </p:cNvSpPr>
          <p:nvPr/>
        </p:nvSpPr>
        <p:spPr bwMode="auto">
          <a:xfrm>
            <a:off x="1160463" y="3544888"/>
            <a:ext cx="12700" cy="12700"/>
          </a:xfrm>
          <a:custGeom>
            <a:avLst/>
            <a:gdLst>
              <a:gd name="T0" fmla="*/ 0 w 16"/>
              <a:gd name="T1" fmla="*/ 2147483647 h 17"/>
              <a:gd name="T2" fmla="*/ 2147483647 w 16"/>
              <a:gd name="T3" fmla="*/ 0 h 17"/>
              <a:gd name="T4" fmla="*/ 2147483647 w 16"/>
              <a:gd name="T5" fmla="*/ 0 h 17"/>
              <a:gd name="T6" fmla="*/ 0 60000 65536"/>
              <a:gd name="T7" fmla="*/ 0 60000 65536"/>
              <a:gd name="T8" fmla="*/ 0 60000 65536"/>
            </a:gdLst>
            <a:ahLst/>
            <a:cxnLst>
              <a:cxn ang="T6">
                <a:pos x="T0" y="T1"/>
              </a:cxn>
              <a:cxn ang="T7">
                <a:pos x="T2" y="T3"/>
              </a:cxn>
              <a:cxn ang="T8">
                <a:pos x="T4" y="T5"/>
              </a:cxn>
            </a:cxnLst>
            <a:rect l="0" t="0" r="r" b="b"/>
            <a:pathLst>
              <a:path w="16" h="17">
                <a:moveTo>
                  <a:pt x="0" y="17"/>
                </a:moveTo>
                <a:lnTo>
                  <a:pt x="8" y="0"/>
                </a:lnTo>
                <a:lnTo>
                  <a:pt x="16" y="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770" name="Freeform 318">
            <a:extLst>
              <a:ext uri="{FF2B5EF4-FFF2-40B4-BE49-F238E27FC236}">
                <a16:creationId xmlns:a16="http://schemas.microsoft.com/office/drawing/2014/main" id="{0D72A786-C70E-25DD-5940-449486B9A2FB}"/>
              </a:ext>
            </a:extLst>
          </p:cNvPr>
          <p:cNvSpPr>
            <a:spLocks/>
          </p:cNvSpPr>
          <p:nvPr/>
        </p:nvSpPr>
        <p:spPr bwMode="auto">
          <a:xfrm>
            <a:off x="1165225" y="3538538"/>
            <a:ext cx="14288" cy="6350"/>
          </a:xfrm>
          <a:custGeom>
            <a:avLst/>
            <a:gdLst>
              <a:gd name="T0" fmla="*/ 0 w 17"/>
              <a:gd name="T1" fmla="*/ 2147483647 h 8"/>
              <a:gd name="T2" fmla="*/ 2147483647 w 17"/>
              <a:gd name="T3" fmla="*/ 0 h 8"/>
              <a:gd name="T4" fmla="*/ 2147483647 w 17"/>
              <a:gd name="T5" fmla="*/ 0 h 8"/>
              <a:gd name="T6" fmla="*/ 0 60000 65536"/>
              <a:gd name="T7" fmla="*/ 0 60000 65536"/>
              <a:gd name="T8" fmla="*/ 0 60000 65536"/>
            </a:gdLst>
            <a:ahLst/>
            <a:cxnLst>
              <a:cxn ang="T6">
                <a:pos x="T0" y="T1"/>
              </a:cxn>
              <a:cxn ang="T7">
                <a:pos x="T2" y="T3"/>
              </a:cxn>
              <a:cxn ang="T8">
                <a:pos x="T4" y="T5"/>
              </a:cxn>
            </a:cxnLst>
            <a:rect l="0" t="0" r="r" b="b"/>
            <a:pathLst>
              <a:path w="17" h="8">
                <a:moveTo>
                  <a:pt x="0" y="8"/>
                </a:moveTo>
                <a:lnTo>
                  <a:pt x="8" y="0"/>
                </a:lnTo>
                <a:lnTo>
                  <a:pt x="17" y="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771" name="Freeform 319">
            <a:extLst>
              <a:ext uri="{FF2B5EF4-FFF2-40B4-BE49-F238E27FC236}">
                <a16:creationId xmlns:a16="http://schemas.microsoft.com/office/drawing/2014/main" id="{F1C42FEE-AE42-7688-E1F1-1B5E4ADC91B0}"/>
              </a:ext>
            </a:extLst>
          </p:cNvPr>
          <p:cNvSpPr>
            <a:spLocks/>
          </p:cNvSpPr>
          <p:nvPr/>
        </p:nvSpPr>
        <p:spPr bwMode="auto">
          <a:xfrm>
            <a:off x="1198563" y="3498850"/>
            <a:ext cx="12700" cy="6350"/>
          </a:xfrm>
          <a:custGeom>
            <a:avLst/>
            <a:gdLst>
              <a:gd name="T0" fmla="*/ 0 w 16"/>
              <a:gd name="T1" fmla="*/ 2147483647 h 8"/>
              <a:gd name="T2" fmla="*/ 2147483647 w 16"/>
              <a:gd name="T3" fmla="*/ 0 h 8"/>
              <a:gd name="T4" fmla="*/ 2147483647 w 16"/>
              <a:gd name="T5" fmla="*/ 0 h 8"/>
              <a:gd name="T6" fmla="*/ 0 60000 65536"/>
              <a:gd name="T7" fmla="*/ 0 60000 65536"/>
              <a:gd name="T8" fmla="*/ 0 60000 65536"/>
            </a:gdLst>
            <a:ahLst/>
            <a:cxnLst>
              <a:cxn ang="T6">
                <a:pos x="T0" y="T1"/>
              </a:cxn>
              <a:cxn ang="T7">
                <a:pos x="T2" y="T3"/>
              </a:cxn>
              <a:cxn ang="T8">
                <a:pos x="T4" y="T5"/>
              </a:cxn>
            </a:cxnLst>
            <a:rect l="0" t="0" r="r" b="b"/>
            <a:pathLst>
              <a:path w="16" h="8">
                <a:moveTo>
                  <a:pt x="0" y="8"/>
                </a:moveTo>
                <a:lnTo>
                  <a:pt x="8" y="0"/>
                </a:lnTo>
                <a:lnTo>
                  <a:pt x="16" y="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772" name="Freeform 320">
            <a:extLst>
              <a:ext uri="{FF2B5EF4-FFF2-40B4-BE49-F238E27FC236}">
                <a16:creationId xmlns:a16="http://schemas.microsoft.com/office/drawing/2014/main" id="{1EB67252-B0C7-7743-BADC-9CFB879B6A02}"/>
              </a:ext>
            </a:extLst>
          </p:cNvPr>
          <p:cNvSpPr>
            <a:spLocks/>
          </p:cNvSpPr>
          <p:nvPr/>
        </p:nvSpPr>
        <p:spPr bwMode="auto">
          <a:xfrm>
            <a:off x="1204913" y="3484563"/>
            <a:ext cx="20637" cy="14287"/>
          </a:xfrm>
          <a:custGeom>
            <a:avLst/>
            <a:gdLst>
              <a:gd name="T0" fmla="*/ 0 w 25"/>
              <a:gd name="T1" fmla="*/ 2147483647 h 17"/>
              <a:gd name="T2" fmla="*/ 2147483647 w 25"/>
              <a:gd name="T3" fmla="*/ 0 h 17"/>
              <a:gd name="T4" fmla="*/ 2147483647 w 25"/>
              <a:gd name="T5" fmla="*/ 0 h 17"/>
              <a:gd name="T6" fmla="*/ 0 60000 65536"/>
              <a:gd name="T7" fmla="*/ 0 60000 65536"/>
              <a:gd name="T8" fmla="*/ 0 60000 65536"/>
            </a:gdLst>
            <a:ahLst/>
            <a:cxnLst>
              <a:cxn ang="T6">
                <a:pos x="T0" y="T1"/>
              </a:cxn>
              <a:cxn ang="T7">
                <a:pos x="T2" y="T3"/>
              </a:cxn>
              <a:cxn ang="T8">
                <a:pos x="T4" y="T5"/>
              </a:cxn>
            </a:cxnLst>
            <a:rect l="0" t="0" r="r" b="b"/>
            <a:pathLst>
              <a:path w="25" h="17">
                <a:moveTo>
                  <a:pt x="0" y="17"/>
                </a:moveTo>
                <a:lnTo>
                  <a:pt x="17" y="0"/>
                </a:lnTo>
                <a:lnTo>
                  <a:pt x="25" y="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773" name="Freeform 321">
            <a:extLst>
              <a:ext uri="{FF2B5EF4-FFF2-40B4-BE49-F238E27FC236}">
                <a16:creationId xmlns:a16="http://schemas.microsoft.com/office/drawing/2014/main" id="{E3E33D05-3943-6AF3-288D-DCE1CD49EA25}"/>
              </a:ext>
            </a:extLst>
          </p:cNvPr>
          <p:cNvSpPr>
            <a:spLocks/>
          </p:cNvSpPr>
          <p:nvPr/>
        </p:nvSpPr>
        <p:spPr bwMode="auto">
          <a:xfrm>
            <a:off x="1244600" y="3432175"/>
            <a:ext cx="19050" cy="19050"/>
          </a:xfrm>
          <a:custGeom>
            <a:avLst/>
            <a:gdLst>
              <a:gd name="T0" fmla="*/ 0 w 25"/>
              <a:gd name="T1" fmla="*/ 2147483647 h 25"/>
              <a:gd name="T2" fmla="*/ 2147483647 w 25"/>
              <a:gd name="T3" fmla="*/ 0 h 25"/>
              <a:gd name="T4" fmla="*/ 2147483647 w 25"/>
              <a:gd name="T5" fmla="*/ 0 h 25"/>
              <a:gd name="T6" fmla="*/ 0 60000 65536"/>
              <a:gd name="T7" fmla="*/ 0 60000 65536"/>
              <a:gd name="T8" fmla="*/ 0 60000 65536"/>
            </a:gdLst>
            <a:ahLst/>
            <a:cxnLst>
              <a:cxn ang="T6">
                <a:pos x="T0" y="T1"/>
              </a:cxn>
              <a:cxn ang="T7">
                <a:pos x="T2" y="T3"/>
              </a:cxn>
              <a:cxn ang="T8">
                <a:pos x="T4" y="T5"/>
              </a:cxn>
            </a:cxnLst>
            <a:rect l="0" t="0" r="r" b="b"/>
            <a:pathLst>
              <a:path w="25" h="25">
                <a:moveTo>
                  <a:pt x="0" y="25"/>
                </a:moveTo>
                <a:lnTo>
                  <a:pt x="17" y="0"/>
                </a:lnTo>
                <a:lnTo>
                  <a:pt x="25" y="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774" name="Freeform 322">
            <a:extLst>
              <a:ext uri="{FF2B5EF4-FFF2-40B4-BE49-F238E27FC236}">
                <a16:creationId xmlns:a16="http://schemas.microsoft.com/office/drawing/2014/main" id="{0F12B180-4B15-9D75-32E0-AD5F1FE4DAEF}"/>
              </a:ext>
            </a:extLst>
          </p:cNvPr>
          <p:cNvSpPr>
            <a:spLocks/>
          </p:cNvSpPr>
          <p:nvPr/>
        </p:nvSpPr>
        <p:spPr bwMode="auto">
          <a:xfrm>
            <a:off x="1289050" y="3378200"/>
            <a:ext cx="19050" cy="20638"/>
          </a:xfrm>
          <a:custGeom>
            <a:avLst/>
            <a:gdLst>
              <a:gd name="T0" fmla="*/ 0 w 25"/>
              <a:gd name="T1" fmla="*/ 2147483647 h 25"/>
              <a:gd name="T2" fmla="*/ 2147483647 w 25"/>
              <a:gd name="T3" fmla="*/ 0 h 25"/>
              <a:gd name="T4" fmla="*/ 2147483647 w 25"/>
              <a:gd name="T5" fmla="*/ 0 h 25"/>
              <a:gd name="T6" fmla="*/ 0 60000 65536"/>
              <a:gd name="T7" fmla="*/ 0 60000 65536"/>
              <a:gd name="T8" fmla="*/ 0 60000 65536"/>
            </a:gdLst>
            <a:ahLst/>
            <a:cxnLst>
              <a:cxn ang="T6">
                <a:pos x="T0" y="T1"/>
              </a:cxn>
              <a:cxn ang="T7">
                <a:pos x="T2" y="T3"/>
              </a:cxn>
              <a:cxn ang="T8">
                <a:pos x="T4" y="T5"/>
              </a:cxn>
            </a:cxnLst>
            <a:rect l="0" t="0" r="r" b="b"/>
            <a:pathLst>
              <a:path w="25" h="25">
                <a:moveTo>
                  <a:pt x="0" y="25"/>
                </a:moveTo>
                <a:lnTo>
                  <a:pt x="17" y="0"/>
                </a:lnTo>
                <a:lnTo>
                  <a:pt x="25" y="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775" name="Freeform 323">
            <a:extLst>
              <a:ext uri="{FF2B5EF4-FFF2-40B4-BE49-F238E27FC236}">
                <a16:creationId xmlns:a16="http://schemas.microsoft.com/office/drawing/2014/main" id="{612AB10E-E22D-89FD-C1CB-00FBA73C0BB4}"/>
              </a:ext>
            </a:extLst>
          </p:cNvPr>
          <p:cNvSpPr>
            <a:spLocks/>
          </p:cNvSpPr>
          <p:nvPr/>
        </p:nvSpPr>
        <p:spPr bwMode="auto">
          <a:xfrm>
            <a:off x="1333500" y="3332163"/>
            <a:ext cx="12700" cy="12700"/>
          </a:xfrm>
          <a:custGeom>
            <a:avLst/>
            <a:gdLst>
              <a:gd name="T0" fmla="*/ 0 w 17"/>
              <a:gd name="T1" fmla="*/ 2147483647 h 17"/>
              <a:gd name="T2" fmla="*/ 2147483647 w 17"/>
              <a:gd name="T3" fmla="*/ 0 h 17"/>
              <a:gd name="T4" fmla="*/ 2147483647 w 17"/>
              <a:gd name="T5" fmla="*/ 0 h 17"/>
              <a:gd name="T6" fmla="*/ 0 60000 65536"/>
              <a:gd name="T7" fmla="*/ 0 60000 65536"/>
              <a:gd name="T8" fmla="*/ 0 60000 65536"/>
            </a:gdLst>
            <a:ahLst/>
            <a:cxnLst>
              <a:cxn ang="T6">
                <a:pos x="T0" y="T1"/>
              </a:cxn>
              <a:cxn ang="T7">
                <a:pos x="T2" y="T3"/>
              </a:cxn>
              <a:cxn ang="T8">
                <a:pos x="T4" y="T5"/>
              </a:cxn>
            </a:cxnLst>
            <a:rect l="0" t="0" r="r" b="b"/>
            <a:pathLst>
              <a:path w="17" h="17">
                <a:moveTo>
                  <a:pt x="0" y="17"/>
                </a:moveTo>
                <a:lnTo>
                  <a:pt x="9" y="0"/>
                </a:lnTo>
                <a:lnTo>
                  <a:pt x="17" y="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776" name="Freeform 324">
            <a:extLst>
              <a:ext uri="{FF2B5EF4-FFF2-40B4-BE49-F238E27FC236}">
                <a16:creationId xmlns:a16="http://schemas.microsoft.com/office/drawing/2014/main" id="{CD9BEACB-99D9-1A0C-5222-0C7BB92F1887}"/>
              </a:ext>
            </a:extLst>
          </p:cNvPr>
          <p:cNvSpPr>
            <a:spLocks/>
          </p:cNvSpPr>
          <p:nvPr/>
        </p:nvSpPr>
        <p:spPr bwMode="auto">
          <a:xfrm>
            <a:off x="1339850" y="3325813"/>
            <a:ext cx="12700" cy="6350"/>
          </a:xfrm>
          <a:custGeom>
            <a:avLst/>
            <a:gdLst>
              <a:gd name="T0" fmla="*/ 0 w 16"/>
              <a:gd name="T1" fmla="*/ 2147483647 h 8"/>
              <a:gd name="T2" fmla="*/ 2147483647 w 16"/>
              <a:gd name="T3" fmla="*/ 0 h 8"/>
              <a:gd name="T4" fmla="*/ 2147483647 w 16"/>
              <a:gd name="T5" fmla="*/ 0 h 8"/>
              <a:gd name="T6" fmla="*/ 0 60000 65536"/>
              <a:gd name="T7" fmla="*/ 0 60000 65536"/>
              <a:gd name="T8" fmla="*/ 0 60000 65536"/>
            </a:gdLst>
            <a:ahLst/>
            <a:cxnLst>
              <a:cxn ang="T6">
                <a:pos x="T0" y="T1"/>
              </a:cxn>
              <a:cxn ang="T7">
                <a:pos x="T2" y="T3"/>
              </a:cxn>
              <a:cxn ang="T8">
                <a:pos x="T4" y="T5"/>
              </a:cxn>
            </a:cxnLst>
            <a:rect l="0" t="0" r="r" b="b"/>
            <a:pathLst>
              <a:path w="16" h="8">
                <a:moveTo>
                  <a:pt x="0" y="8"/>
                </a:moveTo>
                <a:lnTo>
                  <a:pt x="8" y="0"/>
                </a:lnTo>
                <a:lnTo>
                  <a:pt x="16" y="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777" name="Freeform 326">
            <a:extLst>
              <a:ext uri="{FF2B5EF4-FFF2-40B4-BE49-F238E27FC236}">
                <a16:creationId xmlns:a16="http://schemas.microsoft.com/office/drawing/2014/main" id="{17DC748F-F29C-0BF8-BD15-6117D3BA760F}"/>
              </a:ext>
            </a:extLst>
          </p:cNvPr>
          <p:cNvSpPr>
            <a:spLocks/>
          </p:cNvSpPr>
          <p:nvPr/>
        </p:nvSpPr>
        <p:spPr bwMode="auto">
          <a:xfrm>
            <a:off x="1371600" y="3271838"/>
            <a:ext cx="19050" cy="12700"/>
          </a:xfrm>
          <a:custGeom>
            <a:avLst/>
            <a:gdLst>
              <a:gd name="T0" fmla="*/ 0 w 25"/>
              <a:gd name="T1" fmla="*/ 2147483647 h 17"/>
              <a:gd name="T2" fmla="*/ 2147483647 w 25"/>
              <a:gd name="T3" fmla="*/ 0 h 17"/>
              <a:gd name="T4" fmla="*/ 2147483647 w 25"/>
              <a:gd name="T5" fmla="*/ 0 h 17"/>
              <a:gd name="T6" fmla="*/ 0 60000 65536"/>
              <a:gd name="T7" fmla="*/ 0 60000 65536"/>
              <a:gd name="T8" fmla="*/ 0 60000 65536"/>
            </a:gdLst>
            <a:ahLst/>
            <a:cxnLst>
              <a:cxn ang="T6">
                <a:pos x="T0" y="T1"/>
              </a:cxn>
              <a:cxn ang="T7">
                <a:pos x="T2" y="T3"/>
              </a:cxn>
              <a:cxn ang="T8">
                <a:pos x="T4" y="T5"/>
              </a:cxn>
            </a:cxnLst>
            <a:rect l="0" t="0" r="r" b="b"/>
            <a:pathLst>
              <a:path w="25" h="17">
                <a:moveTo>
                  <a:pt x="0" y="17"/>
                </a:moveTo>
                <a:lnTo>
                  <a:pt x="17" y="0"/>
                </a:lnTo>
                <a:lnTo>
                  <a:pt x="25" y="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778" name="Freeform 327">
            <a:extLst>
              <a:ext uri="{FF2B5EF4-FFF2-40B4-BE49-F238E27FC236}">
                <a16:creationId xmlns:a16="http://schemas.microsoft.com/office/drawing/2014/main" id="{923F6F7F-6EF0-9C55-CD0C-71C8CE0DA629}"/>
              </a:ext>
            </a:extLst>
          </p:cNvPr>
          <p:cNvSpPr>
            <a:spLocks/>
          </p:cNvSpPr>
          <p:nvPr/>
        </p:nvSpPr>
        <p:spPr bwMode="auto">
          <a:xfrm>
            <a:off x="1417638" y="3219450"/>
            <a:ext cx="19050" cy="20638"/>
          </a:xfrm>
          <a:custGeom>
            <a:avLst/>
            <a:gdLst>
              <a:gd name="T0" fmla="*/ 0 w 25"/>
              <a:gd name="T1" fmla="*/ 2147483647 h 25"/>
              <a:gd name="T2" fmla="*/ 2147483647 w 25"/>
              <a:gd name="T3" fmla="*/ 0 h 25"/>
              <a:gd name="T4" fmla="*/ 2147483647 w 25"/>
              <a:gd name="T5" fmla="*/ 0 h 25"/>
              <a:gd name="T6" fmla="*/ 0 60000 65536"/>
              <a:gd name="T7" fmla="*/ 0 60000 65536"/>
              <a:gd name="T8" fmla="*/ 0 60000 65536"/>
            </a:gdLst>
            <a:ahLst/>
            <a:cxnLst>
              <a:cxn ang="T6">
                <a:pos x="T0" y="T1"/>
              </a:cxn>
              <a:cxn ang="T7">
                <a:pos x="T2" y="T3"/>
              </a:cxn>
              <a:cxn ang="T8">
                <a:pos x="T4" y="T5"/>
              </a:cxn>
            </a:cxnLst>
            <a:rect l="0" t="0" r="r" b="b"/>
            <a:pathLst>
              <a:path w="25" h="25">
                <a:moveTo>
                  <a:pt x="0" y="25"/>
                </a:moveTo>
                <a:lnTo>
                  <a:pt x="16" y="0"/>
                </a:lnTo>
                <a:lnTo>
                  <a:pt x="25" y="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779" name="Freeform 328">
            <a:extLst>
              <a:ext uri="{FF2B5EF4-FFF2-40B4-BE49-F238E27FC236}">
                <a16:creationId xmlns:a16="http://schemas.microsoft.com/office/drawing/2014/main" id="{366E76B8-1CAC-5951-5E6C-D06B5C02C41A}"/>
              </a:ext>
            </a:extLst>
          </p:cNvPr>
          <p:cNvSpPr>
            <a:spLocks/>
          </p:cNvSpPr>
          <p:nvPr/>
        </p:nvSpPr>
        <p:spPr bwMode="auto">
          <a:xfrm>
            <a:off x="1462088" y="3179763"/>
            <a:ext cx="12700" cy="6350"/>
          </a:xfrm>
          <a:custGeom>
            <a:avLst/>
            <a:gdLst>
              <a:gd name="T0" fmla="*/ 0 w 16"/>
              <a:gd name="T1" fmla="*/ 2147483647 h 8"/>
              <a:gd name="T2" fmla="*/ 2147483647 w 16"/>
              <a:gd name="T3" fmla="*/ 0 h 8"/>
              <a:gd name="T4" fmla="*/ 2147483647 w 16"/>
              <a:gd name="T5" fmla="*/ 0 h 8"/>
              <a:gd name="T6" fmla="*/ 0 60000 65536"/>
              <a:gd name="T7" fmla="*/ 0 60000 65536"/>
              <a:gd name="T8" fmla="*/ 0 60000 65536"/>
            </a:gdLst>
            <a:ahLst/>
            <a:cxnLst>
              <a:cxn ang="T6">
                <a:pos x="T0" y="T1"/>
              </a:cxn>
              <a:cxn ang="T7">
                <a:pos x="T2" y="T3"/>
              </a:cxn>
              <a:cxn ang="T8">
                <a:pos x="T4" y="T5"/>
              </a:cxn>
            </a:cxnLst>
            <a:rect l="0" t="0" r="r" b="b"/>
            <a:pathLst>
              <a:path w="16" h="8">
                <a:moveTo>
                  <a:pt x="0" y="8"/>
                </a:moveTo>
                <a:lnTo>
                  <a:pt x="8" y="0"/>
                </a:lnTo>
                <a:lnTo>
                  <a:pt x="16" y="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780" name="Freeform 329">
            <a:extLst>
              <a:ext uri="{FF2B5EF4-FFF2-40B4-BE49-F238E27FC236}">
                <a16:creationId xmlns:a16="http://schemas.microsoft.com/office/drawing/2014/main" id="{A027C00B-4E52-D825-D74C-22978D444B6C}"/>
              </a:ext>
            </a:extLst>
          </p:cNvPr>
          <p:cNvSpPr>
            <a:spLocks/>
          </p:cNvSpPr>
          <p:nvPr/>
        </p:nvSpPr>
        <p:spPr bwMode="auto">
          <a:xfrm>
            <a:off x="1470025" y="3165475"/>
            <a:ext cx="19050" cy="14288"/>
          </a:xfrm>
          <a:custGeom>
            <a:avLst/>
            <a:gdLst>
              <a:gd name="T0" fmla="*/ 0 w 25"/>
              <a:gd name="T1" fmla="*/ 2147483647 h 17"/>
              <a:gd name="T2" fmla="*/ 2147483647 w 25"/>
              <a:gd name="T3" fmla="*/ 0 h 17"/>
              <a:gd name="T4" fmla="*/ 2147483647 w 25"/>
              <a:gd name="T5" fmla="*/ 0 h 17"/>
              <a:gd name="T6" fmla="*/ 0 60000 65536"/>
              <a:gd name="T7" fmla="*/ 0 60000 65536"/>
              <a:gd name="T8" fmla="*/ 0 60000 65536"/>
            </a:gdLst>
            <a:ahLst/>
            <a:cxnLst>
              <a:cxn ang="T6">
                <a:pos x="T0" y="T1"/>
              </a:cxn>
              <a:cxn ang="T7">
                <a:pos x="T2" y="T3"/>
              </a:cxn>
              <a:cxn ang="T8">
                <a:pos x="T4" y="T5"/>
              </a:cxn>
            </a:cxnLst>
            <a:rect l="0" t="0" r="r" b="b"/>
            <a:pathLst>
              <a:path w="25" h="17">
                <a:moveTo>
                  <a:pt x="0" y="17"/>
                </a:moveTo>
                <a:lnTo>
                  <a:pt x="17" y="0"/>
                </a:lnTo>
                <a:lnTo>
                  <a:pt x="25" y="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781" name="Freeform 330">
            <a:extLst>
              <a:ext uri="{FF2B5EF4-FFF2-40B4-BE49-F238E27FC236}">
                <a16:creationId xmlns:a16="http://schemas.microsoft.com/office/drawing/2014/main" id="{5A83A26F-7041-E9EB-51FD-35E287AF5FF8}"/>
              </a:ext>
            </a:extLst>
          </p:cNvPr>
          <p:cNvSpPr>
            <a:spLocks/>
          </p:cNvSpPr>
          <p:nvPr/>
        </p:nvSpPr>
        <p:spPr bwMode="auto">
          <a:xfrm>
            <a:off x="1508125" y="3113088"/>
            <a:ext cx="19050" cy="19050"/>
          </a:xfrm>
          <a:custGeom>
            <a:avLst/>
            <a:gdLst>
              <a:gd name="T0" fmla="*/ 0 w 25"/>
              <a:gd name="T1" fmla="*/ 2147483647 h 25"/>
              <a:gd name="T2" fmla="*/ 2147483647 w 25"/>
              <a:gd name="T3" fmla="*/ 0 h 25"/>
              <a:gd name="T4" fmla="*/ 2147483647 w 25"/>
              <a:gd name="T5" fmla="*/ 0 h 25"/>
              <a:gd name="T6" fmla="*/ 0 60000 65536"/>
              <a:gd name="T7" fmla="*/ 0 60000 65536"/>
              <a:gd name="T8" fmla="*/ 0 60000 65536"/>
            </a:gdLst>
            <a:ahLst/>
            <a:cxnLst>
              <a:cxn ang="T6">
                <a:pos x="T0" y="T1"/>
              </a:cxn>
              <a:cxn ang="T7">
                <a:pos x="T2" y="T3"/>
              </a:cxn>
              <a:cxn ang="T8">
                <a:pos x="T4" y="T5"/>
              </a:cxn>
            </a:cxnLst>
            <a:rect l="0" t="0" r="r" b="b"/>
            <a:pathLst>
              <a:path w="25" h="25">
                <a:moveTo>
                  <a:pt x="0" y="25"/>
                </a:moveTo>
                <a:lnTo>
                  <a:pt x="17" y="0"/>
                </a:lnTo>
                <a:lnTo>
                  <a:pt x="25" y="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782" name="Freeform 331">
            <a:extLst>
              <a:ext uri="{FF2B5EF4-FFF2-40B4-BE49-F238E27FC236}">
                <a16:creationId xmlns:a16="http://schemas.microsoft.com/office/drawing/2014/main" id="{F5E485F3-6100-EE51-BB9C-442D4F33331D}"/>
              </a:ext>
            </a:extLst>
          </p:cNvPr>
          <p:cNvSpPr>
            <a:spLocks/>
          </p:cNvSpPr>
          <p:nvPr/>
        </p:nvSpPr>
        <p:spPr bwMode="auto">
          <a:xfrm>
            <a:off x="1552575" y="3065463"/>
            <a:ext cx="12700" cy="14287"/>
          </a:xfrm>
          <a:custGeom>
            <a:avLst/>
            <a:gdLst>
              <a:gd name="T0" fmla="*/ 0 w 17"/>
              <a:gd name="T1" fmla="*/ 2147483647 h 17"/>
              <a:gd name="T2" fmla="*/ 2147483647 w 17"/>
              <a:gd name="T3" fmla="*/ 0 h 17"/>
              <a:gd name="T4" fmla="*/ 2147483647 w 17"/>
              <a:gd name="T5" fmla="*/ 0 h 17"/>
              <a:gd name="T6" fmla="*/ 0 60000 65536"/>
              <a:gd name="T7" fmla="*/ 0 60000 65536"/>
              <a:gd name="T8" fmla="*/ 0 60000 65536"/>
            </a:gdLst>
            <a:ahLst/>
            <a:cxnLst>
              <a:cxn ang="T6">
                <a:pos x="T0" y="T1"/>
              </a:cxn>
              <a:cxn ang="T7">
                <a:pos x="T2" y="T3"/>
              </a:cxn>
              <a:cxn ang="T8">
                <a:pos x="T4" y="T5"/>
              </a:cxn>
            </a:cxnLst>
            <a:rect l="0" t="0" r="r" b="b"/>
            <a:pathLst>
              <a:path w="17" h="17">
                <a:moveTo>
                  <a:pt x="0" y="17"/>
                </a:moveTo>
                <a:lnTo>
                  <a:pt x="9" y="0"/>
                </a:lnTo>
                <a:lnTo>
                  <a:pt x="17" y="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783" name="Freeform 332">
            <a:extLst>
              <a:ext uri="{FF2B5EF4-FFF2-40B4-BE49-F238E27FC236}">
                <a16:creationId xmlns:a16="http://schemas.microsoft.com/office/drawing/2014/main" id="{1885385E-6B68-3A00-A214-F86B97D40AF5}"/>
              </a:ext>
            </a:extLst>
          </p:cNvPr>
          <p:cNvSpPr>
            <a:spLocks/>
          </p:cNvSpPr>
          <p:nvPr/>
        </p:nvSpPr>
        <p:spPr bwMode="auto">
          <a:xfrm>
            <a:off x="1558925" y="3059113"/>
            <a:ext cx="12700" cy="6350"/>
          </a:xfrm>
          <a:custGeom>
            <a:avLst/>
            <a:gdLst>
              <a:gd name="T0" fmla="*/ 0 w 16"/>
              <a:gd name="T1" fmla="*/ 2147483647 h 8"/>
              <a:gd name="T2" fmla="*/ 2147483647 w 16"/>
              <a:gd name="T3" fmla="*/ 0 h 8"/>
              <a:gd name="T4" fmla="*/ 2147483647 w 16"/>
              <a:gd name="T5" fmla="*/ 0 h 8"/>
              <a:gd name="T6" fmla="*/ 0 60000 65536"/>
              <a:gd name="T7" fmla="*/ 0 60000 65536"/>
              <a:gd name="T8" fmla="*/ 0 60000 65536"/>
            </a:gdLst>
            <a:ahLst/>
            <a:cxnLst>
              <a:cxn ang="T6">
                <a:pos x="T0" y="T1"/>
              </a:cxn>
              <a:cxn ang="T7">
                <a:pos x="T2" y="T3"/>
              </a:cxn>
              <a:cxn ang="T8">
                <a:pos x="T4" y="T5"/>
              </a:cxn>
            </a:cxnLst>
            <a:rect l="0" t="0" r="r" b="b"/>
            <a:pathLst>
              <a:path w="16" h="8">
                <a:moveTo>
                  <a:pt x="0" y="8"/>
                </a:moveTo>
                <a:lnTo>
                  <a:pt x="8" y="0"/>
                </a:lnTo>
                <a:lnTo>
                  <a:pt x="16" y="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784" name="Freeform 333">
            <a:extLst>
              <a:ext uri="{FF2B5EF4-FFF2-40B4-BE49-F238E27FC236}">
                <a16:creationId xmlns:a16="http://schemas.microsoft.com/office/drawing/2014/main" id="{6BFA29AF-4A90-BF18-395D-171F2352113B}"/>
              </a:ext>
            </a:extLst>
          </p:cNvPr>
          <p:cNvSpPr>
            <a:spLocks/>
          </p:cNvSpPr>
          <p:nvPr/>
        </p:nvSpPr>
        <p:spPr bwMode="auto">
          <a:xfrm>
            <a:off x="1590675" y="3019425"/>
            <a:ext cx="12700" cy="7938"/>
          </a:xfrm>
          <a:custGeom>
            <a:avLst/>
            <a:gdLst>
              <a:gd name="T0" fmla="*/ 0 w 17"/>
              <a:gd name="T1" fmla="*/ 2147483647 h 8"/>
              <a:gd name="T2" fmla="*/ 2147483647 w 17"/>
              <a:gd name="T3" fmla="*/ 0 h 8"/>
              <a:gd name="T4" fmla="*/ 2147483647 w 17"/>
              <a:gd name="T5" fmla="*/ 0 h 8"/>
              <a:gd name="T6" fmla="*/ 0 60000 65536"/>
              <a:gd name="T7" fmla="*/ 0 60000 65536"/>
              <a:gd name="T8" fmla="*/ 0 60000 65536"/>
            </a:gdLst>
            <a:ahLst/>
            <a:cxnLst>
              <a:cxn ang="T6">
                <a:pos x="T0" y="T1"/>
              </a:cxn>
              <a:cxn ang="T7">
                <a:pos x="T2" y="T3"/>
              </a:cxn>
              <a:cxn ang="T8">
                <a:pos x="T4" y="T5"/>
              </a:cxn>
            </a:cxnLst>
            <a:rect l="0" t="0" r="r" b="b"/>
            <a:pathLst>
              <a:path w="17" h="8">
                <a:moveTo>
                  <a:pt x="0" y="8"/>
                </a:moveTo>
                <a:lnTo>
                  <a:pt x="9" y="0"/>
                </a:lnTo>
                <a:lnTo>
                  <a:pt x="17" y="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785" name="Freeform 334">
            <a:extLst>
              <a:ext uri="{FF2B5EF4-FFF2-40B4-BE49-F238E27FC236}">
                <a16:creationId xmlns:a16="http://schemas.microsoft.com/office/drawing/2014/main" id="{1CE023FF-5892-E11C-A087-35FD907C46E5}"/>
              </a:ext>
            </a:extLst>
          </p:cNvPr>
          <p:cNvSpPr>
            <a:spLocks/>
          </p:cNvSpPr>
          <p:nvPr/>
        </p:nvSpPr>
        <p:spPr bwMode="auto">
          <a:xfrm>
            <a:off x="1597025" y="3006725"/>
            <a:ext cx="19050" cy="12700"/>
          </a:xfrm>
          <a:custGeom>
            <a:avLst/>
            <a:gdLst>
              <a:gd name="T0" fmla="*/ 0 w 24"/>
              <a:gd name="T1" fmla="*/ 2147483647 h 17"/>
              <a:gd name="T2" fmla="*/ 2147483647 w 24"/>
              <a:gd name="T3" fmla="*/ 0 h 17"/>
              <a:gd name="T4" fmla="*/ 2147483647 w 24"/>
              <a:gd name="T5" fmla="*/ 0 h 17"/>
              <a:gd name="T6" fmla="*/ 0 60000 65536"/>
              <a:gd name="T7" fmla="*/ 0 60000 65536"/>
              <a:gd name="T8" fmla="*/ 0 60000 65536"/>
            </a:gdLst>
            <a:ahLst/>
            <a:cxnLst>
              <a:cxn ang="T6">
                <a:pos x="T0" y="T1"/>
              </a:cxn>
              <a:cxn ang="T7">
                <a:pos x="T2" y="T3"/>
              </a:cxn>
              <a:cxn ang="T8">
                <a:pos x="T4" y="T5"/>
              </a:cxn>
            </a:cxnLst>
            <a:rect l="0" t="0" r="r" b="b"/>
            <a:pathLst>
              <a:path w="24" h="17">
                <a:moveTo>
                  <a:pt x="0" y="17"/>
                </a:moveTo>
                <a:lnTo>
                  <a:pt x="16" y="0"/>
                </a:lnTo>
                <a:lnTo>
                  <a:pt x="24" y="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786" name="Freeform 335">
            <a:extLst>
              <a:ext uri="{FF2B5EF4-FFF2-40B4-BE49-F238E27FC236}">
                <a16:creationId xmlns:a16="http://schemas.microsoft.com/office/drawing/2014/main" id="{9F6ACC87-0171-1DAC-FBBF-DFA80602E287}"/>
              </a:ext>
            </a:extLst>
          </p:cNvPr>
          <p:cNvSpPr>
            <a:spLocks/>
          </p:cNvSpPr>
          <p:nvPr/>
        </p:nvSpPr>
        <p:spPr bwMode="auto">
          <a:xfrm>
            <a:off x="1635125" y="2952750"/>
            <a:ext cx="26988" cy="20638"/>
          </a:xfrm>
          <a:custGeom>
            <a:avLst/>
            <a:gdLst>
              <a:gd name="T0" fmla="*/ 0 w 34"/>
              <a:gd name="T1" fmla="*/ 2147483647 h 25"/>
              <a:gd name="T2" fmla="*/ 2147483647 w 34"/>
              <a:gd name="T3" fmla="*/ 0 h 25"/>
              <a:gd name="T4" fmla="*/ 2147483647 w 34"/>
              <a:gd name="T5" fmla="*/ 0 h 25"/>
              <a:gd name="T6" fmla="*/ 0 60000 65536"/>
              <a:gd name="T7" fmla="*/ 0 60000 65536"/>
              <a:gd name="T8" fmla="*/ 0 60000 65536"/>
            </a:gdLst>
            <a:ahLst/>
            <a:cxnLst>
              <a:cxn ang="T6">
                <a:pos x="T0" y="T1"/>
              </a:cxn>
              <a:cxn ang="T7">
                <a:pos x="T2" y="T3"/>
              </a:cxn>
              <a:cxn ang="T8">
                <a:pos x="T4" y="T5"/>
              </a:cxn>
            </a:cxnLst>
            <a:rect l="0" t="0" r="r" b="b"/>
            <a:pathLst>
              <a:path w="34" h="25">
                <a:moveTo>
                  <a:pt x="0" y="25"/>
                </a:moveTo>
                <a:lnTo>
                  <a:pt x="25" y="0"/>
                </a:lnTo>
                <a:lnTo>
                  <a:pt x="34" y="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787" name="Freeform 336">
            <a:extLst>
              <a:ext uri="{FF2B5EF4-FFF2-40B4-BE49-F238E27FC236}">
                <a16:creationId xmlns:a16="http://schemas.microsoft.com/office/drawing/2014/main" id="{9814253F-844A-1EEF-6E6B-10E0B31F4056}"/>
              </a:ext>
            </a:extLst>
          </p:cNvPr>
          <p:cNvSpPr>
            <a:spLocks/>
          </p:cNvSpPr>
          <p:nvPr/>
        </p:nvSpPr>
        <p:spPr bwMode="auto">
          <a:xfrm>
            <a:off x="1687513" y="2906713"/>
            <a:ext cx="12700" cy="12700"/>
          </a:xfrm>
          <a:custGeom>
            <a:avLst/>
            <a:gdLst>
              <a:gd name="T0" fmla="*/ 0 w 17"/>
              <a:gd name="T1" fmla="*/ 2147483647 h 16"/>
              <a:gd name="T2" fmla="*/ 2147483647 w 17"/>
              <a:gd name="T3" fmla="*/ 0 h 16"/>
              <a:gd name="T4" fmla="*/ 2147483647 w 17"/>
              <a:gd name="T5" fmla="*/ 0 h 16"/>
              <a:gd name="T6" fmla="*/ 0 60000 65536"/>
              <a:gd name="T7" fmla="*/ 0 60000 65536"/>
              <a:gd name="T8" fmla="*/ 0 60000 65536"/>
            </a:gdLst>
            <a:ahLst/>
            <a:cxnLst>
              <a:cxn ang="T6">
                <a:pos x="T0" y="T1"/>
              </a:cxn>
              <a:cxn ang="T7">
                <a:pos x="T2" y="T3"/>
              </a:cxn>
              <a:cxn ang="T8">
                <a:pos x="T4" y="T5"/>
              </a:cxn>
            </a:cxnLst>
            <a:rect l="0" t="0" r="r" b="b"/>
            <a:pathLst>
              <a:path w="17" h="16">
                <a:moveTo>
                  <a:pt x="0" y="16"/>
                </a:moveTo>
                <a:lnTo>
                  <a:pt x="8" y="0"/>
                </a:lnTo>
                <a:lnTo>
                  <a:pt x="17" y="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788" name="Freeform 337">
            <a:extLst>
              <a:ext uri="{FF2B5EF4-FFF2-40B4-BE49-F238E27FC236}">
                <a16:creationId xmlns:a16="http://schemas.microsoft.com/office/drawing/2014/main" id="{DE75BC33-D378-F4C1-4382-A6D72000CF2B}"/>
              </a:ext>
            </a:extLst>
          </p:cNvPr>
          <p:cNvSpPr>
            <a:spLocks/>
          </p:cNvSpPr>
          <p:nvPr/>
        </p:nvSpPr>
        <p:spPr bwMode="auto">
          <a:xfrm>
            <a:off x="1693863" y="2900363"/>
            <a:ext cx="12700" cy="6350"/>
          </a:xfrm>
          <a:custGeom>
            <a:avLst/>
            <a:gdLst>
              <a:gd name="T0" fmla="*/ 0 w 17"/>
              <a:gd name="T1" fmla="*/ 2147483647 h 9"/>
              <a:gd name="T2" fmla="*/ 2147483647 w 17"/>
              <a:gd name="T3" fmla="*/ 0 h 9"/>
              <a:gd name="T4" fmla="*/ 2147483647 w 17"/>
              <a:gd name="T5" fmla="*/ 0 h 9"/>
              <a:gd name="T6" fmla="*/ 0 60000 65536"/>
              <a:gd name="T7" fmla="*/ 0 60000 65536"/>
              <a:gd name="T8" fmla="*/ 0 60000 65536"/>
            </a:gdLst>
            <a:ahLst/>
            <a:cxnLst>
              <a:cxn ang="T6">
                <a:pos x="T0" y="T1"/>
              </a:cxn>
              <a:cxn ang="T7">
                <a:pos x="T2" y="T3"/>
              </a:cxn>
              <a:cxn ang="T8">
                <a:pos x="T4" y="T5"/>
              </a:cxn>
            </a:cxnLst>
            <a:rect l="0" t="0" r="r" b="b"/>
            <a:pathLst>
              <a:path w="17" h="9">
                <a:moveTo>
                  <a:pt x="0" y="9"/>
                </a:moveTo>
                <a:lnTo>
                  <a:pt x="9" y="0"/>
                </a:lnTo>
                <a:lnTo>
                  <a:pt x="17" y="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789" name="Freeform 338">
            <a:extLst>
              <a:ext uri="{FF2B5EF4-FFF2-40B4-BE49-F238E27FC236}">
                <a16:creationId xmlns:a16="http://schemas.microsoft.com/office/drawing/2014/main" id="{0B269E18-9E2D-C214-1652-EAC4BCC15DDF}"/>
              </a:ext>
            </a:extLst>
          </p:cNvPr>
          <p:cNvSpPr>
            <a:spLocks/>
          </p:cNvSpPr>
          <p:nvPr/>
        </p:nvSpPr>
        <p:spPr bwMode="auto">
          <a:xfrm>
            <a:off x="1727200" y="2859088"/>
            <a:ext cx="12700" cy="7937"/>
          </a:xfrm>
          <a:custGeom>
            <a:avLst/>
            <a:gdLst>
              <a:gd name="T0" fmla="*/ 0 w 17"/>
              <a:gd name="T1" fmla="*/ 2147483647 h 9"/>
              <a:gd name="T2" fmla="*/ 2147483647 w 17"/>
              <a:gd name="T3" fmla="*/ 0 h 9"/>
              <a:gd name="T4" fmla="*/ 2147483647 w 17"/>
              <a:gd name="T5" fmla="*/ 0 h 9"/>
              <a:gd name="T6" fmla="*/ 0 60000 65536"/>
              <a:gd name="T7" fmla="*/ 0 60000 65536"/>
              <a:gd name="T8" fmla="*/ 0 60000 65536"/>
            </a:gdLst>
            <a:ahLst/>
            <a:cxnLst>
              <a:cxn ang="T6">
                <a:pos x="T0" y="T1"/>
              </a:cxn>
              <a:cxn ang="T7">
                <a:pos x="T2" y="T3"/>
              </a:cxn>
              <a:cxn ang="T8">
                <a:pos x="T4" y="T5"/>
              </a:cxn>
            </a:cxnLst>
            <a:rect l="0" t="0" r="r" b="b"/>
            <a:pathLst>
              <a:path w="17" h="9">
                <a:moveTo>
                  <a:pt x="0" y="9"/>
                </a:moveTo>
                <a:lnTo>
                  <a:pt x="8" y="0"/>
                </a:lnTo>
                <a:lnTo>
                  <a:pt x="17" y="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790" name="Freeform 339">
            <a:extLst>
              <a:ext uri="{FF2B5EF4-FFF2-40B4-BE49-F238E27FC236}">
                <a16:creationId xmlns:a16="http://schemas.microsoft.com/office/drawing/2014/main" id="{1AA45E5A-350D-267D-8418-A7F89C532FE9}"/>
              </a:ext>
            </a:extLst>
          </p:cNvPr>
          <p:cNvSpPr>
            <a:spLocks/>
          </p:cNvSpPr>
          <p:nvPr/>
        </p:nvSpPr>
        <p:spPr bwMode="auto">
          <a:xfrm>
            <a:off x="1733550" y="2846388"/>
            <a:ext cx="19050" cy="12700"/>
          </a:xfrm>
          <a:custGeom>
            <a:avLst/>
            <a:gdLst>
              <a:gd name="T0" fmla="*/ 0 w 25"/>
              <a:gd name="T1" fmla="*/ 2147483647 h 16"/>
              <a:gd name="T2" fmla="*/ 2147483647 w 25"/>
              <a:gd name="T3" fmla="*/ 0 h 16"/>
              <a:gd name="T4" fmla="*/ 2147483647 w 25"/>
              <a:gd name="T5" fmla="*/ 0 h 16"/>
              <a:gd name="T6" fmla="*/ 0 60000 65536"/>
              <a:gd name="T7" fmla="*/ 0 60000 65536"/>
              <a:gd name="T8" fmla="*/ 0 60000 65536"/>
            </a:gdLst>
            <a:ahLst/>
            <a:cxnLst>
              <a:cxn ang="T6">
                <a:pos x="T0" y="T1"/>
              </a:cxn>
              <a:cxn ang="T7">
                <a:pos x="T2" y="T3"/>
              </a:cxn>
              <a:cxn ang="T8">
                <a:pos x="T4" y="T5"/>
              </a:cxn>
            </a:cxnLst>
            <a:rect l="0" t="0" r="r" b="b"/>
            <a:pathLst>
              <a:path w="25" h="16">
                <a:moveTo>
                  <a:pt x="0" y="16"/>
                </a:moveTo>
                <a:lnTo>
                  <a:pt x="17" y="0"/>
                </a:lnTo>
                <a:lnTo>
                  <a:pt x="25" y="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791" name="Freeform 340">
            <a:extLst>
              <a:ext uri="{FF2B5EF4-FFF2-40B4-BE49-F238E27FC236}">
                <a16:creationId xmlns:a16="http://schemas.microsoft.com/office/drawing/2014/main" id="{7AEE344D-137E-BD9F-FE0C-96A836F8689B}"/>
              </a:ext>
            </a:extLst>
          </p:cNvPr>
          <p:cNvSpPr>
            <a:spLocks/>
          </p:cNvSpPr>
          <p:nvPr/>
        </p:nvSpPr>
        <p:spPr bwMode="auto">
          <a:xfrm>
            <a:off x="1765300" y="2794000"/>
            <a:ext cx="25400" cy="19050"/>
          </a:xfrm>
          <a:custGeom>
            <a:avLst/>
            <a:gdLst>
              <a:gd name="T0" fmla="*/ 0 w 33"/>
              <a:gd name="T1" fmla="*/ 2147483647 h 25"/>
              <a:gd name="T2" fmla="*/ 2147483647 w 33"/>
              <a:gd name="T3" fmla="*/ 0 h 25"/>
              <a:gd name="T4" fmla="*/ 2147483647 w 33"/>
              <a:gd name="T5" fmla="*/ 0 h 25"/>
              <a:gd name="T6" fmla="*/ 0 60000 65536"/>
              <a:gd name="T7" fmla="*/ 0 60000 65536"/>
              <a:gd name="T8" fmla="*/ 0 60000 65536"/>
            </a:gdLst>
            <a:ahLst/>
            <a:cxnLst>
              <a:cxn ang="T6">
                <a:pos x="T0" y="T1"/>
              </a:cxn>
              <a:cxn ang="T7">
                <a:pos x="T2" y="T3"/>
              </a:cxn>
              <a:cxn ang="T8">
                <a:pos x="T4" y="T5"/>
              </a:cxn>
            </a:cxnLst>
            <a:rect l="0" t="0" r="r" b="b"/>
            <a:pathLst>
              <a:path w="33" h="25">
                <a:moveTo>
                  <a:pt x="0" y="25"/>
                </a:moveTo>
                <a:lnTo>
                  <a:pt x="25" y="0"/>
                </a:lnTo>
                <a:lnTo>
                  <a:pt x="33" y="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792" name="Freeform 341">
            <a:extLst>
              <a:ext uri="{FF2B5EF4-FFF2-40B4-BE49-F238E27FC236}">
                <a16:creationId xmlns:a16="http://schemas.microsoft.com/office/drawing/2014/main" id="{09F1EC9F-1B2C-4486-36E8-16722AEFAC5F}"/>
              </a:ext>
            </a:extLst>
          </p:cNvPr>
          <p:cNvSpPr>
            <a:spLocks/>
          </p:cNvSpPr>
          <p:nvPr/>
        </p:nvSpPr>
        <p:spPr bwMode="auto">
          <a:xfrm>
            <a:off x="1809750" y="2746375"/>
            <a:ext cx="19050" cy="12700"/>
          </a:xfrm>
          <a:custGeom>
            <a:avLst/>
            <a:gdLst>
              <a:gd name="T0" fmla="*/ 0 w 25"/>
              <a:gd name="T1" fmla="*/ 2147483647 h 16"/>
              <a:gd name="T2" fmla="*/ 2147483647 w 25"/>
              <a:gd name="T3" fmla="*/ 0 h 16"/>
              <a:gd name="T4" fmla="*/ 2147483647 w 25"/>
              <a:gd name="T5" fmla="*/ 0 h 16"/>
              <a:gd name="T6" fmla="*/ 0 60000 65536"/>
              <a:gd name="T7" fmla="*/ 0 60000 65536"/>
              <a:gd name="T8" fmla="*/ 0 60000 65536"/>
            </a:gdLst>
            <a:ahLst/>
            <a:cxnLst>
              <a:cxn ang="T6">
                <a:pos x="T0" y="T1"/>
              </a:cxn>
              <a:cxn ang="T7">
                <a:pos x="T2" y="T3"/>
              </a:cxn>
              <a:cxn ang="T8">
                <a:pos x="T4" y="T5"/>
              </a:cxn>
            </a:cxnLst>
            <a:rect l="0" t="0" r="r" b="b"/>
            <a:pathLst>
              <a:path w="25" h="16">
                <a:moveTo>
                  <a:pt x="0" y="16"/>
                </a:moveTo>
                <a:lnTo>
                  <a:pt x="17" y="0"/>
                </a:lnTo>
                <a:lnTo>
                  <a:pt x="25" y="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793" name="Freeform 342">
            <a:extLst>
              <a:ext uri="{FF2B5EF4-FFF2-40B4-BE49-F238E27FC236}">
                <a16:creationId xmlns:a16="http://schemas.microsoft.com/office/drawing/2014/main" id="{F2820F17-34A1-10D3-5719-073462BA4BBF}"/>
              </a:ext>
            </a:extLst>
          </p:cNvPr>
          <p:cNvSpPr>
            <a:spLocks/>
          </p:cNvSpPr>
          <p:nvPr/>
        </p:nvSpPr>
        <p:spPr bwMode="auto">
          <a:xfrm>
            <a:off x="1822450" y="2740025"/>
            <a:ext cx="12700" cy="6350"/>
          </a:xfrm>
          <a:custGeom>
            <a:avLst/>
            <a:gdLst>
              <a:gd name="T0" fmla="*/ 0 w 16"/>
              <a:gd name="T1" fmla="*/ 2147483647 h 9"/>
              <a:gd name="T2" fmla="*/ 2147483647 w 16"/>
              <a:gd name="T3" fmla="*/ 0 h 9"/>
              <a:gd name="T4" fmla="*/ 2147483647 w 16"/>
              <a:gd name="T5" fmla="*/ 0 h 9"/>
              <a:gd name="T6" fmla="*/ 0 60000 65536"/>
              <a:gd name="T7" fmla="*/ 0 60000 65536"/>
              <a:gd name="T8" fmla="*/ 0 60000 65536"/>
            </a:gdLst>
            <a:ahLst/>
            <a:cxnLst>
              <a:cxn ang="T6">
                <a:pos x="T0" y="T1"/>
              </a:cxn>
              <a:cxn ang="T7">
                <a:pos x="T2" y="T3"/>
              </a:cxn>
              <a:cxn ang="T8">
                <a:pos x="T4" y="T5"/>
              </a:cxn>
            </a:cxnLst>
            <a:rect l="0" t="0" r="r" b="b"/>
            <a:pathLst>
              <a:path w="16" h="9">
                <a:moveTo>
                  <a:pt x="0" y="9"/>
                </a:moveTo>
                <a:lnTo>
                  <a:pt x="8" y="0"/>
                </a:lnTo>
                <a:lnTo>
                  <a:pt x="16" y="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794" name="Freeform 343">
            <a:extLst>
              <a:ext uri="{FF2B5EF4-FFF2-40B4-BE49-F238E27FC236}">
                <a16:creationId xmlns:a16="http://schemas.microsoft.com/office/drawing/2014/main" id="{CF4C6C03-AEC7-9B72-359F-49F3247008DA}"/>
              </a:ext>
            </a:extLst>
          </p:cNvPr>
          <p:cNvSpPr>
            <a:spLocks/>
          </p:cNvSpPr>
          <p:nvPr/>
        </p:nvSpPr>
        <p:spPr bwMode="auto">
          <a:xfrm>
            <a:off x="1854200" y="2700338"/>
            <a:ext cx="12700" cy="6350"/>
          </a:xfrm>
          <a:custGeom>
            <a:avLst/>
            <a:gdLst>
              <a:gd name="T0" fmla="*/ 0 w 17"/>
              <a:gd name="T1" fmla="*/ 2147483647 h 9"/>
              <a:gd name="T2" fmla="*/ 2147483647 w 17"/>
              <a:gd name="T3" fmla="*/ 0 h 9"/>
              <a:gd name="T4" fmla="*/ 2147483647 w 17"/>
              <a:gd name="T5" fmla="*/ 0 h 9"/>
              <a:gd name="T6" fmla="*/ 0 60000 65536"/>
              <a:gd name="T7" fmla="*/ 0 60000 65536"/>
              <a:gd name="T8" fmla="*/ 0 60000 65536"/>
            </a:gdLst>
            <a:ahLst/>
            <a:cxnLst>
              <a:cxn ang="T6">
                <a:pos x="T0" y="T1"/>
              </a:cxn>
              <a:cxn ang="T7">
                <a:pos x="T2" y="T3"/>
              </a:cxn>
              <a:cxn ang="T8">
                <a:pos x="T4" y="T5"/>
              </a:cxn>
            </a:cxnLst>
            <a:rect l="0" t="0" r="r" b="b"/>
            <a:pathLst>
              <a:path w="17" h="9">
                <a:moveTo>
                  <a:pt x="0" y="9"/>
                </a:moveTo>
                <a:lnTo>
                  <a:pt x="9" y="0"/>
                </a:lnTo>
                <a:lnTo>
                  <a:pt x="17" y="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795" name="Freeform 344">
            <a:extLst>
              <a:ext uri="{FF2B5EF4-FFF2-40B4-BE49-F238E27FC236}">
                <a16:creationId xmlns:a16="http://schemas.microsoft.com/office/drawing/2014/main" id="{275E7012-5D7A-6662-FD36-43DAAE00FFAA}"/>
              </a:ext>
            </a:extLst>
          </p:cNvPr>
          <p:cNvSpPr>
            <a:spLocks/>
          </p:cNvSpPr>
          <p:nvPr/>
        </p:nvSpPr>
        <p:spPr bwMode="auto">
          <a:xfrm>
            <a:off x="1862138" y="2687638"/>
            <a:ext cx="19050" cy="12700"/>
          </a:xfrm>
          <a:custGeom>
            <a:avLst/>
            <a:gdLst>
              <a:gd name="T0" fmla="*/ 0 w 25"/>
              <a:gd name="T1" fmla="*/ 2147483647 h 16"/>
              <a:gd name="T2" fmla="*/ 2147483647 w 25"/>
              <a:gd name="T3" fmla="*/ 0 h 16"/>
              <a:gd name="T4" fmla="*/ 2147483647 w 25"/>
              <a:gd name="T5" fmla="*/ 0 h 16"/>
              <a:gd name="T6" fmla="*/ 0 60000 65536"/>
              <a:gd name="T7" fmla="*/ 0 60000 65536"/>
              <a:gd name="T8" fmla="*/ 0 60000 65536"/>
            </a:gdLst>
            <a:ahLst/>
            <a:cxnLst>
              <a:cxn ang="T6">
                <a:pos x="T0" y="T1"/>
              </a:cxn>
              <a:cxn ang="T7">
                <a:pos x="T2" y="T3"/>
              </a:cxn>
              <a:cxn ang="T8">
                <a:pos x="T4" y="T5"/>
              </a:cxn>
            </a:cxnLst>
            <a:rect l="0" t="0" r="r" b="b"/>
            <a:pathLst>
              <a:path w="25" h="16">
                <a:moveTo>
                  <a:pt x="0" y="16"/>
                </a:moveTo>
                <a:lnTo>
                  <a:pt x="16" y="0"/>
                </a:lnTo>
                <a:lnTo>
                  <a:pt x="25" y="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796" name="Freeform 345">
            <a:extLst>
              <a:ext uri="{FF2B5EF4-FFF2-40B4-BE49-F238E27FC236}">
                <a16:creationId xmlns:a16="http://schemas.microsoft.com/office/drawing/2014/main" id="{9559D5C4-1EF4-0FDC-8C62-3EA2DCDEDE76}"/>
              </a:ext>
            </a:extLst>
          </p:cNvPr>
          <p:cNvSpPr>
            <a:spLocks/>
          </p:cNvSpPr>
          <p:nvPr/>
        </p:nvSpPr>
        <p:spPr bwMode="auto">
          <a:xfrm>
            <a:off x="1900238" y="2633663"/>
            <a:ext cx="19050" cy="20637"/>
          </a:xfrm>
          <a:custGeom>
            <a:avLst/>
            <a:gdLst>
              <a:gd name="T0" fmla="*/ 0 w 25"/>
              <a:gd name="T1" fmla="*/ 2147483647 h 25"/>
              <a:gd name="T2" fmla="*/ 2147483647 w 25"/>
              <a:gd name="T3" fmla="*/ 0 h 25"/>
              <a:gd name="T4" fmla="*/ 2147483647 w 25"/>
              <a:gd name="T5" fmla="*/ 0 h 25"/>
              <a:gd name="T6" fmla="*/ 0 60000 65536"/>
              <a:gd name="T7" fmla="*/ 0 60000 65536"/>
              <a:gd name="T8" fmla="*/ 0 60000 65536"/>
            </a:gdLst>
            <a:ahLst/>
            <a:cxnLst>
              <a:cxn ang="T6">
                <a:pos x="T0" y="T1"/>
              </a:cxn>
              <a:cxn ang="T7">
                <a:pos x="T2" y="T3"/>
              </a:cxn>
              <a:cxn ang="T8">
                <a:pos x="T4" y="T5"/>
              </a:cxn>
            </a:cxnLst>
            <a:rect l="0" t="0" r="r" b="b"/>
            <a:pathLst>
              <a:path w="25" h="25">
                <a:moveTo>
                  <a:pt x="0" y="25"/>
                </a:moveTo>
                <a:lnTo>
                  <a:pt x="16" y="0"/>
                </a:lnTo>
                <a:lnTo>
                  <a:pt x="25" y="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797" name="Freeform 346">
            <a:extLst>
              <a:ext uri="{FF2B5EF4-FFF2-40B4-BE49-F238E27FC236}">
                <a16:creationId xmlns:a16="http://schemas.microsoft.com/office/drawing/2014/main" id="{EDD62008-F928-8730-5097-8A36A4A0908E}"/>
              </a:ext>
            </a:extLst>
          </p:cNvPr>
          <p:cNvSpPr>
            <a:spLocks/>
          </p:cNvSpPr>
          <p:nvPr/>
        </p:nvSpPr>
        <p:spPr bwMode="auto">
          <a:xfrm>
            <a:off x="1944688" y="2579688"/>
            <a:ext cx="19050" cy="20637"/>
          </a:xfrm>
          <a:custGeom>
            <a:avLst/>
            <a:gdLst>
              <a:gd name="T0" fmla="*/ 0 w 25"/>
              <a:gd name="T1" fmla="*/ 2147483647 h 25"/>
              <a:gd name="T2" fmla="*/ 2147483647 w 25"/>
              <a:gd name="T3" fmla="*/ 0 h 25"/>
              <a:gd name="T4" fmla="*/ 2147483647 w 25"/>
              <a:gd name="T5" fmla="*/ 0 h 25"/>
              <a:gd name="T6" fmla="*/ 0 60000 65536"/>
              <a:gd name="T7" fmla="*/ 0 60000 65536"/>
              <a:gd name="T8" fmla="*/ 0 60000 65536"/>
            </a:gdLst>
            <a:ahLst/>
            <a:cxnLst>
              <a:cxn ang="T6">
                <a:pos x="T0" y="T1"/>
              </a:cxn>
              <a:cxn ang="T7">
                <a:pos x="T2" y="T3"/>
              </a:cxn>
              <a:cxn ang="T8">
                <a:pos x="T4" y="T5"/>
              </a:cxn>
            </a:cxnLst>
            <a:rect l="0" t="0" r="r" b="b"/>
            <a:pathLst>
              <a:path w="25" h="25">
                <a:moveTo>
                  <a:pt x="0" y="25"/>
                </a:moveTo>
                <a:lnTo>
                  <a:pt x="16" y="0"/>
                </a:lnTo>
                <a:lnTo>
                  <a:pt x="25" y="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798" name="Freeform 347">
            <a:extLst>
              <a:ext uri="{FF2B5EF4-FFF2-40B4-BE49-F238E27FC236}">
                <a16:creationId xmlns:a16="http://schemas.microsoft.com/office/drawing/2014/main" id="{981F0E3A-20AC-C14F-AF65-4733BF577AD3}"/>
              </a:ext>
            </a:extLst>
          </p:cNvPr>
          <p:cNvSpPr>
            <a:spLocks/>
          </p:cNvSpPr>
          <p:nvPr/>
        </p:nvSpPr>
        <p:spPr bwMode="auto">
          <a:xfrm>
            <a:off x="1976438" y="2533650"/>
            <a:ext cx="20637" cy="14288"/>
          </a:xfrm>
          <a:custGeom>
            <a:avLst/>
            <a:gdLst>
              <a:gd name="T0" fmla="*/ 0 w 25"/>
              <a:gd name="T1" fmla="*/ 2147483647 h 17"/>
              <a:gd name="T2" fmla="*/ 2147483647 w 25"/>
              <a:gd name="T3" fmla="*/ 0 h 17"/>
              <a:gd name="T4" fmla="*/ 2147483647 w 25"/>
              <a:gd name="T5" fmla="*/ 0 h 17"/>
              <a:gd name="T6" fmla="*/ 0 60000 65536"/>
              <a:gd name="T7" fmla="*/ 0 60000 65536"/>
              <a:gd name="T8" fmla="*/ 0 60000 65536"/>
            </a:gdLst>
            <a:ahLst/>
            <a:cxnLst>
              <a:cxn ang="T6">
                <a:pos x="T0" y="T1"/>
              </a:cxn>
              <a:cxn ang="T7">
                <a:pos x="T2" y="T3"/>
              </a:cxn>
              <a:cxn ang="T8">
                <a:pos x="T4" y="T5"/>
              </a:cxn>
            </a:cxnLst>
            <a:rect l="0" t="0" r="r" b="b"/>
            <a:pathLst>
              <a:path w="25" h="17">
                <a:moveTo>
                  <a:pt x="0" y="17"/>
                </a:moveTo>
                <a:lnTo>
                  <a:pt x="17" y="0"/>
                </a:lnTo>
                <a:lnTo>
                  <a:pt x="25" y="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799" name="Freeform 348">
            <a:extLst>
              <a:ext uri="{FF2B5EF4-FFF2-40B4-BE49-F238E27FC236}">
                <a16:creationId xmlns:a16="http://schemas.microsoft.com/office/drawing/2014/main" id="{11218B57-9BBD-E36B-43E1-4B315B489385}"/>
              </a:ext>
            </a:extLst>
          </p:cNvPr>
          <p:cNvSpPr>
            <a:spLocks/>
          </p:cNvSpPr>
          <p:nvPr/>
        </p:nvSpPr>
        <p:spPr bwMode="auto">
          <a:xfrm>
            <a:off x="1990725" y="2527300"/>
            <a:ext cx="12700" cy="6350"/>
          </a:xfrm>
          <a:custGeom>
            <a:avLst/>
            <a:gdLst>
              <a:gd name="T0" fmla="*/ 0 w 17"/>
              <a:gd name="T1" fmla="*/ 2147483647 h 9"/>
              <a:gd name="T2" fmla="*/ 2147483647 w 17"/>
              <a:gd name="T3" fmla="*/ 0 h 9"/>
              <a:gd name="T4" fmla="*/ 2147483647 w 17"/>
              <a:gd name="T5" fmla="*/ 0 h 9"/>
              <a:gd name="T6" fmla="*/ 0 60000 65536"/>
              <a:gd name="T7" fmla="*/ 0 60000 65536"/>
              <a:gd name="T8" fmla="*/ 0 60000 65536"/>
            </a:gdLst>
            <a:ahLst/>
            <a:cxnLst>
              <a:cxn ang="T6">
                <a:pos x="T0" y="T1"/>
              </a:cxn>
              <a:cxn ang="T7">
                <a:pos x="T2" y="T3"/>
              </a:cxn>
              <a:cxn ang="T8">
                <a:pos x="T4" y="T5"/>
              </a:cxn>
            </a:cxnLst>
            <a:rect l="0" t="0" r="r" b="b"/>
            <a:pathLst>
              <a:path w="17" h="9">
                <a:moveTo>
                  <a:pt x="0" y="9"/>
                </a:moveTo>
                <a:lnTo>
                  <a:pt x="8" y="0"/>
                </a:lnTo>
                <a:lnTo>
                  <a:pt x="17" y="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800" name="Freeform 349">
            <a:extLst>
              <a:ext uri="{FF2B5EF4-FFF2-40B4-BE49-F238E27FC236}">
                <a16:creationId xmlns:a16="http://schemas.microsoft.com/office/drawing/2014/main" id="{C9325000-7D12-CB46-4A14-98F98F6104F3}"/>
              </a:ext>
            </a:extLst>
          </p:cNvPr>
          <p:cNvSpPr>
            <a:spLocks/>
          </p:cNvSpPr>
          <p:nvPr/>
        </p:nvSpPr>
        <p:spPr bwMode="auto">
          <a:xfrm>
            <a:off x="2022475" y="2487613"/>
            <a:ext cx="12700" cy="6350"/>
          </a:xfrm>
          <a:custGeom>
            <a:avLst/>
            <a:gdLst>
              <a:gd name="T0" fmla="*/ 0 w 16"/>
              <a:gd name="T1" fmla="*/ 2147483647 h 9"/>
              <a:gd name="T2" fmla="*/ 2147483647 w 16"/>
              <a:gd name="T3" fmla="*/ 0 h 9"/>
              <a:gd name="T4" fmla="*/ 2147483647 w 16"/>
              <a:gd name="T5" fmla="*/ 0 h 9"/>
              <a:gd name="T6" fmla="*/ 0 60000 65536"/>
              <a:gd name="T7" fmla="*/ 0 60000 65536"/>
              <a:gd name="T8" fmla="*/ 0 60000 65536"/>
            </a:gdLst>
            <a:ahLst/>
            <a:cxnLst>
              <a:cxn ang="T6">
                <a:pos x="T0" y="T1"/>
              </a:cxn>
              <a:cxn ang="T7">
                <a:pos x="T2" y="T3"/>
              </a:cxn>
              <a:cxn ang="T8">
                <a:pos x="T4" y="T5"/>
              </a:cxn>
            </a:cxnLst>
            <a:rect l="0" t="0" r="r" b="b"/>
            <a:pathLst>
              <a:path w="16" h="9">
                <a:moveTo>
                  <a:pt x="0" y="9"/>
                </a:moveTo>
                <a:lnTo>
                  <a:pt x="8" y="0"/>
                </a:lnTo>
                <a:lnTo>
                  <a:pt x="16" y="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801" name="Freeform 350">
            <a:extLst>
              <a:ext uri="{FF2B5EF4-FFF2-40B4-BE49-F238E27FC236}">
                <a16:creationId xmlns:a16="http://schemas.microsoft.com/office/drawing/2014/main" id="{A3236D51-65EE-BF40-B422-631CAF965F68}"/>
              </a:ext>
            </a:extLst>
          </p:cNvPr>
          <p:cNvSpPr>
            <a:spLocks/>
          </p:cNvSpPr>
          <p:nvPr/>
        </p:nvSpPr>
        <p:spPr bwMode="auto">
          <a:xfrm>
            <a:off x="2028825" y="2473325"/>
            <a:ext cx="19050" cy="14288"/>
          </a:xfrm>
          <a:custGeom>
            <a:avLst/>
            <a:gdLst>
              <a:gd name="T0" fmla="*/ 0 w 25"/>
              <a:gd name="T1" fmla="*/ 2147483647 h 16"/>
              <a:gd name="T2" fmla="*/ 2147483647 w 25"/>
              <a:gd name="T3" fmla="*/ 0 h 16"/>
              <a:gd name="T4" fmla="*/ 2147483647 w 25"/>
              <a:gd name="T5" fmla="*/ 0 h 16"/>
              <a:gd name="T6" fmla="*/ 0 60000 65536"/>
              <a:gd name="T7" fmla="*/ 0 60000 65536"/>
              <a:gd name="T8" fmla="*/ 0 60000 65536"/>
            </a:gdLst>
            <a:ahLst/>
            <a:cxnLst>
              <a:cxn ang="T6">
                <a:pos x="T0" y="T1"/>
              </a:cxn>
              <a:cxn ang="T7">
                <a:pos x="T2" y="T3"/>
              </a:cxn>
              <a:cxn ang="T8">
                <a:pos x="T4" y="T5"/>
              </a:cxn>
            </a:cxnLst>
            <a:rect l="0" t="0" r="r" b="b"/>
            <a:pathLst>
              <a:path w="25" h="16">
                <a:moveTo>
                  <a:pt x="0" y="16"/>
                </a:moveTo>
                <a:lnTo>
                  <a:pt x="17" y="0"/>
                </a:lnTo>
                <a:lnTo>
                  <a:pt x="25" y="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802" name="Freeform 351">
            <a:extLst>
              <a:ext uri="{FF2B5EF4-FFF2-40B4-BE49-F238E27FC236}">
                <a16:creationId xmlns:a16="http://schemas.microsoft.com/office/drawing/2014/main" id="{98375A77-F033-A398-8877-E2081503F4D6}"/>
              </a:ext>
            </a:extLst>
          </p:cNvPr>
          <p:cNvSpPr>
            <a:spLocks/>
          </p:cNvSpPr>
          <p:nvPr/>
        </p:nvSpPr>
        <p:spPr bwMode="auto">
          <a:xfrm>
            <a:off x="2060575" y="2433638"/>
            <a:ext cx="12700" cy="6350"/>
          </a:xfrm>
          <a:custGeom>
            <a:avLst/>
            <a:gdLst>
              <a:gd name="T0" fmla="*/ 0 w 16"/>
              <a:gd name="T1" fmla="*/ 2147483647 h 8"/>
              <a:gd name="T2" fmla="*/ 2147483647 w 16"/>
              <a:gd name="T3" fmla="*/ 0 h 8"/>
              <a:gd name="T4" fmla="*/ 2147483647 w 16"/>
              <a:gd name="T5" fmla="*/ 0 h 8"/>
              <a:gd name="T6" fmla="*/ 0 60000 65536"/>
              <a:gd name="T7" fmla="*/ 0 60000 65536"/>
              <a:gd name="T8" fmla="*/ 0 60000 65536"/>
            </a:gdLst>
            <a:ahLst/>
            <a:cxnLst>
              <a:cxn ang="T6">
                <a:pos x="T0" y="T1"/>
              </a:cxn>
              <a:cxn ang="T7">
                <a:pos x="T2" y="T3"/>
              </a:cxn>
              <a:cxn ang="T8">
                <a:pos x="T4" y="T5"/>
              </a:cxn>
            </a:cxnLst>
            <a:rect l="0" t="0" r="r" b="b"/>
            <a:pathLst>
              <a:path w="16" h="8">
                <a:moveTo>
                  <a:pt x="0" y="8"/>
                </a:moveTo>
                <a:lnTo>
                  <a:pt x="8" y="0"/>
                </a:lnTo>
                <a:lnTo>
                  <a:pt x="16" y="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803" name="Freeform 352">
            <a:extLst>
              <a:ext uri="{FF2B5EF4-FFF2-40B4-BE49-F238E27FC236}">
                <a16:creationId xmlns:a16="http://schemas.microsoft.com/office/drawing/2014/main" id="{31AC81AB-6412-2A51-40A2-256B66900985}"/>
              </a:ext>
            </a:extLst>
          </p:cNvPr>
          <p:cNvSpPr>
            <a:spLocks/>
          </p:cNvSpPr>
          <p:nvPr/>
        </p:nvSpPr>
        <p:spPr bwMode="auto">
          <a:xfrm>
            <a:off x="2066925" y="2420938"/>
            <a:ext cx="19050" cy="12700"/>
          </a:xfrm>
          <a:custGeom>
            <a:avLst/>
            <a:gdLst>
              <a:gd name="T0" fmla="*/ 0 w 25"/>
              <a:gd name="T1" fmla="*/ 2147483647 h 17"/>
              <a:gd name="T2" fmla="*/ 2147483647 w 25"/>
              <a:gd name="T3" fmla="*/ 0 h 17"/>
              <a:gd name="T4" fmla="*/ 2147483647 w 25"/>
              <a:gd name="T5" fmla="*/ 0 h 17"/>
              <a:gd name="T6" fmla="*/ 0 60000 65536"/>
              <a:gd name="T7" fmla="*/ 0 60000 65536"/>
              <a:gd name="T8" fmla="*/ 0 60000 65536"/>
            </a:gdLst>
            <a:ahLst/>
            <a:cxnLst>
              <a:cxn ang="T6">
                <a:pos x="T0" y="T1"/>
              </a:cxn>
              <a:cxn ang="T7">
                <a:pos x="T2" y="T3"/>
              </a:cxn>
              <a:cxn ang="T8">
                <a:pos x="T4" y="T5"/>
              </a:cxn>
            </a:cxnLst>
            <a:rect l="0" t="0" r="r" b="b"/>
            <a:pathLst>
              <a:path w="25" h="17">
                <a:moveTo>
                  <a:pt x="0" y="17"/>
                </a:moveTo>
                <a:lnTo>
                  <a:pt x="17" y="0"/>
                </a:lnTo>
                <a:lnTo>
                  <a:pt x="25" y="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804" name="Freeform 353">
            <a:extLst>
              <a:ext uri="{FF2B5EF4-FFF2-40B4-BE49-F238E27FC236}">
                <a16:creationId xmlns:a16="http://schemas.microsoft.com/office/drawing/2014/main" id="{46420220-E785-AC45-C4AC-6EFBC4870F52}"/>
              </a:ext>
            </a:extLst>
          </p:cNvPr>
          <p:cNvSpPr>
            <a:spLocks/>
          </p:cNvSpPr>
          <p:nvPr/>
        </p:nvSpPr>
        <p:spPr bwMode="auto">
          <a:xfrm>
            <a:off x="2105025" y="2366963"/>
            <a:ext cx="25400" cy="19050"/>
          </a:xfrm>
          <a:custGeom>
            <a:avLst/>
            <a:gdLst>
              <a:gd name="T0" fmla="*/ 0 w 33"/>
              <a:gd name="T1" fmla="*/ 2147483647 h 25"/>
              <a:gd name="T2" fmla="*/ 2147483647 w 33"/>
              <a:gd name="T3" fmla="*/ 0 h 25"/>
              <a:gd name="T4" fmla="*/ 2147483647 w 33"/>
              <a:gd name="T5" fmla="*/ 0 h 25"/>
              <a:gd name="T6" fmla="*/ 0 60000 65536"/>
              <a:gd name="T7" fmla="*/ 0 60000 65536"/>
              <a:gd name="T8" fmla="*/ 0 60000 65536"/>
            </a:gdLst>
            <a:ahLst/>
            <a:cxnLst>
              <a:cxn ang="T6">
                <a:pos x="T0" y="T1"/>
              </a:cxn>
              <a:cxn ang="T7">
                <a:pos x="T2" y="T3"/>
              </a:cxn>
              <a:cxn ang="T8">
                <a:pos x="T4" y="T5"/>
              </a:cxn>
            </a:cxnLst>
            <a:rect l="0" t="0" r="r" b="b"/>
            <a:pathLst>
              <a:path w="33" h="25">
                <a:moveTo>
                  <a:pt x="0" y="25"/>
                </a:moveTo>
                <a:lnTo>
                  <a:pt x="25" y="0"/>
                </a:lnTo>
                <a:lnTo>
                  <a:pt x="33" y="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805" name="Freeform 354">
            <a:extLst>
              <a:ext uri="{FF2B5EF4-FFF2-40B4-BE49-F238E27FC236}">
                <a16:creationId xmlns:a16="http://schemas.microsoft.com/office/drawing/2014/main" id="{4E9BB256-E683-6755-5902-F7C475CFBE09}"/>
              </a:ext>
            </a:extLst>
          </p:cNvPr>
          <p:cNvSpPr>
            <a:spLocks/>
          </p:cNvSpPr>
          <p:nvPr/>
        </p:nvSpPr>
        <p:spPr bwMode="auto">
          <a:xfrm>
            <a:off x="2149475" y="2319338"/>
            <a:ext cx="20638" cy="14287"/>
          </a:xfrm>
          <a:custGeom>
            <a:avLst/>
            <a:gdLst>
              <a:gd name="T0" fmla="*/ 0 w 25"/>
              <a:gd name="T1" fmla="*/ 2147483647 h 17"/>
              <a:gd name="T2" fmla="*/ 2147483647 w 25"/>
              <a:gd name="T3" fmla="*/ 0 h 17"/>
              <a:gd name="T4" fmla="*/ 2147483647 w 25"/>
              <a:gd name="T5" fmla="*/ 0 h 17"/>
              <a:gd name="T6" fmla="*/ 0 60000 65536"/>
              <a:gd name="T7" fmla="*/ 0 60000 65536"/>
              <a:gd name="T8" fmla="*/ 0 60000 65536"/>
            </a:gdLst>
            <a:ahLst/>
            <a:cxnLst>
              <a:cxn ang="T6">
                <a:pos x="T0" y="T1"/>
              </a:cxn>
              <a:cxn ang="T7">
                <a:pos x="T2" y="T3"/>
              </a:cxn>
              <a:cxn ang="T8">
                <a:pos x="T4" y="T5"/>
              </a:cxn>
            </a:cxnLst>
            <a:rect l="0" t="0" r="r" b="b"/>
            <a:pathLst>
              <a:path w="25" h="17">
                <a:moveTo>
                  <a:pt x="0" y="17"/>
                </a:moveTo>
                <a:lnTo>
                  <a:pt x="17" y="0"/>
                </a:lnTo>
                <a:lnTo>
                  <a:pt x="25" y="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806" name="Freeform 355">
            <a:extLst>
              <a:ext uri="{FF2B5EF4-FFF2-40B4-BE49-F238E27FC236}">
                <a16:creationId xmlns:a16="http://schemas.microsoft.com/office/drawing/2014/main" id="{2BC5DDEA-C43F-7649-1BBE-EBC996894FAC}"/>
              </a:ext>
            </a:extLst>
          </p:cNvPr>
          <p:cNvSpPr>
            <a:spLocks/>
          </p:cNvSpPr>
          <p:nvPr/>
        </p:nvSpPr>
        <p:spPr bwMode="auto">
          <a:xfrm>
            <a:off x="2163763" y="2314575"/>
            <a:ext cx="11112" cy="4763"/>
          </a:xfrm>
          <a:custGeom>
            <a:avLst/>
            <a:gdLst>
              <a:gd name="T0" fmla="*/ 0 w 16"/>
              <a:gd name="T1" fmla="*/ 1688347159 h 8"/>
              <a:gd name="T2" fmla="*/ 2147483647 w 16"/>
              <a:gd name="T3" fmla="*/ 0 h 8"/>
              <a:gd name="T4" fmla="*/ 2147483647 w 16"/>
              <a:gd name="T5" fmla="*/ 0 h 8"/>
              <a:gd name="T6" fmla="*/ 0 60000 65536"/>
              <a:gd name="T7" fmla="*/ 0 60000 65536"/>
              <a:gd name="T8" fmla="*/ 0 60000 65536"/>
            </a:gdLst>
            <a:ahLst/>
            <a:cxnLst>
              <a:cxn ang="T6">
                <a:pos x="T0" y="T1"/>
              </a:cxn>
              <a:cxn ang="T7">
                <a:pos x="T2" y="T3"/>
              </a:cxn>
              <a:cxn ang="T8">
                <a:pos x="T4" y="T5"/>
              </a:cxn>
            </a:cxnLst>
            <a:rect l="0" t="0" r="r" b="b"/>
            <a:pathLst>
              <a:path w="16" h="8">
                <a:moveTo>
                  <a:pt x="0" y="8"/>
                </a:moveTo>
                <a:lnTo>
                  <a:pt x="8" y="0"/>
                </a:lnTo>
                <a:lnTo>
                  <a:pt x="16" y="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807" name="Freeform 356">
            <a:extLst>
              <a:ext uri="{FF2B5EF4-FFF2-40B4-BE49-F238E27FC236}">
                <a16:creationId xmlns:a16="http://schemas.microsoft.com/office/drawing/2014/main" id="{889DCA4C-D814-CCAC-2E60-E14176E277F4}"/>
              </a:ext>
            </a:extLst>
          </p:cNvPr>
          <p:cNvSpPr>
            <a:spLocks/>
          </p:cNvSpPr>
          <p:nvPr/>
        </p:nvSpPr>
        <p:spPr bwMode="auto">
          <a:xfrm>
            <a:off x="2195513" y="2260600"/>
            <a:ext cx="25400" cy="19050"/>
          </a:xfrm>
          <a:custGeom>
            <a:avLst/>
            <a:gdLst>
              <a:gd name="T0" fmla="*/ 0 w 34"/>
              <a:gd name="T1" fmla="*/ 2147483647 h 25"/>
              <a:gd name="T2" fmla="*/ 2147483647 w 34"/>
              <a:gd name="T3" fmla="*/ 0 h 25"/>
              <a:gd name="T4" fmla="*/ 2147483647 w 34"/>
              <a:gd name="T5" fmla="*/ 0 h 25"/>
              <a:gd name="T6" fmla="*/ 0 60000 65536"/>
              <a:gd name="T7" fmla="*/ 0 60000 65536"/>
              <a:gd name="T8" fmla="*/ 0 60000 65536"/>
            </a:gdLst>
            <a:ahLst/>
            <a:cxnLst>
              <a:cxn ang="T6">
                <a:pos x="T0" y="T1"/>
              </a:cxn>
              <a:cxn ang="T7">
                <a:pos x="T2" y="T3"/>
              </a:cxn>
              <a:cxn ang="T8">
                <a:pos x="T4" y="T5"/>
              </a:cxn>
            </a:cxnLst>
            <a:rect l="0" t="0" r="r" b="b"/>
            <a:pathLst>
              <a:path w="34" h="25">
                <a:moveTo>
                  <a:pt x="0" y="25"/>
                </a:moveTo>
                <a:lnTo>
                  <a:pt x="25" y="0"/>
                </a:lnTo>
                <a:lnTo>
                  <a:pt x="34" y="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808" name="Freeform 357">
            <a:extLst>
              <a:ext uri="{FF2B5EF4-FFF2-40B4-BE49-F238E27FC236}">
                <a16:creationId xmlns:a16="http://schemas.microsoft.com/office/drawing/2014/main" id="{F1877E96-8F57-7937-04FF-BB59821014AD}"/>
              </a:ext>
            </a:extLst>
          </p:cNvPr>
          <p:cNvSpPr>
            <a:spLocks/>
          </p:cNvSpPr>
          <p:nvPr/>
        </p:nvSpPr>
        <p:spPr bwMode="auto">
          <a:xfrm>
            <a:off x="2247900" y="2233613"/>
            <a:ext cx="12700" cy="7937"/>
          </a:xfrm>
          <a:custGeom>
            <a:avLst/>
            <a:gdLst>
              <a:gd name="T0" fmla="*/ 0 w 17"/>
              <a:gd name="T1" fmla="*/ 2147483647 h 8"/>
              <a:gd name="T2" fmla="*/ 2147483647 w 17"/>
              <a:gd name="T3" fmla="*/ 0 h 8"/>
              <a:gd name="T4" fmla="*/ 2147483647 w 17"/>
              <a:gd name="T5" fmla="*/ 0 h 8"/>
              <a:gd name="T6" fmla="*/ 0 60000 65536"/>
              <a:gd name="T7" fmla="*/ 0 60000 65536"/>
              <a:gd name="T8" fmla="*/ 0 60000 65536"/>
            </a:gdLst>
            <a:ahLst/>
            <a:cxnLst>
              <a:cxn ang="T6">
                <a:pos x="T0" y="T1"/>
              </a:cxn>
              <a:cxn ang="T7">
                <a:pos x="T2" y="T3"/>
              </a:cxn>
              <a:cxn ang="T8">
                <a:pos x="T4" y="T5"/>
              </a:cxn>
            </a:cxnLst>
            <a:rect l="0" t="0" r="r" b="b"/>
            <a:pathLst>
              <a:path w="17" h="8">
                <a:moveTo>
                  <a:pt x="0" y="8"/>
                </a:moveTo>
                <a:lnTo>
                  <a:pt x="8" y="0"/>
                </a:lnTo>
                <a:lnTo>
                  <a:pt x="17" y="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809" name="Freeform 358">
            <a:extLst>
              <a:ext uri="{FF2B5EF4-FFF2-40B4-BE49-F238E27FC236}">
                <a16:creationId xmlns:a16="http://schemas.microsoft.com/office/drawing/2014/main" id="{A99ACA24-5F80-973D-B631-317DDBBA8A63}"/>
              </a:ext>
            </a:extLst>
          </p:cNvPr>
          <p:cNvSpPr>
            <a:spLocks/>
          </p:cNvSpPr>
          <p:nvPr/>
        </p:nvSpPr>
        <p:spPr bwMode="auto">
          <a:xfrm>
            <a:off x="2254250" y="2227263"/>
            <a:ext cx="19050" cy="6350"/>
          </a:xfrm>
          <a:custGeom>
            <a:avLst/>
            <a:gdLst>
              <a:gd name="T0" fmla="*/ 0 w 25"/>
              <a:gd name="T1" fmla="*/ 2147483647 h 9"/>
              <a:gd name="T2" fmla="*/ 2147483647 w 25"/>
              <a:gd name="T3" fmla="*/ 0 h 9"/>
              <a:gd name="T4" fmla="*/ 2147483647 w 25"/>
              <a:gd name="T5" fmla="*/ 0 h 9"/>
              <a:gd name="T6" fmla="*/ 0 60000 65536"/>
              <a:gd name="T7" fmla="*/ 0 60000 65536"/>
              <a:gd name="T8" fmla="*/ 0 60000 65536"/>
            </a:gdLst>
            <a:ahLst/>
            <a:cxnLst>
              <a:cxn ang="T6">
                <a:pos x="T0" y="T1"/>
              </a:cxn>
              <a:cxn ang="T7">
                <a:pos x="T2" y="T3"/>
              </a:cxn>
              <a:cxn ang="T8">
                <a:pos x="T4" y="T5"/>
              </a:cxn>
            </a:cxnLst>
            <a:rect l="0" t="0" r="r" b="b"/>
            <a:pathLst>
              <a:path w="25" h="9">
                <a:moveTo>
                  <a:pt x="0" y="9"/>
                </a:moveTo>
                <a:lnTo>
                  <a:pt x="17" y="0"/>
                </a:lnTo>
                <a:lnTo>
                  <a:pt x="25" y="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810" name="Freeform 359">
            <a:extLst>
              <a:ext uri="{FF2B5EF4-FFF2-40B4-BE49-F238E27FC236}">
                <a16:creationId xmlns:a16="http://schemas.microsoft.com/office/drawing/2014/main" id="{C7300794-CC42-FEA0-72DD-592C661A9C60}"/>
              </a:ext>
            </a:extLst>
          </p:cNvPr>
          <p:cNvSpPr>
            <a:spLocks/>
          </p:cNvSpPr>
          <p:nvPr/>
        </p:nvSpPr>
        <p:spPr bwMode="auto">
          <a:xfrm>
            <a:off x="2298700" y="2193925"/>
            <a:ext cx="19050" cy="7938"/>
          </a:xfrm>
          <a:custGeom>
            <a:avLst/>
            <a:gdLst>
              <a:gd name="T0" fmla="*/ 0 w 25"/>
              <a:gd name="T1" fmla="*/ 2147483647 h 8"/>
              <a:gd name="T2" fmla="*/ 2147483647 w 25"/>
              <a:gd name="T3" fmla="*/ 0 h 8"/>
              <a:gd name="T4" fmla="*/ 2147483647 w 25"/>
              <a:gd name="T5" fmla="*/ 0 h 8"/>
              <a:gd name="T6" fmla="*/ 0 60000 65536"/>
              <a:gd name="T7" fmla="*/ 0 60000 65536"/>
              <a:gd name="T8" fmla="*/ 0 60000 65536"/>
            </a:gdLst>
            <a:ahLst/>
            <a:cxnLst>
              <a:cxn ang="T6">
                <a:pos x="T0" y="T1"/>
              </a:cxn>
              <a:cxn ang="T7">
                <a:pos x="T2" y="T3"/>
              </a:cxn>
              <a:cxn ang="T8">
                <a:pos x="T4" y="T5"/>
              </a:cxn>
            </a:cxnLst>
            <a:rect l="0" t="0" r="r" b="b"/>
            <a:pathLst>
              <a:path w="25" h="8">
                <a:moveTo>
                  <a:pt x="0" y="8"/>
                </a:moveTo>
                <a:lnTo>
                  <a:pt x="17" y="0"/>
                </a:lnTo>
                <a:lnTo>
                  <a:pt x="25" y="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811" name="Freeform 360">
            <a:extLst>
              <a:ext uri="{FF2B5EF4-FFF2-40B4-BE49-F238E27FC236}">
                <a16:creationId xmlns:a16="http://schemas.microsoft.com/office/drawing/2014/main" id="{E6F3A85D-8F75-CDFC-B0A5-5F81241E6FC0}"/>
              </a:ext>
            </a:extLst>
          </p:cNvPr>
          <p:cNvSpPr>
            <a:spLocks/>
          </p:cNvSpPr>
          <p:nvPr/>
        </p:nvSpPr>
        <p:spPr bwMode="auto">
          <a:xfrm>
            <a:off x="2311400" y="2187575"/>
            <a:ext cx="12700" cy="6350"/>
          </a:xfrm>
          <a:custGeom>
            <a:avLst/>
            <a:gdLst>
              <a:gd name="T0" fmla="*/ 0 w 17"/>
              <a:gd name="T1" fmla="*/ 2147483647 h 9"/>
              <a:gd name="T2" fmla="*/ 2147483647 w 17"/>
              <a:gd name="T3" fmla="*/ 0 h 9"/>
              <a:gd name="T4" fmla="*/ 2147483647 w 17"/>
              <a:gd name="T5" fmla="*/ 0 h 9"/>
              <a:gd name="T6" fmla="*/ 0 60000 65536"/>
              <a:gd name="T7" fmla="*/ 0 60000 65536"/>
              <a:gd name="T8" fmla="*/ 0 60000 65536"/>
            </a:gdLst>
            <a:ahLst/>
            <a:cxnLst>
              <a:cxn ang="T6">
                <a:pos x="T0" y="T1"/>
              </a:cxn>
              <a:cxn ang="T7">
                <a:pos x="T2" y="T3"/>
              </a:cxn>
              <a:cxn ang="T8">
                <a:pos x="T4" y="T5"/>
              </a:cxn>
            </a:cxnLst>
            <a:rect l="0" t="0" r="r" b="b"/>
            <a:pathLst>
              <a:path w="17" h="9">
                <a:moveTo>
                  <a:pt x="0" y="9"/>
                </a:moveTo>
                <a:lnTo>
                  <a:pt x="8" y="0"/>
                </a:lnTo>
                <a:lnTo>
                  <a:pt x="17" y="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812" name="Freeform 361">
            <a:extLst>
              <a:ext uri="{FF2B5EF4-FFF2-40B4-BE49-F238E27FC236}">
                <a16:creationId xmlns:a16="http://schemas.microsoft.com/office/drawing/2014/main" id="{D8A0CEFB-A1D3-A082-F56B-163B8C6C58D9}"/>
              </a:ext>
            </a:extLst>
          </p:cNvPr>
          <p:cNvSpPr>
            <a:spLocks/>
          </p:cNvSpPr>
          <p:nvPr/>
        </p:nvSpPr>
        <p:spPr bwMode="auto">
          <a:xfrm>
            <a:off x="2349500" y="2160588"/>
            <a:ext cx="25400" cy="6350"/>
          </a:xfrm>
          <a:custGeom>
            <a:avLst/>
            <a:gdLst>
              <a:gd name="T0" fmla="*/ 0 w 33"/>
              <a:gd name="T1" fmla="*/ 2147483647 h 8"/>
              <a:gd name="T2" fmla="*/ 2147483647 w 33"/>
              <a:gd name="T3" fmla="*/ 0 h 8"/>
              <a:gd name="T4" fmla="*/ 2147483647 w 33"/>
              <a:gd name="T5" fmla="*/ 0 h 8"/>
              <a:gd name="T6" fmla="*/ 0 60000 65536"/>
              <a:gd name="T7" fmla="*/ 0 60000 65536"/>
              <a:gd name="T8" fmla="*/ 0 60000 65536"/>
            </a:gdLst>
            <a:ahLst/>
            <a:cxnLst>
              <a:cxn ang="T6">
                <a:pos x="T0" y="T1"/>
              </a:cxn>
              <a:cxn ang="T7">
                <a:pos x="T2" y="T3"/>
              </a:cxn>
              <a:cxn ang="T8">
                <a:pos x="T4" y="T5"/>
              </a:cxn>
            </a:cxnLst>
            <a:rect l="0" t="0" r="r" b="b"/>
            <a:pathLst>
              <a:path w="33" h="8">
                <a:moveTo>
                  <a:pt x="0" y="8"/>
                </a:moveTo>
                <a:lnTo>
                  <a:pt x="25" y="0"/>
                </a:lnTo>
                <a:lnTo>
                  <a:pt x="33" y="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813" name="Freeform 362">
            <a:extLst>
              <a:ext uri="{FF2B5EF4-FFF2-40B4-BE49-F238E27FC236}">
                <a16:creationId xmlns:a16="http://schemas.microsoft.com/office/drawing/2014/main" id="{A8DEC021-48AC-07BA-7FA6-CD7C0D235DC9}"/>
              </a:ext>
            </a:extLst>
          </p:cNvPr>
          <p:cNvSpPr>
            <a:spLocks/>
          </p:cNvSpPr>
          <p:nvPr/>
        </p:nvSpPr>
        <p:spPr bwMode="auto">
          <a:xfrm>
            <a:off x="2401888" y="2127250"/>
            <a:ext cx="25400" cy="12700"/>
          </a:xfrm>
          <a:custGeom>
            <a:avLst/>
            <a:gdLst>
              <a:gd name="T0" fmla="*/ 0 w 33"/>
              <a:gd name="T1" fmla="*/ 2147483647 h 17"/>
              <a:gd name="T2" fmla="*/ 2147483647 w 33"/>
              <a:gd name="T3" fmla="*/ 0 h 17"/>
              <a:gd name="T4" fmla="*/ 2147483647 w 33"/>
              <a:gd name="T5" fmla="*/ 0 h 17"/>
              <a:gd name="T6" fmla="*/ 0 60000 65536"/>
              <a:gd name="T7" fmla="*/ 0 60000 65536"/>
              <a:gd name="T8" fmla="*/ 0 60000 65536"/>
            </a:gdLst>
            <a:ahLst/>
            <a:cxnLst>
              <a:cxn ang="T6">
                <a:pos x="T0" y="T1"/>
              </a:cxn>
              <a:cxn ang="T7">
                <a:pos x="T2" y="T3"/>
              </a:cxn>
              <a:cxn ang="T8">
                <a:pos x="T4" y="T5"/>
              </a:cxn>
            </a:cxnLst>
            <a:rect l="0" t="0" r="r" b="b"/>
            <a:pathLst>
              <a:path w="33" h="17">
                <a:moveTo>
                  <a:pt x="0" y="17"/>
                </a:moveTo>
                <a:lnTo>
                  <a:pt x="25" y="0"/>
                </a:lnTo>
                <a:lnTo>
                  <a:pt x="33" y="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814" name="Freeform 363">
            <a:extLst>
              <a:ext uri="{FF2B5EF4-FFF2-40B4-BE49-F238E27FC236}">
                <a16:creationId xmlns:a16="http://schemas.microsoft.com/office/drawing/2014/main" id="{E915E9CE-F1A3-2C65-196E-FF210A2317A6}"/>
              </a:ext>
            </a:extLst>
          </p:cNvPr>
          <p:cNvSpPr>
            <a:spLocks/>
          </p:cNvSpPr>
          <p:nvPr/>
        </p:nvSpPr>
        <p:spPr bwMode="auto">
          <a:xfrm>
            <a:off x="2452688" y="2106613"/>
            <a:ext cx="12700" cy="7937"/>
          </a:xfrm>
          <a:custGeom>
            <a:avLst/>
            <a:gdLst>
              <a:gd name="T0" fmla="*/ 0 w 17"/>
              <a:gd name="T1" fmla="*/ 2147483647 h 8"/>
              <a:gd name="T2" fmla="*/ 2147483647 w 17"/>
              <a:gd name="T3" fmla="*/ 0 h 8"/>
              <a:gd name="T4" fmla="*/ 2147483647 w 17"/>
              <a:gd name="T5" fmla="*/ 0 h 8"/>
              <a:gd name="T6" fmla="*/ 0 60000 65536"/>
              <a:gd name="T7" fmla="*/ 0 60000 65536"/>
              <a:gd name="T8" fmla="*/ 0 60000 65536"/>
            </a:gdLst>
            <a:ahLst/>
            <a:cxnLst>
              <a:cxn ang="T6">
                <a:pos x="T0" y="T1"/>
              </a:cxn>
              <a:cxn ang="T7">
                <a:pos x="T2" y="T3"/>
              </a:cxn>
              <a:cxn ang="T8">
                <a:pos x="T4" y="T5"/>
              </a:cxn>
            </a:cxnLst>
            <a:rect l="0" t="0" r="r" b="b"/>
            <a:pathLst>
              <a:path w="17" h="8">
                <a:moveTo>
                  <a:pt x="0" y="8"/>
                </a:moveTo>
                <a:lnTo>
                  <a:pt x="8" y="0"/>
                </a:lnTo>
                <a:lnTo>
                  <a:pt x="17" y="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815" name="Freeform 364">
            <a:extLst>
              <a:ext uri="{FF2B5EF4-FFF2-40B4-BE49-F238E27FC236}">
                <a16:creationId xmlns:a16="http://schemas.microsoft.com/office/drawing/2014/main" id="{15934709-A24E-A8F5-9AF7-ED3FB6C3470B}"/>
              </a:ext>
            </a:extLst>
          </p:cNvPr>
          <p:cNvSpPr>
            <a:spLocks/>
          </p:cNvSpPr>
          <p:nvPr/>
        </p:nvSpPr>
        <p:spPr bwMode="auto">
          <a:xfrm>
            <a:off x="2459038" y="2100263"/>
            <a:ext cx="19050" cy="6350"/>
          </a:xfrm>
          <a:custGeom>
            <a:avLst/>
            <a:gdLst>
              <a:gd name="T0" fmla="*/ 0 w 25"/>
              <a:gd name="T1" fmla="*/ 2147483647 h 8"/>
              <a:gd name="T2" fmla="*/ 2147483647 w 25"/>
              <a:gd name="T3" fmla="*/ 0 h 8"/>
              <a:gd name="T4" fmla="*/ 2147483647 w 25"/>
              <a:gd name="T5" fmla="*/ 0 h 8"/>
              <a:gd name="T6" fmla="*/ 0 60000 65536"/>
              <a:gd name="T7" fmla="*/ 0 60000 65536"/>
              <a:gd name="T8" fmla="*/ 0 60000 65536"/>
            </a:gdLst>
            <a:ahLst/>
            <a:cxnLst>
              <a:cxn ang="T6">
                <a:pos x="T0" y="T1"/>
              </a:cxn>
              <a:cxn ang="T7">
                <a:pos x="T2" y="T3"/>
              </a:cxn>
              <a:cxn ang="T8">
                <a:pos x="T4" y="T5"/>
              </a:cxn>
            </a:cxnLst>
            <a:rect l="0" t="0" r="r" b="b"/>
            <a:pathLst>
              <a:path w="25" h="8">
                <a:moveTo>
                  <a:pt x="0" y="8"/>
                </a:moveTo>
                <a:lnTo>
                  <a:pt x="17" y="0"/>
                </a:lnTo>
                <a:lnTo>
                  <a:pt x="25" y="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816" name="Freeform 365">
            <a:extLst>
              <a:ext uri="{FF2B5EF4-FFF2-40B4-BE49-F238E27FC236}">
                <a16:creationId xmlns:a16="http://schemas.microsoft.com/office/drawing/2014/main" id="{032232C5-F605-2D60-FC98-D8F002944843}"/>
              </a:ext>
            </a:extLst>
          </p:cNvPr>
          <p:cNvSpPr>
            <a:spLocks/>
          </p:cNvSpPr>
          <p:nvPr/>
        </p:nvSpPr>
        <p:spPr bwMode="auto">
          <a:xfrm>
            <a:off x="2505075" y="2081213"/>
            <a:ext cx="19050" cy="6350"/>
          </a:xfrm>
          <a:custGeom>
            <a:avLst/>
            <a:gdLst>
              <a:gd name="T0" fmla="*/ 0 w 25"/>
              <a:gd name="T1" fmla="*/ 2147483647 h 8"/>
              <a:gd name="T2" fmla="*/ 2147483647 w 25"/>
              <a:gd name="T3" fmla="*/ 0 h 8"/>
              <a:gd name="T4" fmla="*/ 2147483647 w 25"/>
              <a:gd name="T5" fmla="*/ 0 h 8"/>
              <a:gd name="T6" fmla="*/ 0 60000 65536"/>
              <a:gd name="T7" fmla="*/ 0 60000 65536"/>
              <a:gd name="T8" fmla="*/ 0 60000 65536"/>
            </a:gdLst>
            <a:ahLst/>
            <a:cxnLst>
              <a:cxn ang="T6">
                <a:pos x="T0" y="T1"/>
              </a:cxn>
              <a:cxn ang="T7">
                <a:pos x="T2" y="T3"/>
              </a:cxn>
              <a:cxn ang="T8">
                <a:pos x="T4" y="T5"/>
              </a:cxn>
            </a:cxnLst>
            <a:rect l="0" t="0" r="r" b="b"/>
            <a:pathLst>
              <a:path w="25" h="8">
                <a:moveTo>
                  <a:pt x="0" y="8"/>
                </a:moveTo>
                <a:lnTo>
                  <a:pt x="16" y="0"/>
                </a:lnTo>
                <a:lnTo>
                  <a:pt x="25" y="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817" name="Freeform 366">
            <a:extLst>
              <a:ext uri="{FF2B5EF4-FFF2-40B4-BE49-F238E27FC236}">
                <a16:creationId xmlns:a16="http://schemas.microsoft.com/office/drawing/2014/main" id="{C73B50A3-8FBF-E6B7-ACE3-2B2173F98410}"/>
              </a:ext>
            </a:extLst>
          </p:cNvPr>
          <p:cNvSpPr>
            <a:spLocks/>
          </p:cNvSpPr>
          <p:nvPr/>
        </p:nvSpPr>
        <p:spPr bwMode="auto">
          <a:xfrm>
            <a:off x="2517775" y="2081213"/>
            <a:ext cx="12700" cy="1587"/>
          </a:xfrm>
          <a:custGeom>
            <a:avLst/>
            <a:gdLst>
              <a:gd name="T0" fmla="*/ 0 w 17"/>
              <a:gd name="T1" fmla="*/ 0 h 1587"/>
              <a:gd name="T2" fmla="*/ 2147483647 w 17"/>
              <a:gd name="T3" fmla="*/ 0 h 1587"/>
              <a:gd name="T4" fmla="*/ 2147483647 w 17"/>
              <a:gd name="T5" fmla="*/ 0 h 1587"/>
              <a:gd name="T6" fmla="*/ 0 60000 65536"/>
              <a:gd name="T7" fmla="*/ 0 60000 65536"/>
              <a:gd name="T8" fmla="*/ 0 60000 65536"/>
            </a:gdLst>
            <a:ahLst/>
            <a:cxnLst>
              <a:cxn ang="T6">
                <a:pos x="T0" y="T1"/>
              </a:cxn>
              <a:cxn ang="T7">
                <a:pos x="T2" y="T3"/>
              </a:cxn>
              <a:cxn ang="T8">
                <a:pos x="T4" y="T5"/>
              </a:cxn>
            </a:cxnLst>
            <a:rect l="0" t="0" r="r" b="b"/>
            <a:pathLst>
              <a:path w="17" h="1587">
                <a:moveTo>
                  <a:pt x="0" y="0"/>
                </a:moveTo>
                <a:lnTo>
                  <a:pt x="9" y="0"/>
                </a:lnTo>
                <a:lnTo>
                  <a:pt x="17" y="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818" name="Freeform 367">
            <a:extLst>
              <a:ext uri="{FF2B5EF4-FFF2-40B4-BE49-F238E27FC236}">
                <a16:creationId xmlns:a16="http://schemas.microsoft.com/office/drawing/2014/main" id="{8A755554-260D-25DD-F37E-55DBF0B870CF}"/>
              </a:ext>
            </a:extLst>
          </p:cNvPr>
          <p:cNvSpPr>
            <a:spLocks/>
          </p:cNvSpPr>
          <p:nvPr/>
        </p:nvSpPr>
        <p:spPr bwMode="auto">
          <a:xfrm>
            <a:off x="2555875" y="2054225"/>
            <a:ext cx="26988" cy="7938"/>
          </a:xfrm>
          <a:custGeom>
            <a:avLst/>
            <a:gdLst>
              <a:gd name="T0" fmla="*/ 0 w 34"/>
              <a:gd name="T1" fmla="*/ 2147483647 h 9"/>
              <a:gd name="T2" fmla="*/ 2147483647 w 34"/>
              <a:gd name="T3" fmla="*/ 0 h 9"/>
              <a:gd name="T4" fmla="*/ 2147483647 w 34"/>
              <a:gd name="T5" fmla="*/ 0 h 9"/>
              <a:gd name="T6" fmla="*/ 0 60000 65536"/>
              <a:gd name="T7" fmla="*/ 0 60000 65536"/>
              <a:gd name="T8" fmla="*/ 0 60000 65536"/>
            </a:gdLst>
            <a:ahLst/>
            <a:cxnLst>
              <a:cxn ang="T6">
                <a:pos x="T0" y="T1"/>
              </a:cxn>
              <a:cxn ang="T7">
                <a:pos x="T2" y="T3"/>
              </a:cxn>
              <a:cxn ang="T8">
                <a:pos x="T4" y="T5"/>
              </a:cxn>
            </a:cxnLst>
            <a:rect l="0" t="0" r="r" b="b"/>
            <a:pathLst>
              <a:path w="34" h="9">
                <a:moveTo>
                  <a:pt x="0" y="9"/>
                </a:moveTo>
                <a:lnTo>
                  <a:pt x="25" y="0"/>
                </a:lnTo>
                <a:lnTo>
                  <a:pt x="34" y="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819" name="Freeform 368">
            <a:extLst>
              <a:ext uri="{FF2B5EF4-FFF2-40B4-BE49-F238E27FC236}">
                <a16:creationId xmlns:a16="http://schemas.microsoft.com/office/drawing/2014/main" id="{2ACCD483-CC34-4304-7BF3-15F08CE0753B}"/>
              </a:ext>
            </a:extLst>
          </p:cNvPr>
          <p:cNvSpPr>
            <a:spLocks/>
          </p:cNvSpPr>
          <p:nvPr/>
        </p:nvSpPr>
        <p:spPr bwMode="auto">
          <a:xfrm>
            <a:off x="2608263" y="2027238"/>
            <a:ext cx="25400" cy="6350"/>
          </a:xfrm>
          <a:custGeom>
            <a:avLst/>
            <a:gdLst>
              <a:gd name="T0" fmla="*/ 0 w 33"/>
              <a:gd name="T1" fmla="*/ 2147483647 h 8"/>
              <a:gd name="T2" fmla="*/ 2147483647 w 33"/>
              <a:gd name="T3" fmla="*/ 0 h 8"/>
              <a:gd name="T4" fmla="*/ 2147483647 w 33"/>
              <a:gd name="T5" fmla="*/ 0 h 8"/>
              <a:gd name="T6" fmla="*/ 0 60000 65536"/>
              <a:gd name="T7" fmla="*/ 0 60000 65536"/>
              <a:gd name="T8" fmla="*/ 0 60000 65536"/>
            </a:gdLst>
            <a:ahLst/>
            <a:cxnLst>
              <a:cxn ang="T6">
                <a:pos x="T0" y="T1"/>
              </a:cxn>
              <a:cxn ang="T7">
                <a:pos x="T2" y="T3"/>
              </a:cxn>
              <a:cxn ang="T8">
                <a:pos x="T4" y="T5"/>
              </a:cxn>
            </a:cxnLst>
            <a:rect l="0" t="0" r="r" b="b"/>
            <a:pathLst>
              <a:path w="33" h="8">
                <a:moveTo>
                  <a:pt x="0" y="8"/>
                </a:moveTo>
                <a:lnTo>
                  <a:pt x="25" y="0"/>
                </a:lnTo>
                <a:lnTo>
                  <a:pt x="33" y="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820" name="Freeform 369">
            <a:extLst>
              <a:ext uri="{FF2B5EF4-FFF2-40B4-BE49-F238E27FC236}">
                <a16:creationId xmlns:a16="http://schemas.microsoft.com/office/drawing/2014/main" id="{D1854D3E-D97D-6951-DEDC-B0DCDE1C58D2}"/>
              </a:ext>
            </a:extLst>
          </p:cNvPr>
          <p:cNvSpPr>
            <a:spLocks/>
          </p:cNvSpPr>
          <p:nvPr/>
        </p:nvSpPr>
        <p:spPr bwMode="auto">
          <a:xfrm>
            <a:off x="2657475" y="2008188"/>
            <a:ext cx="14288" cy="4762"/>
          </a:xfrm>
          <a:custGeom>
            <a:avLst/>
            <a:gdLst>
              <a:gd name="T0" fmla="*/ 0 w 17"/>
              <a:gd name="T1" fmla="*/ 1687284340 h 8"/>
              <a:gd name="T2" fmla="*/ 2147483647 w 17"/>
              <a:gd name="T3" fmla="*/ 0 h 8"/>
              <a:gd name="T4" fmla="*/ 2147483647 w 17"/>
              <a:gd name="T5" fmla="*/ 0 h 8"/>
              <a:gd name="T6" fmla="*/ 0 60000 65536"/>
              <a:gd name="T7" fmla="*/ 0 60000 65536"/>
              <a:gd name="T8" fmla="*/ 0 60000 65536"/>
            </a:gdLst>
            <a:ahLst/>
            <a:cxnLst>
              <a:cxn ang="T6">
                <a:pos x="T0" y="T1"/>
              </a:cxn>
              <a:cxn ang="T7">
                <a:pos x="T2" y="T3"/>
              </a:cxn>
              <a:cxn ang="T8">
                <a:pos x="T4" y="T5"/>
              </a:cxn>
            </a:cxnLst>
            <a:rect l="0" t="0" r="r" b="b"/>
            <a:pathLst>
              <a:path w="17" h="8">
                <a:moveTo>
                  <a:pt x="0" y="8"/>
                </a:moveTo>
                <a:lnTo>
                  <a:pt x="9" y="0"/>
                </a:lnTo>
                <a:lnTo>
                  <a:pt x="17" y="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821" name="Freeform 370">
            <a:extLst>
              <a:ext uri="{FF2B5EF4-FFF2-40B4-BE49-F238E27FC236}">
                <a16:creationId xmlns:a16="http://schemas.microsoft.com/office/drawing/2014/main" id="{A0500689-B7C1-F099-3EFD-A29CD7BFFF36}"/>
              </a:ext>
            </a:extLst>
          </p:cNvPr>
          <p:cNvSpPr>
            <a:spLocks/>
          </p:cNvSpPr>
          <p:nvPr/>
        </p:nvSpPr>
        <p:spPr bwMode="auto">
          <a:xfrm>
            <a:off x="2665413" y="2000250"/>
            <a:ext cx="19050" cy="7938"/>
          </a:xfrm>
          <a:custGeom>
            <a:avLst/>
            <a:gdLst>
              <a:gd name="T0" fmla="*/ 0 w 25"/>
              <a:gd name="T1" fmla="*/ 2147483647 h 8"/>
              <a:gd name="T2" fmla="*/ 2147483647 w 25"/>
              <a:gd name="T3" fmla="*/ 0 h 8"/>
              <a:gd name="T4" fmla="*/ 2147483647 w 25"/>
              <a:gd name="T5" fmla="*/ 0 h 8"/>
              <a:gd name="T6" fmla="*/ 0 60000 65536"/>
              <a:gd name="T7" fmla="*/ 0 60000 65536"/>
              <a:gd name="T8" fmla="*/ 0 60000 65536"/>
            </a:gdLst>
            <a:ahLst/>
            <a:cxnLst>
              <a:cxn ang="T6">
                <a:pos x="T0" y="T1"/>
              </a:cxn>
              <a:cxn ang="T7">
                <a:pos x="T2" y="T3"/>
              </a:cxn>
              <a:cxn ang="T8">
                <a:pos x="T4" y="T5"/>
              </a:cxn>
            </a:cxnLst>
            <a:rect l="0" t="0" r="r" b="b"/>
            <a:pathLst>
              <a:path w="25" h="8">
                <a:moveTo>
                  <a:pt x="0" y="8"/>
                </a:moveTo>
                <a:lnTo>
                  <a:pt x="16" y="0"/>
                </a:lnTo>
                <a:lnTo>
                  <a:pt x="25" y="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822" name="Freeform 371">
            <a:extLst>
              <a:ext uri="{FF2B5EF4-FFF2-40B4-BE49-F238E27FC236}">
                <a16:creationId xmlns:a16="http://schemas.microsoft.com/office/drawing/2014/main" id="{0E1A5418-8015-CF72-2252-5FADC8BD66FD}"/>
              </a:ext>
            </a:extLst>
          </p:cNvPr>
          <p:cNvSpPr>
            <a:spLocks/>
          </p:cNvSpPr>
          <p:nvPr/>
        </p:nvSpPr>
        <p:spPr bwMode="auto">
          <a:xfrm>
            <a:off x="831850" y="3990975"/>
            <a:ext cx="44450" cy="1588"/>
          </a:xfrm>
          <a:custGeom>
            <a:avLst/>
            <a:gdLst>
              <a:gd name="T0" fmla="*/ 0 w 59"/>
              <a:gd name="T1" fmla="*/ 0 h 1588"/>
              <a:gd name="T2" fmla="*/ 2147483647 w 59"/>
              <a:gd name="T3" fmla="*/ 0 h 1588"/>
              <a:gd name="T4" fmla="*/ 2147483647 w 59"/>
              <a:gd name="T5" fmla="*/ 0 h 1588"/>
              <a:gd name="T6" fmla="*/ 0 60000 65536"/>
              <a:gd name="T7" fmla="*/ 0 60000 65536"/>
              <a:gd name="T8" fmla="*/ 0 60000 65536"/>
            </a:gdLst>
            <a:ahLst/>
            <a:cxnLst>
              <a:cxn ang="T6">
                <a:pos x="T0" y="T1"/>
              </a:cxn>
              <a:cxn ang="T7">
                <a:pos x="T2" y="T3"/>
              </a:cxn>
              <a:cxn ang="T8">
                <a:pos x="T4" y="T5"/>
              </a:cxn>
            </a:cxnLst>
            <a:rect l="0" t="0" r="r" b="b"/>
            <a:pathLst>
              <a:path w="59" h="1588">
                <a:moveTo>
                  <a:pt x="0" y="0"/>
                </a:moveTo>
                <a:lnTo>
                  <a:pt x="50" y="0"/>
                </a:lnTo>
                <a:lnTo>
                  <a:pt x="59" y="0"/>
                </a:lnTo>
              </a:path>
            </a:pathLst>
          </a:custGeom>
          <a:noFill/>
          <a:ln w="7938">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823" name="Freeform 372">
            <a:extLst>
              <a:ext uri="{FF2B5EF4-FFF2-40B4-BE49-F238E27FC236}">
                <a16:creationId xmlns:a16="http://schemas.microsoft.com/office/drawing/2014/main" id="{14881A10-FC57-E4DE-3520-C9AF12714316}"/>
              </a:ext>
            </a:extLst>
          </p:cNvPr>
          <p:cNvSpPr>
            <a:spLocks/>
          </p:cNvSpPr>
          <p:nvPr/>
        </p:nvSpPr>
        <p:spPr bwMode="auto">
          <a:xfrm>
            <a:off x="831850" y="3738563"/>
            <a:ext cx="44450" cy="0"/>
          </a:xfrm>
          <a:custGeom>
            <a:avLst/>
            <a:gdLst>
              <a:gd name="T0" fmla="*/ 0 w 59"/>
              <a:gd name="T1" fmla="*/ 2147483647 w 59"/>
              <a:gd name="T2" fmla="*/ 2147483647 w 59"/>
              <a:gd name="T3" fmla="*/ 0 60000 65536"/>
              <a:gd name="T4" fmla="*/ 0 60000 65536"/>
              <a:gd name="T5" fmla="*/ 0 60000 65536"/>
            </a:gdLst>
            <a:ahLst/>
            <a:cxnLst>
              <a:cxn ang="T3">
                <a:pos x="T0" y="0"/>
              </a:cxn>
              <a:cxn ang="T4">
                <a:pos x="T1" y="0"/>
              </a:cxn>
              <a:cxn ang="T5">
                <a:pos x="T2" y="0"/>
              </a:cxn>
            </a:cxnLst>
            <a:rect l="0" t="0" r="r" b="b"/>
            <a:pathLst>
              <a:path w="59">
                <a:moveTo>
                  <a:pt x="0" y="0"/>
                </a:moveTo>
                <a:lnTo>
                  <a:pt x="50" y="0"/>
                </a:lnTo>
                <a:lnTo>
                  <a:pt x="59" y="0"/>
                </a:lnTo>
              </a:path>
            </a:pathLst>
          </a:custGeom>
          <a:noFill/>
          <a:ln w="7938">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824" name="Freeform 373">
            <a:extLst>
              <a:ext uri="{FF2B5EF4-FFF2-40B4-BE49-F238E27FC236}">
                <a16:creationId xmlns:a16="http://schemas.microsoft.com/office/drawing/2014/main" id="{A01CC180-449E-2BB4-5927-D293BCA8EE2B}"/>
              </a:ext>
            </a:extLst>
          </p:cNvPr>
          <p:cNvSpPr>
            <a:spLocks/>
          </p:cNvSpPr>
          <p:nvPr/>
        </p:nvSpPr>
        <p:spPr bwMode="auto">
          <a:xfrm>
            <a:off x="831850" y="3478213"/>
            <a:ext cx="44450" cy="1587"/>
          </a:xfrm>
          <a:custGeom>
            <a:avLst/>
            <a:gdLst>
              <a:gd name="T0" fmla="*/ 0 w 59"/>
              <a:gd name="T1" fmla="*/ 0 h 1587"/>
              <a:gd name="T2" fmla="*/ 2147483647 w 59"/>
              <a:gd name="T3" fmla="*/ 0 h 1587"/>
              <a:gd name="T4" fmla="*/ 2147483647 w 59"/>
              <a:gd name="T5" fmla="*/ 0 h 1587"/>
              <a:gd name="T6" fmla="*/ 0 60000 65536"/>
              <a:gd name="T7" fmla="*/ 0 60000 65536"/>
              <a:gd name="T8" fmla="*/ 0 60000 65536"/>
            </a:gdLst>
            <a:ahLst/>
            <a:cxnLst>
              <a:cxn ang="T6">
                <a:pos x="T0" y="T1"/>
              </a:cxn>
              <a:cxn ang="T7">
                <a:pos x="T2" y="T3"/>
              </a:cxn>
              <a:cxn ang="T8">
                <a:pos x="T4" y="T5"/>
              </a:cxn>
            </a:cxnLst>
            <a:rect l="0" t="0" r="r" b="b"/>
            <a:pathLst>
              <a:path w="59" h="1587">
                <a:moveTo>
                  <a:pt x="0" y="0"/>
                </a:moveTo>
                <a:lnTo>
                  <a:pt x="50" y="0"/>
                </a:lnTo>
                <a:lnTo>
                  <a:pt x="59" y="0"/>
                </a:lnTo>
              </a:path>
            </a:pathLst>
          </a:custGeom>
          <a:noFill/>
          <a:ln w="7938">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825" name="Freeform 374">
            <a:extLst>
              <a:ext uri="{FF2B5EF4-FFF2-40B4-BE49-F238E27FC236}">
                <a16:creationId xmlns:a16="http://schemas.microsoft.com/office/drawing/2014/main" id="{A9D3CF3C-4514-CD51-2C80-4755FB3305F5}"/>
              </a:ext>
            </a:extLst>
          </p:cNvPr>
          <p:cNvSpPr>
            <a:spLocks/>
          </p:cNvSpPr>
          <p:nvPr/>
        </p:nvSpPr>
        <p:spPr bwMode="auto">
          <a:xfrm>
            <a:off x="831850" y="3225800"/>
            <a:ext cx="44450" cy="1588"/>
          </a:xfrm>
          <a:custGeom>
            <a:avLst/>
            <a:gdLst>
              <a:gd name="T0" fmla="*/ 0 w 59"/>
              <a:gd name="T1" fmla="*/ 0 h 1588"/>
              <a:gd name="T2" fmla="*/ 2147483647 w 59"/>
              <a:gd name="T3" fmla="*/ 0 h 1588"/>
              <a:gd name="T4" fmla="*/ 2147483647 w 59"/>
              <a:gd name="T5" fmla="*/ 0 h 1588"/>
              <a:gd name="T6" fmla="*/ 0 60000 65536"/>
              <a:gd name="T7" fmla="*/ 0 60000 65536"/>
              <a:gd name="T8" fmla="*/ 0 60000 65536"/>
            </a:gdLst>
            <a:ahLst/>
            <a:cxnLst>
              <a:cxn ang="T6">
                <a:pos x="T0" y="T1"/>
              </a:cxn>
              <a:cxn ang="T7">
                <a:pos x="T2" y="T3"/>
              </a:cxn>
              <a:cxn ang="T8">
                <a:pos x="T4" y="T5"/>
              </a:cxn>
            </a:cxnLst>
            <a:rect l="0" t="0" r="r" b="b"/>
            <a:pathLst>
              <a:path w="59" h="1588">
                <a:moveTo>
                  <a:pt x="0" y="0"/>
                </a:moveTo>
                <a:lnTo>
                  <a:pt x="50" y="0"/>
                </a:lnTo>
                <a:lnTo>
                  <a:pt x="59" y="0"/>
                </a:lnTo>
              </a:path>
            </a:pathLst>
          </a:custGeom>
          <a:noFill/>
          <a:ln w="7938">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826" name="Freeform 375">
            <a:extLst>
              <a:ext uri="{FF2B5EF4-FFF2-40B4-BE49-F238E27FC236}">
                <a16:creationId xmlns:a16="http://schemas.microsoft.com/office/drawing/2014/main" id="{7A0A2984-FA29-E719-9F93-27FC8BBDC30C}"/>
              </a:ext>
            </a:extLst>
          </p:cNvPr>
          <p:cNvSpPr>
            <a:spLocks/>
          </p:cNvSpPr>
          <p:nvPr/>
        </p:nvSpPr>
        <p:spPr bwMode="auto">
          <a:xfrm>
            <a:off x="831850" y="2973388"/>
            <a:ext cx="44450" cy="0"/>
          </a:xfrm>
          <a:custGeom>
            <a:avLst/>
            <a:gdLst>
              <a:gd name="T0" fmla="*/ 0 w 59"/>
              <a:gd name="T1" fmla="*/ 2147483647 w 59"/>
              <a:gd name="T2" fmla="*/ 2147483647 w 59"/>
              <a:gd name="T3" fmla="*/ 0 60000 65536"/>
              <a:gd name="T4" fmla="*/ 0 60000 65536"/>
              <a:gd name="T5" fmla="*/ 0 60000 65536"/>
            </a:gdLst>
            <a:ahLst/>
            <a:cxnLst>
              <a:cxn ang="T3">
                <a:pos x="T0" y="0"/>
              </a:cxn>
              <a:cxn ang="T4">
                <a:pos x="T1" y="0"/>
              </a:cxn>
              <a:cxn ang="T5">
                <a:pos x="T2" y="0"/>
              </a:cxn>
            </a:cxnLst>
            <a:rect l="0" t="0" r="r" b="b"/>
            <a:pathLst>
              <a:path w="59">
                <a:moveTo>
                  <a:pt x="0" y="0"/>
                </a:moveTo>
                <a:lnTo>
                  <a:pt x="50" y="0"/>
                </a:lnTo>
                <a:lnTo>
                  <a:pt x="59" y="0"/>
                </a:lnTo>
              </a:path>
            </a:pathLst>
          </a:custGeom>
          <a:noFill/>
          <a:ln w="7938">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827" name="Freeform 376">
            <a:extLst>
              <a:ext uri="{FF2B5EF4-FFF2-40B4-BE49-F238E27FC236}">
                <a16:creationId xmlns:a16="http://schemas.microsoft.com/office/drawing/2014/main" id="{DF9D048C-C5A3-7955-52A8-8357846FE939}"/>
              </a:ext>
            </a:extLst>
          </p:cNvPr>
          <p:cNvSpPr>
            <a:spLocks/>
          </p:cNvSpPr>
          <p:nvPr/>
        </p:nvSpPr>
        <p:spPr bwMode="auto">
          <a:xfrm>
            <a:off x="831850" y="2713038"/>
            <a:ext cx="44450" cy="1587"/>
          </a:xfrm>
          <a:custGeom>
            <a:avLst/>
            <a:gdLst>
              <a:gd name="T0" fmla="*/ 0 w 59"/>
              <a:gd name="T1" fmla="*/ 0 h 1587"/>
              <a:gd name="T2" fmla="*/ 2147483647 w 59"/>
              <a:gd name="T3" fmla="*/ 0 h 1587"/>
              <a:gd name="T4" fmla="*/ 2147483647 w 59"/>
              <a:gd name="T5" fmla="*/ 0 h 1587"/>
              <a:gd name="T6" fmla="*/ 0 60000 65536"/>
              <a:gd name="T7" fmla="*/ 0 60000 65536"/>
              <a:gd name="T8" fmla="*/ 0 60000 65536"/>
            </a:gdLst>
            <a:ahLst/>
            <a:cxnLst>
              <a:cxn ang="T6">
                <a:pos x="T0" y="T1"/>
              </a:cxn>
              <a:cxn ang="T7">
                <a:pos x="T2" y="T3"/>
              </a:cxn>
              <a:cxn ang="T8">
                <a:pos x="T4" y="T5"/>
              </a:cxn>
            </a:cxnLst>
            <a:rect l="0" t="0" r="r" b="b"/>
            <a:pathLst>
              <a:path w="59" h="1587">
                <a:moveTo>
                  <a:pt x="0" y="0"/>
                </a:moveTo>
                <a:lnTo>
                  <a:pt x="50" y="0"/>
                </a:lnTo>
                <a:lnTo>
                  <a:pt x="59" y="0"/>
                </a:lnTo>
              </a:path>
            </a:pathLst>
          </a:custGeom>
          <a:noFill/>
          <a:ln w="7938">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828" name="Freeform 377">
            <a:extLst>
              <a:ext uri="{FF2B5EF4-FFF2-40B4-BE49-F238E27FC236}">
                <a16:creationId xmlns:a16="http://schemas.microsoft.com/office/drawing/2014/main" id="{13A9F02F-3C22-5E6C-B66F-C7F865D2D0E8}"/>
              </a:ext>
            </a:extLst>
          </p:cNvPr>
          <p:cNvSpPr>
            <a:spLocks/>
          </p:cNvSpPr>
          <p:nvPr/>
        </p:nvSpPr>
        <p:spPr bwMode="auto">
          <a:xfrm>
            <a:off x="831850" y="2460625"/>
            <a:ext cx="44450" cy="1588"/>
          </a:xfrm>
          <a:custGeom>
            <a:avLst/>
            <a:gdLst>
              <a:gd name="T0" fmla="*/ 0 w 59"/>
              <a:gd name="T1" fmla="*/ 0 h 1588"/>
              <a:gd name="T2" fmla="*/ 2147483647 w 59"/>
              <a:gd name="T3" fmla="*/ 0 h 1588"/>
              <a:gd name="T4" fmla="*/ 2147483647 w 59"/>
              <a:gd name="T5" fmla="*/ 0 h 1588"/>
              <a:gd name="T6" fmla="*/ 0 60000 65536"/>
              <a:gd name="T7" fmla="*/ 0 60000 65536"/>
              <a:gd name="T8" fmla="*/ 0 60000 65536"/>
            </a:gdLst>
            <a:ahLst/>
            <a:cxnLst>
              <a:cxn ang="T6">
                <a:pos x="T0" y="T1"/>
              </a:cxn>
              <a:cxn ang="T7">
                <a:pos x="T2" y="T3"/>
              </a:cxn>
              <a:cxn ang="T8">
                <a:pos x="T4" y="T5"/>
              </a:cxn>
            </a:cxnLst>
            <a:rect l="0" t="0" r="r" b="b"/>
            <a:pathLst>
              <a:path w="59" h="1588">
                <a:moveTo>
                  <a:pt x="0" y="0"/>
                </a:moveTo>
                <a:lnTo>
                  <a:pt x="50" y="0"/>
                </a:lnTo>
                <a:lnTo>
                  <a:pt x="59" y="0"/>
                </a:lnTo>
              </a:path>
            </a:pathLst>
          </a:custGeom>
          <a:noFill/>
          <a:ln w="7938">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829" name="Freeform 378">
            <a:extLst>
              <a:ext uri="{FF2B5EF4-FFF2-40B4-BE49-F238E27FC236}">
                <a16:creationId xmlns:a16="http://schemas.microsoft.com/office/drawing/2014/main" id="{B46F01F7-F242-83F9-F3B5-0C287BFAD4D8}"/>
              </a:ext>
            </a:extLst>
          </p:cNvPr>
          <p:cNvSpPr>
            <a:spLocks/>
          </p:cNvSpPr>
          <p:nvPr/>
        </p:nvSpPr>
        <p:spPr bwMode="auto">
          <a:xfrm>
            <a:off x="831850" y="2201863"/>
            <a:ext cx="44450" cy="0"/>
          </a:xfrm>
          <a:custGeom>
            <a:avLst/>
            <a:gdLst>
              <a:gd name="T0" fmla="*/ 0 w 59"/>
              <a:gd name="T1" fmla="*/ 2147483647 w 59"/>
              <a:gd name="T2" fmla="*/ 2147483647 w 59"/>
              <a:gd name="T3" fmla="*/ 0 60000 65536"/>
              <a:gd name="T4" fmla="*/ 0 60000 65536"/>
              <a:gd name="T5" fmla="*/ 0 60000 65536"/>
            </a:gdLst>
            <a:ahLst/>
            <a:cxnLst>
              <a:cxn ang="T3">
                <a:pos x="T0" y="0"/>
              </a:cxn>
              <a:cxn ang="T4">
                <a:pos x="T1" y="0"/>
              </a:cxn>
              <a:cxn ang="T5">
                <a:pos x="T2" y="0"/>
              </a:cxn>
            </a:cxnLst>
            <a:rect l="0" t="0" r="r" b="b"/>
            <a:pathLst>
              <a:path w="59">
                <a:moveTo>
                  <a:pt x="0" y="0"/>
                </a:moveTo>
                <a:lnTo>
                  <a:pt x="50" y="0"/>
                </a:lnTo>
                <a:lnTo>
                  <a:pt x="59" y="0"/>
                </a:lnTo>
              </a:path>
            </a:pathLst>
          </a:custGeom>
          <a:noFill/>
          <a:ln w="7938">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830" name="Freeform 379">
            <a:extLst>
              <a:ext uri="{FF2B5EF4-FFF2-40B4-BE49-F238E27FC236}">
                <a16:creationId xmlns:a16="http://schemas.microsoft.com/office/drawing/2014/main" id="{E355293D-2D4D-E0AD-E08D-809DE24094E0}"/>
              </a:ext>
            </a:extLst>
          </p:cNvPr>
          <p:cNvSpPr>
            <a:spLocks/>
          </p:cNvSpPr>
          <p:nvPr/>
        </p:nvSpPr>
        <p:spPr bwMode="auto">
          <a:xfrm>
            <a:off x="831850" y="1947863"/>
            <a:ext cx="44450" cy="0"/>
          </a:xfrm>
          <a:custGeom>
            <a:avLst/>
            <a:gdLst>
              <a:gd name="T0" fmla="*/ 0 w 59"/>
              <a:gd name="T1" fmla="*/ 2147483647 w 59"/>
              <a:gd name="T2" fmla="*/ 2147483647 w 59"/>
              <a:gd name="T3" fmla="*/ 0 60000 65536"/>
              <a:gd name="T4" fmla="*/ 0 60000 65536"/>
              <a:gd name="T5" fmla="*/ 0 60000 65536"/>
            </a:gdLst>
            <a:ahLst/>
            <a:cxnLst>
              <a:cxn ang="T3">
                <a:pos x="T0" y="0"/>
              </a:cxn>
              <a:cxn ang="T4">
                <a:pos x="T1" y="0"/>
              </a:cxn>
              <a:cxn ang="T5">
                <a:pos x="T2" y="0"/>
              </a:cxn>
            </a:cxnLst>
            <a:rect l="0" t="0" r="r" b="b"/>
            <a:pathLst>
              <a:path w="59">
                <a:moveTo>
                  <a:pt x="0" y="0"/>
                </a:moveTo>
                <a:lnTo>
                  <a:pt x="50" y="0"/>
                </a:lnTo>
                <a:lnTo>
                  <a:pt x="59" y="0"/>
                </a:lnTo>
              </a:path>
            </a:pathLst>
          </a:custGeom>
          <a:noFill/>
          <a:ln w="7938">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831" name="Freeform 380">
            <a:extLst>
              <a:ext uri="{FF2B5EF4-FFF2-40B4-BE49-F238E27FC236}">
                <a16:creationId xmlns:a16="http://schemas.microsoft.com/office/drawing/2014/main" id="{654974F3-931F-2893-5CBA-7445F42320B8}"/>
              </a:ext>
            </a:extLst>
          </p:cNvPr>
          <p:cNvSpPr>
            <a:spLocks/>
          </p:cNvSpPr>
          <p:nvPr/>
        </p:nvSpPr>
        <p:spPr bwMode="auto">
          <a:xfrm>
            <a:off x="831850" y="3944938"/>
            <a:ext cx="1588" cy="46037"/>
          </a:xfrm>
          <a:custGeom>
            <a:avLst/>
            <a:gdLst>
              <a:gd name="T0" fmla="*/ 0 w 1588"/>
              <a:gd name="T1" fmla="*/ 2147483647 h 58"/>
              <a:gd name="T2" fmla="*/ 0 w 1588"/>
              <a:gd name="T3" fmla="*/ 2147483647 h 58"/>
              <a:gd name="T4" fmla="*/ 0 w 1588"/>
              <a:gd name="T5" fmla="*/ 0 h 58"/>
              <a:gd name="T6" fmla="*/ 0 60000 65536"/>
              <a:gd name="T7" fmla="*/ 0 60000 65536"/>
              <a:gd name="T8" fmla="*/ 0 60000 65536"/>
            </a:gdLst>
            <a:ahLst/>
            <a:cxnLst>
              <a:cxn ang="T6">
                <a:pos x="T0" y="T1"/>
              </a:cxn>
              <a:cxn ang="T7">
                <a:pos x="T2" y="T3"/>
              </a:cxn>
              <a:cxn ang="T8">
                <a:pos x="T4" y="T5"/>
              </a:cxn>
            </a:cxnLst>
            <a:rect l="0" t="0" r="r" b="b"/>
            <a:pathLst>
              <a:path w="1588" h="58">
                <a:moveTo>
                  <a:pt x="0" y="58"/>
                </a:moveTo>
                <a:lnTo>
                  <a:pt x="0" y="8"/>
                </a:lnTo>
                <a:lnTo>
                  <a:pt x="0" y="0"/>
                </a:lnTo>
              </a:path>
            </a:pathLst>
          </a:custGeom>
          <a:noFill/>
          <a:ln w="7938">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832" name="Freeform 381">
            <a:extLst>
              <a:ext uri="{FF2B5EF4-FFF2-40B4-BE49-F238E27FC236}">
                <a16:creationId xmlns:a16="http://schemas.microsoft.com/office/drawing/2014/main" id="{68FB15F6-AEF2-7186-3734-CA3697A7DFAF}"/>
              </a:ext>
            </a:extLst>
          </p:cNvPr>
          <p:cNvSpPr>
            <a:spLocks/>
          </p:cNvSpPr>
          <p:nvPr/>
        </p:nvSpPr>
        <p:spPr bwMode="auto">
          <a:xfrm>
            <a:off x="1295400" y="3944938"/>
            <a:ext cx="1588" cy="46037"/>
          </a:xfrm>
          <a:custGeom>
            <a:avLst/>
            <a:gdLst>
              <a:gd name="T0" fmla="*/ 0 w 1588"/>
              <a:gd name="T1" fmla="*/ 2147483647 h 58"/>
              <a:gd name="T2" fmla="*/ 0 w 1588"/>
              <a:gd name="T3" fmla="*/ 2147483647 h 58"/>
              <a:gd name="T4" fmla="*/ 0 w 1588"/>
              <a:gd name="T5" fmla="*/ 0 h 58"/>
              <a:gd name="T6" fmla="*/ 0 60000 65536"/>
              <a:gd name="T7" fmla="*/ 0 60000 65536"/>
              <a:gd name="T8" fmla="*/ 0 60000 65536"/>
            </a:gdLst>
            <a:ahLst/>
            <a:cxnLst>
              <a:cxn ang="T6">
                <a:pos x="T0" y="T1"/>
              </a:cxn>
              <a:cxn ang="T7">
                <a:pos x="T2" y="T3"/>
              </a:cxn>
              <a:cxn ang="T8">
                <a:pos x="T4" y="T5"/>
              </a:cxn>
            </a:cxnLst>
            <a:rect l="0" t="0" r="r" b="b"/>
            <a:pathLst>
              <a:path w="1588" h="58">
                <a:moveTo>
                  <a:pt x="0" y="58"/>
                </a:moveTo>
                <a:lnTo>
                  <a:pt x="0" y="8"/>
                </a:lnTo>
                <a:lnTo>
                  <a:pt x="0" y="0"/>
                </a:lnTo>
              </a:path>
            </a:pathLst>
          </a:custGeom>
          <a:noFill/>
          <a:ln w="7938">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833" name="Freeform 382">
            <a:extLst>
              <a:ext uri="{FF2B5EF4-FFF2-40B4-BE49-F238E27FC236}">
                <a16:creationId xmlns:a16="http://schemas.microsoft.com/office/drawing/2014/main" id="{7D3177DB-C94B-1123-D142-9FE82CE72709}"/>
              </a:ext>
            </a:extLst>
          </p:cNvPr>
          <p:cNvSpPr>
            <a:spLocks/>
          </p:cNvSpPr>
          <p:nvPr/>
        </p:nvSpPr>
        <p:spPr bwMode="auto">
          <a:xfrm>
            <a:off x="1758950" y="3944938"/>
            <a:ext cx="0" cy="46037"/>
          </a:xfrm>
          <a:custGeom>
            <a:avLst/>
            <a:gdLst>
              <a:gd name="T0" fmla="*/ 2147483647 h 58"/>
              <a:gd name="T1" fmla="*/ 2147483647 h 58"/>
              <a:gd name="T2" fmla="*/ 0 h 58"/>
              <a:gd name="T3" fmla="*/ 0 60000 65536"/>
              <a:gd name="T4" fmla="*/ 0 60000 65536"/>
              <a:gd name="T5" fmla="*/ 0 60000 65536"/>
            </a:gdLst>
            <a:ahLst/>
            <a:cxnLst>
              <a:cxn ang="T3">
                <a:pos x="0" y="T0"/>
              </a:cxn>
              <a:cxn ang="T4">
                <a:pos x="0" y="T1"/>
              </a:cxn>
              <a:cxn ang="T5">
                <a:pos x="0" y="T2"/>
              </a:cxn>
            </a:cxnLst>
            <a:rect l="0" t="0" r="r" b="b"/>
            <a:pathLst>
              <a:path h="58">
                <a:moveTo>
                  <a:pt x="0" y="58"/>
                </a:moveTo>
                <a:lnTo>
                  <a:pt x="0" y="8"/>
                </a:lnTo>
                <a:lnTo>
                  <a:pt x="0" y="0"/>
                </a:lnTo>
              </a:path>
            </a:pathLst>
          </a:custGeom>
          <a:noFill/>
          <a:ln w="7938">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834" name="Freeform 383">
            <a:extLst>
              <a:ext uri="{FF2B5EF4-FFF2-40B4-BE49-F238E27FC236}">
                <a16:creationId xmlns:a16="http://schemas.microsoft.com/office/drawing/2014/main" id="{C1254DD4-E2DF-7968-1BB2-2C3E43D0C15E}"/>
              </a:ext>
            </a:extLst>
          </p:cNvPr>
          <p:cNvSpPr>
            <a:spLocks/>
          </p:cNvSpPr>
          <p:nvPr/>
        </p:nvSpPr>
        <p:spPr bwMode="auto">
          <a:xfrm>
            <a:off x="2220913" y="3944938"/>
            <a:ext cx="1587" cy="46037"/>
          </a:xfrm>
          <a:custGeom>
            <a:avLst/>
            <a:gdLst>
              <a:gd name="T0" fmla="*/ 0 w 1587"/>
              <a:gd name="T1" fmla="*/ 2147483647 h 58"/>
              <a:gd name="T2" fmla="*/ 0 w 1587"/>
              <a:gd name="T3" fmla="*/ 2147483647 h 58"/>
              <a:gd name="T4" fmla="*/ 0 w 1587"/>
              <a:gd name="T5" fmla="*/ 0 h 58"/>
              <a:gd name="T6" fmla="*/ 0 60000 65536"/>
              <a:gd name="T7" fmla="*/ 0 60000 65536"/>
              <a:gd name="T8" fmla="*/ 0 60000 65536"/>
            </a:gdLst>
            <a:ahLst/>
            <a:cxnLst>
              <a:cxn ang="T6">
                <a:pos x="T0" y="T1"/>
              </a:cxn>
              <a:cxn ang="T7">
                <a:pos x="T2" y="T3"/>
              </a:cxn>
              <a:cxn ang="T8">
                <a:pos x="T4" y="T5"/>
              </a:cxn>
            </a:cxnLst>
            <a:rect l="0" t="0" r="r" b="b"/>
            <a:pathLst>
              <a:path w="1587" h="58">
                <a:moveTo>
                  <a:pt x="0" y="58"/>
                </a:moveTo>
                <a:lnTo>
                  <a:pt x="0" y="8"/>
                </a:lnTo>
                <a:lnTo>
                  <a:pt x="0" y="0"/>
                </a:lnTo>
              </a:path>
            </a:pathLst>
          </a:custGeom>
          <a:noFill/>
          <a:ln w="7938">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835" name="Freeform 384">
            <a:extLst>
              <a:ext uri="{FF2B5EF4-FFF2-40B4-BE49-F238E27FC236}">
                <a16:creationId xmlns:a16="http://schemas.microsoft.com/office/drawing/2014/main" id="{F3C70547-9D77-7F96-06D8-F9B6598CBFBF}"/>
              </a:ext>
            </a:extLst>
          </p:cNvPr>
          <p:cNvSpPr>
            <a:spLocks/>
          </p:cNvSpPr>
          <p:nvPr/>
        </p:nvSpPr>
        <p:spPr bwMode="auto">
          <a:xfrm>
            <a:off x="2684463" y="3944938"/>
            <a:ext cx="1587" cy="46037"/>
          </a:xfrm>
          <a:custGeom>
            <a:avLst/>
            <a:gdLst>
              <a:gd name="T0" fmla="*/ 0 w 1587"/>
              <a:gd name="T1" fmla="*/ 2147483647 h 58"/>
              <a:gd name="T2" fmla="*/ 0 w 1587"/>
              <a:gd name="T3" fmla="*/ 2147483647 h 58"/>
              <a:gd name="T4" fmla="*/ 0 w 1587"/>
              <a:gd name="T5" fmla="*/ 0 h 58"/>
              <a:gd name="T6" fmla="*/ 0 60000 65536"/>
              <a:gd name="T7" fmla="*/ 0 60000 65536"/>
              <a:gd name="T8" fmla="*/ 0 60000 65536"/>
            </a:gdLst>
            <a:ahLst/>
            <a:cxnLst>
              <a:cxn ang="T6">
                <a:pos x="T0" y="T1"/>
              </a:cxn>
              <a:cxn ang="T7">
                <a:pos x="T2" y="T3"/>
              </a:cxn>
              <a:cxn ang="T8">
                <a:pos x="T4" y="T5"/>
              </a:cxn>
            </a:cxnLst>
            <a:rect l="0" t="0" r="r" b="b"/>
            <a:pathLst>
              <a:path w="1587" h="58">
                <a:moveTo>
                  <a:pt x="0" y="58"/>
                </a:moveTo>
                <a:lnTo>
                  <a:pt x="0" y="8"/>
                </a:lnTo>
                <a:lnTo>
                  <a:pt x="0" y="0"/>
                </a:lnTo>
              </a:path>
            </a:pathLst>
          </a:custGeom>
          <a:noFill/>
          <a:ln w="7938">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836" name="Freeform 385">
            <a:extLst>
              <a:ext uri="{FF2B5EF4-FFF2-40B4-BE49-F238E27FC236}">
                <a16:creationId xmlns:a16="http://schemas.microsoft.com/office/drawing/2014/main" id="{E8E85DD5-4117-76DE-C957-A852D7C203E8}"/>
              </a:ext>
            </a:extLst>
          </p:cNvPr>
          <p:cNvSpPr>
            <a:spLocks/>
          </p:cNvSpPr>
          <p:nvPr/>
        </p:nvSpPr>
        <p:spPr bwMode="auto">
          <a:xfrm>
            <a:off x="3148013" y="3944938"/>
            <a:ext cx="1587" cy="46037"/>
          </a:xfrm>
          <a:custGeom>
            <a:avLst/>
            <a:gdLst>
              <a:gd name="T0" fmla="*/ 0 w 1587"/>
              <a:gd name="T1" fmla="*/ 2147483647 h 58"/>
              <a:gd name="T2" fmla="*/ 0 w 1587"/>
              <a:gd name="T3" fmla="*/ 2147483647 h 58"/>
              <a:gd name="T4" fmla="*/ 0 w 1587"/>
              <a:gd name="T5" fmla="*/ 0 h 58"/>
              <a:gd name="T6" fmla="*/ 0 60000 65536"/>
              <a:gd name="T7" fmla="*/ 0 60000 65536"/>
              <a:gd name="T8" fmla="*/ 0 60000 65536"/>
            </a:gdLst>
            <a:ahLst/>
            <a:cxnLst>
              <a:cxn ang="T6">
                <a:pos x="T0" y="T1"/>
              </a:cxn>
              <a:cxn ang="T7">
                <a:pos x="T2" y="T3"/>
              </a:cxn>
              <a:cxn ang="T8">
                <a:pos x="T4" y="T5"/>
              </a:cxn>
            </a:cxnLst>
            <a:rect l="0" t="0" r="r" b="b"/>
            <a:pathLst>
              <a:path w="1587" h="58">
                <a:moveTo>
                  <a:pt x="0" y="58"/>
                </a:moveTo>
                <a:lnTo>
                  <a:pt x="0" y="8"/>
                </a:lnTo>
                <a:lnTo>
                  <a:pt x="0" y="0"/>
                </a:lnTo>
              </a:path>
            </a:pathLst>
          </a:custGeom>
          <a:noFill/>
          <a:ln w="7938">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837" name="Freeform 386">
            <a:extLst>
              <a:ext uri="{FF2B5EF4-FFF2-40B4-BE49-F238E27FC236}">
                <a16:creationId xmlns:a16="http://schemas.microsoft.com/office/drawing/2014/main" id="{12AA8059-DD92-E2C4-533D-36EE2B2D3B7F}"/>
              </a:ext>
            </a:extLst>
          </p:cNvPr>
          <p:cNvSpPr>
            <a:spLocks/>
          </p:cNvSpPr>
          <p:nvPr/>
        </p:nvSpPr>
        <p:spPr bwMode="auto">
          <a:xfrm>
            <a:off x="831850" y="1941513"/>
            <a:ext cx="1588" cy="2049462"/>
          </a:xfrm>
          <a:custGeom>
            <a:avLst/>
            <a:gdLst>
              <a:gd name="T0" fmla="*/ 0 w 1588"/>
              <a:gd name="T1" fmla="*/ 2147483647 h 2568"/>
              <a:gd name="T2" fmla="*/ 0 w 1588"/>
              <a:gd name="T3" fmla="*/ 2147483647 h 2568"/>
              <a:gd name="T4" fmla="*/ 0 w 1588"/>
              <a:gd name="T5" fmla="*/ 0 h 2568"/>
              <a:gd name="T6" fmla="*/ 0 60000 65536"/>
              <a:gd name="T7" fmla="*/ 0 60000 65536"/>
              <a:gd name="T8" fmla="*/ 0 60000 65536"/>
            </a:gdLst>
            <a:ahLst/>
            <a:cxnLst>
              <a:cxn ang="T6">
                <a:pos x="T0" y="T1"/>
              </a:cxn>
              <a:cxn ang="T7">
                <a:pos x="T2" y="T3"/>
              </a:cxn>
              <a:cxn ang="T8">
                <a:pos x="T4" y="T5"/>
              </a:cxn>
            </a:cxnLst>
            <a:rect l="0" t="0" r="r" b="b"/>
            <a:pathLst>
              <a:path w="1588" h="2568">
                <a:moveTo>
                  <a:pt x="0" y="2568"/>
                </a:moveTo>
                <a:lnTo>
                  <a:pt x="0" y="8"/>
                </a:lnTo>
                <a:lnTo>
                  <a:pt x="0" y="0"/>
                </a:lnTo>
              </a:path>
            </a:pathLst>
          </a:custGeom>
          <a:noFill/>
          <a:ln w="7938">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838" name="Freeform 387">
            <a:extLst>
              <a:ext uri="{FF2B5EF4-FFF2-40B4-BE49-F238E27FC236}">
                <a16:creationId xmlns:a16="http://schemas.microsoft.com/office/drawing/2014/main" id="{33691A48-8532-9784-F532-2C93773322E4}"/>
              </a:ext>
            </a:extLst>
          </p:cNvPr>
          <p:cNvSpPr>
            <a:spLocks/>
          </p:cNvSpPr>
          <p:nvPr/>
        </p:nvSpPr>
        <p:spPr bwMode="auto">
          <a:xfrm>
            <a:off x="831850" y="3990975"/>
            <a:ext cx="2322513" cy="1588"/>
          </a:xfrm>
          <a:custGeom>
            <a:avLst/>
            <a:gdLst>
              <a:gd name="T0" fmla="*/ 0 w 3004"/>
              <a:gd name="T1" fmla="*/ 0 h 1588"/>
              <a:gd name="T2" fmla="*/ 2147483647 w 3004"/>
              <a:gd name="T3" fmla="*/ 0 h 1588"/>
              <a:gd name="T4" fmla="*/ 2147483647 w 3004"/>
              <a:gd name="T5" fmla="*/ 0 h 1588"/>
              <a:gd name="T6" fmla="*/ 0 60000 65536"/>
              <a:gd name="T7" fmla="*/ 0 60000 65536"/>
              <a:gd name="T8" fmla="*/ 0 60000 65536"/>
            </a:gdLst>
            <a:ahLst/>
            <a:cxnLst>
              <a:cxn ang="T6">
                <a:pos x="T0" y="T1"/>
              </a:cxn>
              <a:cxn ang="T7">
                <a:pos x="T2" y="T3"/>
              </a:cxn>
              <a:cxn ang="T8">
                <a:pos x="T4" y="T5"/>
              </a:cxn>
            </a:cxnLst>
            <a:rect l="0" t="0" r="r" b="b"/>
            <a:pathLst>
              <a:path w="3004" h="1588">
                <a:moveTo>
                  <a:pt x="0" y="0"/>
                </a:moveTo>
                <a:lnTo>
                  <a:pt x="2996" y="0"/>
                </a:lnTo>
                <a:lnTo>
                  <a:pt x="3004" y="0"/>
                </a:lnTo>
              </a:path>
            </a:pathLst>
          </a:custGeom>
          <a:noFill/>
          <a:ln w="7938">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839" name="Freeform 388">
            <a:extLst>
              <a:ext uri="{FF2B5EF4-FFF2-40B4-BE49-F238E27FC236}">
                <a16:creationId xmlns:a16="http://schemas.microsoft.com/office/drawing/2014/main" id="{46C1EE5C-B1AD-F11D-6297-40623ACC4259}"/>
              </a:ext>
            </a:extLst>
          </p:cNvPr>
          <p:cNvSpPr>
            <a:spLocks/>
          </p:cNvSpPr>
          <p:nvPr/>
        </p:nvSpPr>
        <p:spPr bwMode="auto">
          <a:xfrm>
            <a:off x="812800" y="3970338"/>
            <a:ext cx="38100" cy="41275"/>
          </a:xfrm>
          <a:custGeom>
            <a:avLst/>
            <a:gdLst>
              <a:gd name="T0" fmla="*/ 2147483647 w 61"/>
              <a:gd name="T1" fmla="*/ 0 h 70"/>
              <a:gd name="T2" fmla="*/ 2147483647 w 61"/>
              <a:gd name="T3" fmla="*/ 0 h 70"/>
              <a:gd name="T4" fmla="*/ 2147483647 w 61"/>
              <a:gd name="T5" fmla="*/ 0 h 70"/>
              <a:gd name="T6" fmla="*/ 2147483647 w 61"/>
              <a:gd name="T7" fmla="*/ 0 h 70"/>
              <a:gd name="T8" fmla="*/ 2147483647 w 61"/>
              <a:gd name="T9" fmla="*/ 2147483647 h 70"/>
              <a:gd name="T10" fmla="*/ 2147483647 w 61"/>
              <a:gd name="T11" fmla="*/ 2147483647 h 70"/>
              <a:gd name="T12" fmla="*/ 2147483647 w 61"/>
              <a:gd name="T13" fmla="*/ 2147483647 h 70"/>
              <a:gd name="T14" fmla="*/ 2147483647 w 61"/>
              <a:gd name="T15" fmla="*/ 2147483647 h 70"/>
              <a:gd name="T16" fmla="*/ 2147483647 w 61"/>
              <a:gd name="T17" fmla="*/ 2147483647 h 70"/>
              <a:gd name="T18" fmla="*/ 2147483647 w 61"/>
              <a:gd name="T19" fmla="*/ 2147483647 h 70"/>
              <a:gd name="T20" fmla="*/ 2147483647 w 61"/>
              <a:gd name="T21" fmla="*/ 2147483647 h 70"/>
              <a:gd name="T22" fmla="*/ 2147483647 w 61"/>
              <a:gd name="T23" fmla="*/ 2147483647 h 70"/>
              <a:gd name="T24" fmla="*/ 2147483647 w 61"/>
              <a:gd name="T25" fmla="*/ 2147483647 h 70"/>
              <a:gd name="T26" fmla="*/ 2147483647 w 61"/>
              <a:gd name="T27" fmla="*/ 2147483647 h 70"/>
              <a:gd name="T28" fmla="*/ 2147483647 w 61"/>
              <a:gd name="T29" fmla="*/ 2147483647 h 70"/>
              <a:gd name="T30" fmla="*/ 2147483647 w 61"/>
              <a:gd name="T31" fmla="*/ 2147483647 h 70"/>
              <a:gd name="T32" fmla="*/ 2147483647 w 61"/>
              <a:gd name="T33" fmla="*/ 2147483647 h 70"/>
              <a:gd name="T34" fmla="*/ 2147483647 w 61"/>
              <a:gd name="T35" fmla="*/ 2147483647 h 70"/>
              <a:gd name="T36" fmla="*/ 2147483647 w 61"/>
              <a:gd name="T37" fmla="*/ 2147483647 h 70"/>
              <a:gd name="T38" fmla="*/ 2147483647 w 61"/>
              <a:gd name="T39" fmla="*/ 2147483647 h 70"/>
              <a:gd name="T40" fmla="*/ 2147483647 w 61"/>
              <a:gd name="T41" fmla="*/ 2147483647 h 70"/>
              <a:gd name="T42" fmla="*/ 2147483647 w 61"/>
              <a:gd name="T43" fmla="*/ 2147483647 h 70"/>
              <a:gd name="T44" fmla="*/ 2147483647 w 61"/>
              <a:gd name="T45" fmla="*/ 2147483647 h 70"/>
              <a:gd name="T46" fmla="*/ 2147483647 w 61"/>
              <a:gd name="T47" fmla="*/ 2147483647 h 70"/>
              <a:gd name="T48" fmla="*/ 2147483647 w 61"/>
              <a:gd name="T49" fmla="*/ 2147483647 h 70"/>
              <a:gd name="T50" fmla="*/ 2147483647 w 61"/>
              <a:gd name="T51" fmla="*/ 2147483647 h 70"/>
              <a:gd name="T52" fmla="*/ 2147483647 w 61"/>
              <a:gd name="T53" fmla="*/ 2147483647 h 70"/>
              <a:gd name="T54" fmla="*/ 2147483647 w 61"/>
              <a:gd name="T55" fmla="*/ 2147483647 h 70"/>
              <a:gd name="T56" fmla="*/ 2147483647 w 61"/>
              <a:gd name="T57" fmla="*/ 2147483647 h 70"/>
              <a:gd name="T58" fmla="*/ 2147483647 w 61"/>
              <a:gd name="T59" fmla="*/ 2147483647 h 70"/>
              <a:gd name="T60" fmla="*/ 0 w 61"/>
              <a:gd name="T61" fmla="*/ 2147483647 h 70"/>
              <a:gd name="T62" fmla="*/ 0 w 61"/>
              <a:gd name="T63" fmla="*/ 2147483647 h 70"/>
              <a:gd name="T64" fmla="*/ 0 w 61"/>
              <a:gd name="T65" fmla="*/ 2147483647 h 70"/>
              <a:gd name="T66" fmla="*/ 0 w 61"/>
              <a:gd name="T67" fmla="*/ 2147483647 h 70"/>
              <a:gd name="T68" fmla="*/ 0 w 61"/>
              <a:gd name="T69" fmla="*/ 2147483647 h 70"/>
              <a:gd name="T70" fmla="*/ 0 w 61"/>
              <a:gd name="T71" fmla="*/ 2147483647 h 70"/>
              <a:gd name="T72" fmla="*/ 0 w 61"/>
              <a:gd name="T73" fmla="*/ 2147483647 h 70"/>
              <a:gd name="T74" fmla="*/ 0 w 61"/>
              <a:gd name="T75" fmla="*/ 2147483647 h 70"/>
              <a:gd name="T76" fmla="*/ 2147483647 w 61"/>
              <a:gd name="T77" fmla="*/ 2147483647 h 70"/>
              <a:gd name="T78" fmla="*/ 2147483647 w 61"/>
              <a:gd name="T79" fmla="*/ 2147483647 h 70"/>
              <a:gd name="T80" fmla="*/ 2147483647 w 61"/>
              <a:gd name="T81" fmla="*/ 2147483647 h 70"/>
              <a:gd name="T82" fmla="*/ 2147483647 w 61"/>
              <a:gd name="T83" fmla="*/ 0 h 70"/>
              <a:gd name="T84" fmla="*/ 2147483647 w 61"/>
              <a:gd name="T85" fmla="*/ 0 h 70"/>
              <a:gd name="T86" fmla="*/ 2147483647 w 61"/>
              <a:gd name="T87" fmla="*/ 0 h 70"/>
              <a:gd name="T88" fmla="*/ 2147483647 w 61"/>
              <a:gd name="T89" fmla="*/ 0 h 7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61" h="70">
                <a:moveTo>
                  <a:pt x="30" y="0"/>
                </a:moveTo>
                <a:lnTo>
                  <a:pt x="30" y="0"/>
                </a:lnTo>
                <a:lnTo>
                  <a:pt x="41" y="0"/>
                </a:lnTo>
                <a:lnTo>
                  <a:pt x="51" y="0"/>
                </a:lnTo>
                <a:lnTo>
                  <a:pt x="51" y="11"/>
                </a:lnTo>
                <a:lnTo>
                  <a:pt x="61" y="24"/>
                </a:lnTo>
                <a:lnTo>
                  <a:pt x="61" y="35"/>
                </a:lnTo>
                <a:lnTo>
                  <a:pt x="61" y="46"/>
                </a:lnTo>
                <a:lnTo>
                  <a:pt x="61" y="59"/>
                </a:lnTo>
                <a:lnTo>
                  <a:pt x="51" y="59"/>
                </a:lnTo>
                <a:lnTo>
                  <a:pt x="51" y="70"/>
                </a:lnTo>
                <a:lnTo>
                  <a:pt x="41" y="70"/>
                </a:lnTo>
                <a:lnTo>
                  <a:pt x="30" y="70"/>
                </a:lnTo>
                <a:lnTo>
                  <a:pt x="21" y="70"/>
                </a:lnTo>
                <a:lnTo>
                  <a:pt x="11" y="70"/>
                </a:lnTo>
                <a:lnTo>
                  <a:pt x="11" y="59"/>
                </a:lnTo>
                <a:lnTo>
                  <a:pt x="0" y="59"/>
                </a:lnTo>
                <a:lnTo>
                  <a:pt x="0" y="46"/>
                </a:lnTo>
                <a:lnTo>
                  <a:pt x="0" y="35"/>
                </a:lnTo>
                <a:lnTo>
                  <a:pt x="0" y="24"/>
                </a:lnTo>
                <a:lnTo>
                  <a:pt x="11" y="11"/>
                </a:lnTo>
                <a:lnTo>
                  <a:pt x="11" y="0"/>
                </a:lnTo>
                <a:lnTo>
                  <a:pt x="21" y="0"/>
                </a:lnTo>
                <a:lnTo>
                  <a:pt x="30" y="0"/>
                </a:lnTo>
              </a:path>
            </a:pathLst>
          </a:custGeom>
          <a:noFill/>
          <a:ln w="7938">
            <a:solidFill>
              <a:srgbClr val="DD0806"/>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840" name="Freeform 389">
            <a:extLst>
              <a:ext uri="{FF2B5EF4-FFF2-40B4-BE49-F238E27FC236}">
                <a16:creationId xmlns:a16="http://schemas.microsoft.com/office/drawing/2014/main" id="{8289CF42-898A-2261-5CCF-D07F9FA6941C}"/>
              </a:ext>
            </a:extLst>
          </p:cNvPr>
          <p:cNvSpPr>
            <a:spLocks/>
          </p:cNvSpPr>
          <p:nvPr/>
        </p:nvSpPr>
        <p:spPr bwMode="auto">
          <a:xfrm>
            <a:off x="1276350" y="3544888"/>
            <a:ext cx="38100" cy="39687"/>
          </a:xfrm>
          <a:custGeom>
            <a:avLst/>
            <a:gdLst>
              <a:gd name="T0" fmla="*/ 2147483647 w 60"/>
              <a:gd name="T1" fmla="*/ 0 h 69"/>
              <a:gd name="T2" fmla="*/ 2147483647 w 60"/>
              <a:gd name="T3" fmla="*/ 0 h 69"/>
              <a:gd name="T4" fmla="*/ 2147483647 w 60"/>
              <a:gd name="T5" fmla="*/ 0 h 69"/>
              <a:gd name="T6" fmla="*/ 2147483647 w 60"/>
              <a:gd name="T7" fmla="*/ 0 h 69"/>
              <a:gd name="T8" fmla="*/ 2147483647 w 60"/>
              <a:gd name="T9" fmla="*/ 2147483647 h 69"/>
              <a:gd name="T10" fmla="*/ 2147483647 w 60"/>
              <a:gd name="T11" fmla="*/ 2147483647 h 69"/>
              <a:gd name="T12" fmla="*/ 2147483647 w 60"/>
              <a:gd name="T13" fmla="*/ 2147483647 h 69"/>
              <a:gd name="T14" fmla="*/ 2147483647 w 60"/>
              <a:gd name="T15" fmla="*/ 2147483647 h 69"/>
              <a:gd name="T16" fmla="*/ 2147483647 w 60"/>
              <a:gd name="T17" fmla="*/ 2147483647 h 69"/>
              <a:gd name="T18" fmla="*/ 2147483647 w 60"/>
              <a:gd name="T19" fmla="*/ 2147483647 h 69"/>
              <a:gd name="T20" fmla="*/ 2147483647 w 60"/>
              <a:gd name="T21" fmla="*/ 2147483647 h 69"/>
              <a:gd name="T22" fmla="*/ 2147483647 w 60"/>
              <a:gd name="T23" fmla="*/ 2147483647 h 69"/>
              <a:gd name="T24" fmla="*/ 2147483647 w 60"/>
              <a:gd name="T25" fmla="*/ 2147483647 h 69"/>
              <a:gd name="T26" fmla="*/ 2147483647 w 60"/>
              <a:gd name="T27" fmla="*/ 2147483647 h 69"/>
              <a:gd name="T28" fmla="*/ 2147483647 w 60"/>
              <a:gd name="T29" fmla="*/ 2147483647 h 69"/>
              <a:gd name="T30" fmla="*/ 2147483647 w 60"/>
              <a:gd name="T31" fmla="*/ 2147483647 h 69"/>
              <a:gd name="T32" fmla="*/ 2147483647 w 60"/>
              <a:gd name="T33" fmla="*/ 2147483647 h 69"/>
              <a:gd name="T34" fmla="*/ 2147483647 w 60"/>
              <a:gd name="T35" fmla="*/ 2147483647 h 69"/>
              <a:gd name="T36" fmla="*/ 2147483647 w 60"/>
              <a:gd name="T37" fmla="*/ 2147483647 h 69"/>
              <a:gd name="T38" fmla="*/ 2147483647 w 60"/>
              <a:gd name="T39" fmla="*/ 2147483647 h 69"/>
              <a:gd name="T40" fmla="*/ 2147483647 w 60"/>
              <a:gd name="T41" fmla="*/ 2147483647 h 69"/>
              <a:gd name="T42" fmla="*/ 2147483647 w 60"/>
              <a:gd name="T43" fmla="*/ 2147483647 h 69"/>
              <a:gd name="T44" fmla="*/ 2147483647 w 60"/>
              <a:gd name="T45" fmla="*/ 2147483647 h 69"/>
              <a:gd name="T46" fmla="*/ 2147483647 w 60"/>
              <a:gd name="T47" fmla="*/ 2147483647 h 69"/>
              <a:gd name="T48" fmla="*/ 2147483647 w 60"/>
              <a:gd name="T49" fmla="*/ 2147483647 h 69"/>
              <a:gd name="T50" fmla="*/ 2147483647 w 60"/>
              <a:gd name="T51" fmla="*/ 2147483647 h 69"/>
              <a:gd name="T52" fmla="*/ 2147483647 w 60"/>
              <a:gd name="T53" fmla="*/ 2147483647 h 69"/>
              <a:gd name="T54" fmla="*/ 2147483647 w 60"/>
              <a:gd name="T55" fmla="*/ 2147483647 h 69"/>
              <a:gd name="T56" fmla="*/ 2147483647 w 60"/>
              <a:gd name="T57" fmla="*/ 2147483647 h 69"/>
              <a:gd name="T58" fmla="*/ 2147483647 w 60"/>
              <a:gd name="T59" fmla="*/ 2147483647 h 69"/>
              <a:gd name="T60" fmla="*/ 0 w 60"/>
              <a:gd name="T61" fmla="*/ 2147483647 h 69"/>
              <a:gd name="T62" fmla="*/ 0 w 60"/>
              <a:gd name="T63" fmla="*/ 2147483647 h 69"/>
              <a:gd name="T64" fmla="*/ 0 w 60"/>
              <a:gd name="T65" fmla="*/ 2147483647 h 69"/>
              <a:gd name="T66" fmla="*/ 0 w 60"/>
              <a:gd name="T67" fmla="*/ 2147483647 h 69"/>
              <a:gd name="T68" fmla="*/ 0 w 60"/>
              <a:gd name="T69" fmla="*/ 2147483647 h 69"/>
              <a:gd name="T70" fmla="*/ 0 w 60"/>
              <a:gd name="T71" fmla="*/ 2147483647 h 69"/>
              <a:gd name="T72" fmla="*/ 0 w 60"/>
              <a:gd name="T73" fmla="*/ 2147483647 h 69"/>
              <a:gd name="T74" fmla="*/ 0 w 60"/>
              <a:gd name="T75" fmla="*/ 2147483647 h 69"/>
              <a:gd name="T76" fmla="*/ 2147483647 w 60"/>
              <a:gd name="T77" fmla="*/ 2147483647 h 69"/>
              <a:gd name="T78" fmla="*/ 2147483647 w 60"/>
              <a:gd name="T79" fmla="*/ 2147483647 h 69"/>
              <a:gd name="T80" fmla="*/ 2147483647 w 60"/>
              <a:gd name="T81" fmla="*/ 2147483647 h 69"/>
              <a:gd name="T82" fmla="*/ 2147483647 w 60"/>
              <a:gd name="T83" fmla="*/ 0 h 69"/>
              <a:gd name="T84" fmla="*/ 2147483647 w 60"/>
              <a:gd name="T85" fmla="*/ 0 h 69"/>
              <a:gd name="T86" fmla="*/ 2147483647 w 60"/>
              <a:gd name="T87" fmla="*/ 0 h 69"/>
              <a:gd name="T88" fmla="*/ 2147483647 w 60"/>
              <a:gd name="T89" fmla="*/ 0 h 6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60" h="69">
                <a:moveTo>
                  <a:pt x="29" y="0"/>
                </a:moveTo>
                <a:lnTo>
                  <a:pt x="29" y="0"/>
                </a:lnTo>
                <a:lnTo>
                  <a:pt x="40" y="0"/>
                </a:lnTo>
                <a:lnTo>
                  <a:pt x="50" y="0"/>
                </a:lnTo>
                <a:lnTo>
                  <a:pt x="50" y="12"/>
                </a:lnTo>
                <a:lnTo>
                  <a:pt x="60" y="23"/>
                </a:lnTo>
                <a:lnTo>
                  <a:pt x="60" y="34"/>
                </a:lnTo>
                <a:lnTo>
                  <a:pt x="60" y="47"/>
                </a:lnTo>
                <a:lnTo>
                  <a:pt x="60" y="58"/>
                </a:lnTo>
                <a:lnTo>
                  <a:pt x="50" y="58"/>
                </a:lnTo>
                <a:lnTo>
                  <a:pt x="50" y="69"/>
                </a:lnTo>
                <a:lnTo>
                  <a:pt x="40" y="69"/>
                </a:lnTo>
                <a:lnTo>
                  <a:pt x="29" y="69"/>
                </a:lnTo>
                <a:lnTo>
                  <a:pt x="20" y="69"/>
                </a:lnTo>
                <a:lnTo>
                  <a:pt x="10" y="69"/>
                </a:lnTo>
                <a:lnTo>
                  <a:pt x="10" y="58"/>
                </a:lnTo>
                <a:lnTo>
                  <a:pt x="0" y="58"/>
                </a:lnTo>
                <a:lnTo>
                  <a:pt x="0" y="47"/>
                </a:lnTo>
                <a:lnTo>
                  <a:pt x="0" y="34"/>
                </a:lnTo>
                <a:lnTo>
                  <a:pt x="0" y="23"/>
                </a:lnTo>
                <a:lnTo>
                  <a:pt x="10" y="12"/>
                </a:lnTo>
                <a:lnTo>
                  <a:pt x="10" y="0"/>
                </a:lnTo>
                <a:lnTo>
                  <a:pt x="20" y="0"/>
                </a:lnTo>
                <a:lnTo>
                  <a:pt x="29" y="0"/>
                </a:lnTo>
              </a:path>
            </a:pathLst>
          </a:custGeom>
          <a:noFill/>
          <a:ln w="7938">
            <a:solidFill>
              <a:srgbClr val="DD0806"/>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841" name="Freeform 391">
            <a:extLst>
              <a:ext uri="{FF2B5EF4-FFF2-40B4-BE49-F238E27FC236}">
                <a16:creationId xmlns:a16="http://schemas.microsoft.com/office/drawing/2014/main" id="{2131F158-E588-19FC-1891-8195078A4782}"/>
              </a:ext>
            </a:extLst>
          </p:cNvPr>
          <p:cNvSpPr>
            <a:spLocks/>
          </p:cNvSpPr>
          <p:nvPr/>
        </p:nvSpPr>
        <p:spPr bwMode="auto">
          <a:xfrm>
            <a:off x="2201863" y="2560638"/>
            <a:ext cx="39687" cy="39687"/>
          </a:xfrm>
          <a:custGeom>
            <a:avLst/>
            <a:gdLst>
              <a:gd name="T0" fmla="*/ 2147483647 w 60"/>
              <a:gd name="T1" fmla="*/ 0 h 69"/>
              <a:gd name="T2" fmla="*/ 2147483647 w 60"/>
              <a:gd name="T3" fmla="*/ 0 h 69"/>
              <a:gd name="T4" fmla="*/ 2147483647 w 60"/>
              <a:gd name="T5" fmla="*/ 0 h 69"/>
              <a:gd name="T6" fmla="*/ 2147483647 w 60"/>
              <a:gd name="T7" fmla="*/ 0 h 69"/>
              <a:gd name="T8" fmla="*/ 2147483647 w 60"/>
              <a:gd name="T9" fmla="*/ 2147483647 h 69"/>
              <a:gd name="T10" fmla="*/ 2147483647 w 60"/>
              <a:gd name="T11" fmla="*/ 2147483647 h 69"/>
              <a:gd name="T12" fmla="*/ 2147483647 w 60"/>
              <a:gd name="T13" fmla="*/ 2147483647 h 69"/>
              <a:gd name="T14" fmla="*/ 2147483647 w 60"/>
              <a:gd name="T15" fmla="*/ 2147483647 h 69"/>
              <a:gd name="T16" fmla="*/ 2147483647 w 60"/>
              <a:gd name="T17" fmla="*/ 2147483647 h 69"/>
              <a:gd name="T18" fmla="*/ 2147483647 w 60"/>
              <a:gd name="T19" fmla="*/ 2147483647 h 69"/>
              <a:gd name="T20" fmla="*/ 2147483647 w 60"/>
              <a:gd name="T21" fmla="*/ 2147483647 h 69"/>
              <a:gd name="T22" fmla="*/ 2147483647 w 60"/>
              <a:gd name="T23" fmla="*/ 2147483647 h 69"/>
              <a:gd name="T24" fmla="*/ 2147483647 w 60"/>
              <a:gd name="T25" fmla="*/ 2147483647 h 69"/>
              <a:gd name="T26" fmla="*/ 2147483647 w 60"/>
              <a:gd name="T27" fmla="*/ 2147483647 h 69"/>
              <a:gd name="T28" fmla="*/ 2147483647 w 60"/>
              <a:gd name="T29" fmla="*/ 2147483647 h 69"/>
              <a:gd name="T30" fmla="*/ 2147483647 w 60"/>
              <a:gd name="T31" fmla="*/ 2147483647 h 69"/>
              <a:gd name="T32" fmla="*/ 2147483647 w 60"/>
              <a:gd name="T33" fmla="*/ 2147483647 h 69"/>
              <a:gd name="T34" fmla="*/ 2147483647 w 60"/>
              <a:gd name="T35" fmla="*/ 2147483647 h 69"/>
              <a:gd name="T36" fmla="*/ 2147483647 w 60"/>
              <a:gd name="T37" fmla="*/ 2147483647 h 69"/>
              <a:gd name="T38" fmla="*/ 2147483647 w 60"/>
              <a:gd name="T39" fmla="*/ 2147483647 h 69"/>
              <a:gd name="T40" fmla="*/ 2147483647 w 60"/>
              <a:gd name="T41" fmla="*/ 2147483647 h 69"/>
              <a:gd name="T42" fmla="*/ 2147483647 w 60"/>
              <a:gd name="T43" fmla="*/ 2147483647 h 69"/>
              <a:gd name="T44" fmla="*/ 2147483647 w 60"/>
              <a:gd name="T45" fmla="*/ 2147483647 h 69"/>
              <a:gd name="T46" fmla="*/ 2147483647 w 60"/>
              <a:gd name="T47" fmla="*/ 2147483647 h 69"/>
              <a:gd name="T48" fmla="*/ 2147483647 w 60"/>
              <a:gd name="T49" fmla="*/ 2147483647 h 69"/>
              <a:gd name="T50" fmla="*/ 2147483647 w 60"/>
              <a:gd name="T51" fmla="*/ 2147483647 h 69"/>
              <a:gd name="T52" fmla="*/ 2147483647 w 60"/>
              <a:gd name="T53" fmla="*/ 2147483647 h 69"/>
              <a:gd name="T54" fmla="*/ 2147483647 w 60"/>
              <a:gd name="T55" fmla="*/ 2147483647 h 69"/>
              <a:gd name="T56" fmla="*/ 2147483647 w 60"/>
              <a:gd name="T57" fmla="*/ 2147483647 h 69"/>
              <a:gd name="T58" fmla="*/ 2147483647 w 60"/>
              <a:gd name="T59" fmla="*/ 2147483647 h 69"/>
              <a:gd name="T60" fmla="*/ 0 w 60"/>
              <a:gd name="T61" fmla="*/ 2147483647 h 69"/>
              <a:gd name="T62" fmla="*/ 0 w 60"/>
              <a:gd name="T63" fmla="*/ 2147483647 h 69"/>
              <a:gd name="T64" fmla="*/ 0 w 60"/>
              <a:gd name="T65" fmla="*/ 2147483647 h 69"/>
              <a:gd name="T66" fmla="*/ 0 w 60"/>
              <a:gd name="T67" fmla="*/ 2147483647 h 69"/>
              <a:gd name="T68" fmla="*/ 0 w 60"/>
              <a:gd name="T69" fmla="*/ 2147483647 h 69"/>
              <a:gd name="T70" fmla="*/ 0 w 60"/>
              <a:gd name="T71" fmla="*/ 2147483647 h 69"/>
              <a:gd name="T72" fmla="*/ 0 w 60"/>
              <a:gd name="T73" fmla="*/ 2147483647 h 69"/>
              <a:gd name="T74" fmla="*/ 0 w 60"/>
              <a:gd name="T75" fmla="*/ 2147483647 h 69"/>
              <a:gd name="T76" fmla="*/ 2147483647 w 60"/>
              <a:gd name="T77" fmla="*/ 2147483647 h 69"/>
              <a:gd name="T78" fmla="*/ 2147483647 w 60"/>
              <a:gd name="T79" fmla="*/ 2147483647 h 69"/>
              <a:gd name="T80" fmla="*/ 2147483647 w 60"/>
              <a:gd name="T81" fmla="*/ 2147483647 h 69"/>
              <a:gd name="T82" fmla="*/ 2147483647 w 60"/>
              <a:gd name="T83" fmla="*/ 0 h 69"/>
              <a:gd name="T84" fmla="*/ 2147483647 w 60"/>
              <a:gd name="T85" fmla="*/ 0 h 69"/>
              <a:gd name="T86" fmla="*/ 2147483647 w 60"/>
              <a:gd name="T87" fmla="*/ 0 h 69"/>
              <a:gd name="T88" fmla="*/ 2147483647 w 60"/>
              <a:gd name="T89" fmla="*/ 0 h 6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60" h="69">
                <a:moveTo>
                  <a:pt x="30" y="0"/>
                </a:moveTo>
                <a:lnTo>
                  <a:pt x="30" y="0"/>
                </a:lnTo>
                <a:lnTo>
                  <a:pt x="40" y="0"/>
                </a:lnTo>
                <a:lnTo>
                  <a:pt x="49" y="0"/>
                </a:lnTo>
                <a:lnTo>
                  <a:pt x="49" y="12"/>
                </a:lnTo>
                <a:lnTo>
                  <a:pt x="60" y="23"/>
                </a:lnTo>
                <a:lnTo>
                  <a:pt x="60" y="35"/>
                </a:lnTo>
                <a:lnTo>
                  <a:pt x="60" y="47"/>
                </a:lnTo>
                <a:lnTo>
                  <a:pt x="60" y="58"/>
                </a:lnTo>
                <a:lnTo>
                  <a:pt x="49" y="58"/>
                </a:lnTo>
                <a:lnTo>
                  <a:pt x="49" y="69"/>
                </a:lnTo>
                <a:lnTo>
                  <a:pt x="40" y="69"/>
                </a:lnTo>
                <a:lnTo>
                  <a:pt x="30" y="69"/>
                </a:lnTo>
                <a:lnTo>
                  <a:pt x="19" y="69"/>
                </a:lnTo>
                <a:lnTo>
                  <a:pt x="10" y="69"/>
                </a:lnTo>
                <a:lnTo>
                  <a:pt x="10" y="58"/>
                </a:lnTo>
                <a:lnTo>
                  <a:pt x="0" y="58"/>
                </a:lnTo>
                <a:lnTo>
                  <a:pt x="0" y="47"/>
                </a:lnTo>
                <a:lnTo>
                  <a:pt x="0" y="35"/>
                </a:lnTo>
                <a:lnTo>
                  <a:pt x="0" y="23"/>
                </a:lnTo>
                <a:lnTo>
                  <a:pt x="10" y="12"/>
                </a:lnTo>
                <a:lnTo>
                  <a:pt x="10" y="0"/>
                </a:lnTo>
                <a:lnTo>
                  <a:pt x="19" y="0"/>
                </a:lnTo>
                <a:lnTo>
                  <a:pt x="30" y="0"/>
                </a:lnTo>
              </a:path>
            </a:pathLst>
          </a:custGeom>
          <a:noFill/>
          <a:ln w="7938">
            <a:solidFill>
              <a:srgbClr val="DD0806"/>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842" name="Freeform 392">
            <a:extLst>
              <a:ext uri="{FF2B5EF4-FFF2-40B4-BE49-F238E27FC236}">
                <a16:creationId xmlns:a16="http://schemas.microsoft.com/office/drawing/2014/main" id="{BB9D452C-C286-018E-9905-1C69679E161E}"/>
              </a:ext>
            </a:extLst>
          </p:cNvPr>
          <p:cNvSpPr>
            <a:spLocks/>
          </p:cNvSpPr>
          <p:nvPr/>
        </p:nvSpPr>
        <p:spPr bwMode="auto">
          <a:xfrm>
            <a:off x="2665413" y="2033588"/>
            <a:ext cx="38100" cy="41275"/>
          </a:xfrm>
          <a:custGeom>
            <a:avLst/>
            <a:gdLst>
              <a:gd name="T0" fmla="*/ 2147483647 w 60"/>
              <a:gd name="T1" fmla="*/ 0 h 69"/>
              <a:gd name="T2" fmla="*/ 2147483647 w 60"/>
              <a:gd name="T3" fmla="*/ 0 h 69"/>
              <a:gd name="T4" fmla="*/ 2147483647 w 60"/>
              <a:gd name="T5" fmla="*/ 0 h 69"/>
              <a:gd name="T6" fmla="*/ 2147483647 w 60"/>
              <a:gd name="T7" fmla="*/ 0 h 69"/>
              <a:gd name="T8" fmla="*/ 2147483647 w 60"/>
              <a:gd name="T9" fmla="*/ 2147483647 h 69"/>
              <a:gd name="T10" fmla="*/ 2147483647 w 60"/>
              <a:gd name="T11" fmla="*/ 2147483647 h 69"/>
              <a:gd name="T12" fmla="*/ 2147483647 w 60"/>
              <a:gd name="T13" fmla="*/ 2147483647 h 69"/>
              <a:gd name="T14" fmla="*/ 2147483647 w 60"/>
              <a:gd name="T15" fmla="*/ 2147483647 h 69"/>
              <a:gd name="T16" fmla="*/ 2147483647 w 60"/>
              <a:gd name="T17" fmla="*/ 2147483647 h 69"/>
              <a:gd name="T18" fmla="*/ 2147483647 w 60"/>
              <a:gd name="T19" fmla="*/ 2147483647 h 69"/>
              <a:gd name="T20" fmla="*/ 2147483647 w 60"/>
              <a:gd name="T21" fmla="*/ 2147483647 h 69"/>
              <a:gd name="T22" fmla="*/ 2147483647 w 60"/>
              <a:gd name="T23" fmla="*/ 2147483647 h 69"/>
              <a:gd name="T24" fmla="*/ 2147483647 w 60"/>
              <a:gd name="T25" fmla="*/ 2147483647 h 69"/>
              <a:gd name="T26" fmla="*/ 2147483647 w 60"/>
              <a:gd name="T27" fmla="*/ 2147483647 h 69"/>
              <a:gd name="T28" fmla="*/ 2147483647 w 60"/>
              <a:gd name="T29" fmla="*/ 2147483647 h 69"/>
              <a:gd name="T30" fmla="*/ 2147483647 w 60"/>
              <a:gd name="T31" fmla="*/ 2147483647 h 69"/>
              <a:gd name="T32" fmla="*/ 2147483647 w 60"/>
              <a:gd name="T33" fmla="*/ 2147483647 h 69"/>
              <a:gd name="T34" fmla="*/ 2147483647 w 60"/>
              <a:gd name="T35" fmla="*/ 2147483647 h 69"/>
              <a:gd name="T36" fmla="*/ 2147483647 w 60"/>
              <a:gd name="T37" fmla="*/ 2147483647 h 69"/>
              <a:gd name="T38" fmla="*/ 2147483647 w 60"/>
              <a:gd name="T39" fmla="*/ 2147483647 h 69"/>
              <a:gd name="T40" fmla="*/ 2147483647 w 60"/>
              <a:gd name="T41" fmla="*/ 2147483647 h 69"/>
              <a:gd name="T42" fmla="*/ 2147483647 w 60"/>
              <a:gd name="T43" fmla="*/ 2147483647 h 69"/>
              <a:gd name="T44" fmla="*/ 2147483647 w 60"/>
              <a:gd name="T45" fmla="*/ 2147483647 h 69"/>
              <a:gd name="T46" fmla="*/ 2147483647 w 60"/>
              <a:gd name="T47" fmla="*/ 2147483647 h 69"/>
              <a:gd name="T48" fmla="*/ 2147483647 w 60"/>
              <a:gd name="T49" fmla="*/ 2147483647 h 69"/>
              <a:gd name="T50" fmla="*/ 2147483647 w 60"/>
              <a:gd name="T51" fmla="*/ 2147483647 h 69"/>
              <a:gd name="T52" fmla="*/ 2147483647 w 60"/>
              <a:gd name="T53" fmla="*/ 2147483647 h 69"/>
              <a:gd name="T54" fmla="*/ 2147483647 w 60"/>
              <a:gd name="T55" fmla="*/ 2147483647 h 69"/>
              <a:gd name="T56" fmla="*/ 2147483647 w 60"/>
              <a:gd name="T57" fmla="*/ 2147483647 h 69"/>
              <a:gd name="T58" fmla="*/ 2147483647 w 60"/>
              <a:gd name="T59" fmla="*/ 2147483647 h 69"/>
              <a:gd name="T60" fmla="*/ 0 w 60"/>
              <a:gd name="T61" fmla="*/ 2147483647 h 69"/>
              <a:gd name="T62" fmla="*/ 0 w 60"/>
              <a:gd name="T63" fmla="*/ 2147483647 h 69"/>
              <a:gd name="T64" fmla="*/ 0 w 60"/>
              <a:gd name="T65" fmla="*/ 2147483647 h 69"/>
              <a:gd name="T66" fmla="*/ 0 w 60"/>
              <a:gd name="T67" fmla="*/ 2147483647 h 69"/>
              <a:gd name="T68" fmla="*/ 0 w 60"/>
              <a:gd name="T69" fmla="*/ 2147483647 h 69"/>
              <a:gd name="T70" fmla="*/ 0 w 60"/>
              <a:gd name="T71" fmla="*/ 2147483647 h 69"/>
              <a:gd name="T72" fmla="*/ 0 w 60"/>
              <a:gd name="T73" fmla="*/ 2147483647 h 69"/>
              <a:gd name="T74" fmla="*/ 0 w 60"/>
              <a:gd name="T75" fmla="*/ 2147483647 h 69"/>
              <a:gd name="T76" fmla="*/ 2147483647 w 60"/>
              <a:gd name="T77" fmla="*/ 2147483647 h 69"/>
              <a:gd name="T78" fmla="*/ 2147483647 w 60"/>
              <a:gd name="T79" fmla="*/ 2147483647 h 69"/>
              <a:gd name="T80" fmla="*/ 2147483647 w 60"/>
              <a:gd name="T81" fmla="*/ 2147483647 h 69"/>
              <a:gd name="T82" fmla="*/ 2147483647 w 60"/>
              <a:gd name="T83" fmla="*/ 0 h 69"/>
              <a:gd name="T84" fmla="*/ 2147483647 w 60"/>
              <a:gd name="T85" fmla="*/ 0 h 69"/>
              <a:gd name="T86" fmla="*/ 2147483647 w 60"/>
              <a:gd name="T87" fmla="*/ 0 h 69"/>
              <a:gd name="T88" fmla="*/ 2147483647 w 60"/>
              <a:gd name="T89" fmla="*/ 0 h 6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60" h="69">
                <a:moveTo>
                  <a:pt x="30" y="0"/>
                </a:moveTo>
                <a:lnTo>
                  <a:pt x="30" y="0"/>
                </a:lnTo>
                <a:lnTo>
                  <a:pt x="40" y="0"/>
                </a:lnTo>
                <a:lnTo>
                  <a:pt x="49" y="0"/>
                </a:lnTo>
                <a:lnTo>
                  <a:pt x="49" y="12"/>
                </a:lnTo>
                <a:lnTo>
                  <a:pt x="60" y="23"/>
                </a:lnTo>
                <a:lnTo>
                  <a:pt x="60" y="34"/>
                </a:lnTo>
                <a:lnTo>
                  <a:pt x="60" y="47"/>
                </a:lnTo>
                <a:lnTo>
                  <a:pt x="60" y="58"/>
                </a:lnTo>
                <a:lnTo>
                  <a:pt x="49" y="58"/>
                </a:lnTo>
                <a:lnTo>
                  <a:pt x="49" y="69"/>
                </a:lnTo>
                <a:lnTo>
                  <a:pt x="40" y="69"/>
                </a:lnTo>
                <a:lnTo>
                  <a:pt x="30" y="69"/>
                </a:lnTo>
                <a:lnTo>
                  <a:pt x="19" y="69"/>
                </a:lnTo>
                <a:lnTo>
                  <a:pt x="9" y="69"/>
                </a:lnTo>
                <a:lnTo>
                  <a:pt x="9" y="58"/>
                </a:lnTo>
                <a:lnTo>
                  <a:pt x="0" y="58"/>
                </a:lnTo>
                <a:lnTo>
                  <a:pt x="0" y="47"/>
                </a:lnTo>
                <a:lnTo>
                  <a:pt x="0" y="34"/>
                </a:lnTo>
                <a:lnTo>
                  <a:pt x="0" y="23"/>
                </a:lnTo>
                <a:lnTo>
                  <a:pt x="9" y="12"/>
                </a:lnTo>
                <a:lnTo>
                  <a:pt x="9" y="0"/>
                </a:lnTo>
                <a:lnTo>
                  <a:pt x="19" y="0"/>
                </a:lnTo>
                <a:lnTo>
                  <a:pt x="30" y="0"/>
                </a:lnTo>
              </a:path>
            </a:pathLst>
          </a:custGeom>
          <a:noFill/>
          <a:ln w="7938">
            <a:solidFill>
              <a:srgbClr val="DD0806"/>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843" name="Freeform 393">
            <a:extLst>
              <a:ext uri="{FF2B5EF4-FFF2-40B4-BE49-F238E27FC236}">
                <a16:creationId xmlns:a16="http://schemas.microsoft.com/office/drawing/2014/main" id="{7EB4105C-05E6-8935-D7AD-16F87162F277}"/>
              </a:ext>
            </a:extLst>
          </p:cNvPr>
          <p:cNvSpPr>
            <a:spLocks/>
          </p:cNvSpPr>
          <p:nvPr/>
        </p:nvSpPr>
        <p:spPr bwMode="auto">
          <a:xfrm>
            <a:off x="812800" y="3970338"/>
            <a:ext cx="1588" cy="47625"/>
          </a:xfrm>
          <a:custGeom>
            <a:avLst/>
            <a:gdLst>
              <a:gd name="T0" fmla="*/ 0 w 1588"/>
              <a:gd name="T1" fmla="*/ 0 h 58"/>
              <a:gd name="T2" fmla="*/ 0 w 1588"/>
              <a:gd name="T3" fmla="*/ 2147483647 h 58"/>
              <a:gd name="T4" fmla="*/ 0 w 1588"/>
              <a:gd name="T5" fmla="*/ 2147483647 h 58"/>
              <a:gd name="T6" fmla="*/ 0 60000 65536"/>
              <a:gd name="T7" fmla="*/ 0 60000 65536"/>
              <a:gd name="T8" fmla="*/ 0 60000 65536"/>
            </a:gdLst>
            <a:ahLst/>
            <a:cxnLst>
              <a:cxn ang="T6">
                <a:pos x="T0" y="T1"/>
              </a:cxn>
              <a:cxn ang="T7">
                <a:pos x="T2" y="T3"/>
              </a:cxn>
              <a:cxn ang="T8">
                <a:pos x="T4" y="T5"/>
              </a:cxn>
            </a:cxnLst>
            <a:rect l="0" t="0" r="r" b="b"/>
            <a:pathLst>
              <a:path w="1588" h="58">
                <a:moveTo>
                  <a:pt x="0" y="0"/>
                </a:moveTo>
                <a:lnTo>
                  <a:pt x="0" y="50"/>
                </a:lnTo>
                <a:lnTo>
                  <a:pt x="0" y="58"/>
                </a:lnTo>
              </a:path>
            </a:pathLst>
          </a:custGeom>
          <a:noFill/>
          <a:ln w="7938">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844" name="Freeform 394">
            <a:extLst>
              <a:ext uri="{FF2B5EF4-FFF2-40B4-BE49-F238E27FC236}">
                <a16:creationId xmlns:a16="http://schemas.microsoft.com/office/drawing/2014/main" id="{24865C3C-D796-DECD-E12B-75BDF2F258DB}"/>
              </a:ext>
            </a:extLst>
          </p:cNvPr>
          <p:cNvSpPr>
            <a:spLocks/>
          </p:cNvSpPr>
          <p:nvPr/>
        </p:nvSpPr>
        <p:spPr bwMode="auto">
          <a:xfrm>
            <a:off x="812800" y="4011613"/>
            <a:ext cx="44450" cy="0"/>
          </a:xfrm>
          <a:custGeom>
            <a:avLst/>
            <a:gdLst>
              <a:gd name="T0" fmla="*/ 0 w 59"/>
              <a:gd name="T1" fmla="*/ 2147483647 w 59"/>
              <a:gd name="T2" fmla="*/ 2147483647 w 59"/>
              <a:gd name="T3" fmla="*/ 0 60000 65536"/>
              <a:gd name="T4" fmla="*/ 0 60000 65536"/>
              <a:gd name="T5" fmla="*/ 0 60000 65536"/>
            </a:gdLst>
            <a:ahLst/>
            <a:cxnLst>
              <a:cxn ang="T3">
                <a:pos x="T0" y="0"/>
              </a:cxn>
              <a:cxn ang="T4">
                <a:pos x="T1" y="0"/>
              </a:cxn>
              <a:cxn ang="T5">
                <a:pos x="T2" y="0"/>
              </a:cxn>
            </a:cxnLst>
            <a:rect l="0" t="0" r="r" b="b"/>
            <a:pathLst>
              <a:path w="59">
                <a:moveTo>
                  <a:pt x="0" y="0"/>
                </a:moveTo>
                <a:lnTo>
                  <a:pt x="50" y="0"/>
                </a:lnTo>
                <a:lnTo>
                  <a:pt x="59" y="0"/>
                </a:lnTo>
              </a:path>
            </a:pathLst>
          </a:custGeom>
          <a:noFill/>
          <a:ln w="7938">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845" name="Freeform 395">
            <a:extLst>
              <a:ext uri="{FF2B5EF4-FFF2-40B4-BE49-F238E27FC236}">
                <a16:creationId xmlns:a16="http://schemas.microsoft.com/office/drawing/2014/main" id="{96DD7954-25C4-6F60-DEBD-2AC4D42582C1}"/>
              </a:ext>
            </a:extLst>
          </p:cNvPr>
          <p:cNvSpPr>
            <a:spLocks/>
          </p:cNvSpPr>
          <p:nvPr/>
        </p:nvSpPr>
        <p:spPr bwMode="auto">
          <a:xfrm>
            <a:off x="850900" y="3963988"/>
            <a:ext cx="1588" cy="47625"/>
          </a:xfrm>
          <a:custGeom>
            <a:avLst/>
            <a:gdLst>
              <a:gd name="T0" fmla="*/ 0 w 1588"/>
              <a:gd name="T1" fmla="*/ 2147483647 h 58"/>
              <a:gd name="T2" fmla="*/ 0 w 1588"/>
              <a:gd name="T3" fmla="*/ 2147483647 h 58"/>
              <a:gd name="T4" fmla="*/ 0 w 1588"/>
              <a:gd name="T5" fmla="*/ 0 h 58"/>
              <a:gd name="T6" fmla="*/ 0 60000 65536"/>
              <a:gd name="T7" fmla="*/ 0 60000 65536"/>
              <a:gd name="T8" fmla="*/ 0 60000 65536"/>
            </a:gdLst>
            <a:ahLst/>
            <a:cxnLst>
              <a:cxn ang="T6">
                <a:pos x="T0" y="T1"/>
              </a:cxn>
              <a:cxn ang="T7">
                <a:pos x="T2" y="T3"/>
              </a:cxn>
              <a:cxn ang="T8">
                <a:pos x="T4" y="T5"/>
              </a:cxn>
            </a:cxnLst>
            <a:rect l="0" t="0" r="r" b="b"/>
            <a:pathLst>
              <a:path w="1588" h="58">
                <a:moveTo>
                  <a:pt x="0" y="58"/>
                </a:moveTo>
                <a:lnTo>
                  <a:pt x="0" y="8"/>
                </a:lnTo>
                <a:lnTo>
                  <a:pt x="0" y="0"/>
                </a:lnTo>
              </a:path>
            </a:pathLst>
          </a:custGeom>
          <a:noFill/>
          <a:ln w="7938">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846" name="Freeform 396">
            <a:extLst>
              <a:ext uri="{FF2B5EF4-FFF2-40B4-BE49-F238E27FC236}">
                <a16:creationId xmlns:a16="http://schemas.microsoft.com/office/drawing/2014/main" id="{44592725-9187-8795-7727-3E2F1AF9F278}"/>
              </a:ext>
            </a:extLst>
          </p:cNvPr>
          <p:cNvSpPr>
            <a:spLocks/>
          </p:cNvSpPr>
          <p:nvPr/>
        </p:nvSpPr>
        <p:spPr bwMode="auto">
          <a:xfrm>
            <a:off x="806450" y="3970338"/>
            <a:ext cx="44450" cy="1587"/>
          </a:xfrm>
          <a:custGeom>
            <a:avLst/>
            <a:gdLst>
              <a:gd name="T0" fmla="*/ 2147483647 w 58"/>
              <a:gd name="T1" fmla="*/ 0 h 1587"/>
              <a:gd name="T2" fmla="*/ 2147483647 w 58"/>
              <a:gd name="T3" fmla="*/ 0 h 1587"/>
              <a:gd name="T4" fmla="*/ 0 w 58"/>
              <a:gd name="T5" fmla="*/ 0 h 1587"/>
              <a:gd name="T6" fmla="*/ 0 60000 65536"/>
              <a:gd name="T7" fmla="*/ 0 60000 65536"/>
              <a:gd name="T8" fmla="*/ 0 60000 65536"/>
            </a:gdLst>
            <a:ahLst/>
            <a:cxnLst>
              <a:cxn ang="T6">
                <a:pos x="T0" y="T1"/>
              </a:cxn>
              <a:cxn ang="T7">
                <a:pos x="T2" y="T3"/>
              </a:cxn>
              <a:cxn ang="T8">
                <a:pos x="T4" y="T5"/>
              </a:cxn>
            </a:cxnLst>
            <a:rect l="0" t="0" r="r" b="b"/>
            <a:pathLst>
              <a:path w="58" h="1587">
                <a:moveTo>
                  <a:pt x="58" y="0"/>
                </a:moveTo>
                <a:lnTo>
                  <a:pt x="8" y="0"/>
                </a:lnTo>
                <a:lnTo>
                  <a:pt x="0" y="0"/>
                </a:lnTo>
              </a:path>
            </a:pathLst>
          </a:custGeom>
          <a:noFill/>
          <a:ln w="7938">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847" name="Freeform 397">
            <a:extLst>
              <a:ext uri="{FF2B5EF4-FFF2-40B4-BE49-F238E27FC236}">
                <a16:creationId xmlns:a16="http://schemas.microsoft.com/office/drawing/2014/main" id="{0CD03E41-0904-EC15-34D8-F9C4A149EA16}"/>
              </a:ext>
            </a:extLst>
          </p:cNvPr>
          <p:cNvSpPr>
            <a:spLocks/>
          </p:cNvSpPr>
          <p:nvPr/>
        </p:nvSpPr>
        <p:spPr bwMode="auto">
          <a:xfrm>
            <a:off x="1276350" y="3711575"/>
            <a:ext cx="1588" cy="47625"/>
          </a:xfrm>
          <a:custGeom>
            <a:avLst/>
            <a:gdLst>
              <a:gd name="T0" fmla="*/ 0 w 1588"/>
              <a:gd name="T1" fmla="*/ 0 h 58"/>
              <a:gd name="T2" fmla="*/ 0 w 1588"/>
              <a:gd name="T3" fmla="*/ 2147483647 h 58"/>
              <a:gd name="T4" fmla="*/ 0 w 1588"/>
              <a:gd name="T5" fmla="*/ 2147483647 h 58"/>
              <a:gd name="T6" fmla="*/ 0 60000 65536"/>
              <a:gd name="T7" fmla="*/ 0 60000 65536"/>
              <a:gd name="T8" fmla="*/ 0 60000 65536"/>
            </a:gdLst>
            <a:ahLst/>
            <a:cxnLst>
              <a:cxn ang="T6">
                <a:pos x="T0" y="T1"/>
              </a:cxn>
              <a:cxn ang="T7">
                <a:pos x="T2" y="T3"/>
              </a:cxn>
              <a:cxn ang="T8">
                <a:pos x="T4" y="T5"/>
              </a:cxn>
            </a:cxnLst>
            <a:rect l="0" t="0" r="r" b="b"/>
            <a:pathLst>
              <a:path w="1588" h="58">
                <a:moveTo>
                  <a:pt x="0" y="0"/>
                </a:moveTo>
                <a:lnTo>
                  <a:pt x="0" y="50"/>
                </a:lnTo>
                <a:lnTo>
                  <a:pt x="0" y="58"/>
                </a:lnTo>
              </a:path>
            </a:pathLst>
          </a:custGeom>
          <a:noFill/>
          <a:ln w="7938">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848" name="Freeform 398">
            <a:extLst>
              <a:ext uri="{FF2B5EF4-FFF2-40B4-BE49-F238E27FC236}">
                <a16:creationId xmlns:a16="http://schemas.microsoft.com/office/drawing/2014/main" id="{ADB45ECD-BFE9-FD46-844F-D5DE03827A53}"/>
              </a:ext>
            </a:extLst>
          </p:cNvPr>
          <p:cNvSpPr>
            <a:spLocks/>
          </p:cNvSpPr>
          <p:nvPr/>
        </p:nvSpPr>
        <p:spPr bwMode="auto">
          <a:xfrm>
            <a:off x="1276350" y="3751263"/>
            <a:ext cx="44450" cy="1587"/>
          </a:xfrm>
          <a:custGeom>
            <a:avLst/>
            <a:gdLst>
              <a:gd name="T0" fmla="*/ 0 w 58"/>
              <a:gd name="T1" fmla="*/ 0 h 1587"/>
              <a:gd name="T2" fmla="*/ 2147483647 w 58"/>
              <a:gd name="T3" fmla="*/ 0 h 1587"/>
              <a:gd name="T4" fmla="*/ 2147483647 w 58"/>
              <a:gd name="T5" fmla="*/ 0 h 1587"/>
              <a:gd name="T6" fmla="*/ 0 60000 65536"/>
              <a:gd name="T7" fmla="*/ 0 60000 65536"/>
              <a:gd name="T8" fmla="*/ 0 60000 65536"/>
            </a:gdLst>
            <a:ahLst/>
            <a:cxnLst>
              <a:cxn ang="T6">
                <a:pos x="T0" y="T1"/>
              </a:cxn>
              <a:cxn ang="T7">
                <a:pos x="T2" y="T3"/>
              </a:cxn>
              <a:cxn ang="T8">
                <a:pos x="T4" y="T5"/>
              </a:cxn>
            </a:cxnLst>
            <a:rect l="0" t="0" r="r" b="b"/>
            <a:pathLst>
              <a:path w="58" h="1587">
                <a:moveTo>
                  <a:pt x="0" y="0"/>
                </a:moveTo>
                <a:lnTo>
                  <a:pt x="49" y="0"/>
                </a:lnTo>
                <a:lnTo>
                  <a:pt x="58" y="0"/>
                </a:lnTo>
              </a:path>
            </a:pathLst>
          </a:custGeom>
          <a:noFill/>
          <a:ln w="7938">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849" name="Freeform 399">
            <a:extLst>
              <a:ext uri="{FF2B5EF4-FFF2-40B4-BE49-F238E27FC236}">
                <a16:creationId xmlns:a16="http://schemas.microsoft.com/office/drawing/2014/main" id="{7CDC5EB0-877E-3A1F-6B4A-E44D144FDF31}"/>
              </a:ext>
            </a:extLst>
          </p:cNvPr>
          <p:cNvSpPr>
            <a:spLocks/>
          </p:cNvSpPr>
          <p:nvPr/>
        </p:nvSpPr>
        <p:spPr bwMode="auto">
          <a:xfrm>
            <a:off x="1314450" y="3705225"/>
            <a:ext cx="1588" cy="46038"/>
          </a:xfrm>
          <a:custGeom>
            <a:avLst/>
            <a:gdLst>
              <a:gd name="T0" fmla="*/ 0 w 1588"/>
              <a:gd name="T1" fmla="*/ 2147483647 h 59"/>
              <a:gd name="T2" fmla="*/ 0 w 1588"/>
              <a:gd name="T3" fmla="*/ 2147483647 h 59"/>
              <a:gd name="T4" fmla="*/ 0 w 1588"/>
              <a:gd name="T5" fmla="*/ 0 h 59"/>
              <a:gd name="T6" fmla="*/ 0 60000 65536"/>
              <a:gd name="T7" fmla="*/ 0 60000 65536"/>
              <a:gd name="T8" fmla="*/ 0 60000 65536"/>
            </a:gdLst>
            <a:ahLst/>
            <a:cxnLst>
              <a:cxn ang="T6">
                <a:pos x="T0" y="T1"/>
              </a:cxn>
              <a:cxn ang="T7">
                <a:pos x="T2" y="T3"/>
              </a:cxn>
              <a:cxn ang="T8">
                <a:pos x="T4" y="T5"/>
              </a:cxn>
            </a:cxnLst>
            <a:rect l="0" t="0" r="r" b="b"/>
            <a:pathLst>
              <a:path w="1588" h="59">
                <a:moveTo>
                  <a:pt x="0" y="59"/>
                </a:moveTo>
                <a:lnTo>
                  <a:pt x="0" y="9"/>
                </a:lnTo>
                <a:lnTo>
                  <a:pt x="0" y="0"/>
                </a:lnTo>
              </a:path>
            </a:pathLst>
          </a:custGeom>
          <a:noFill/>
          <a:ln w="7938">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850" name="Freeform 400">
            <a:extLst>
              <a:ext uri="{FF2B5EF4-FFF2-40B4-BE49-F238E27FC236}">
                <a16:creationId xmlns:a16="http://schemas.microsoft.com/office/drawing/2014/main" id="{A7244E83-7F0F-D0EE-6507-30FDAE415D1B}"/>
              </a:ext>
            </a:extLst>
          </p:cNvPr>
          <p:cNvSpPr>
            <a:spLocks/>
          </p:cNvSpPr>
          <p:nvPr/>
        </p:nvSpPr>
        <p:spPr bwMode="auto">
          <a:xfrm>
            <a:off x="1270000" y="3711575"/>
            <a:ext cx="44450" cy="1588"/>
          </a:xfrm>
          <a:custGeom>
            <a:avLst/>
            <a:gdLst>
              <a:gd name="T0" fmla="*/ 2147483647 w 58"/>
              <a:gd name="T1" fmla="*/ 0 h 1588"/>
              <a:gd name="T2" fmla="*/ 2147483647 w 58"/>
              <a:gd name="T3" fmla="*/ 0 h 1588"/>
              <a:gd name="T4" fmla="*/ 0 w 58"/>
              <a:gd name="T5" fmla="*/ 0 h 1588"/>
              <a:gd name="T6" fmla="*/ 0 60000 65536"/>
              <a:gd name="T7" fmla="*/ 0 60000 65536"/>
              <a:gd name="T8" fmla="*/ 0 60000 65536"/>
            </a:gdLst>
            <a:ahLst/>
            <a:cxnLst>
              <a:cxn ang="T6">
                <a:pos x="T0" y="T1"/>
              </a:cxn>
              <a:cxn ang="T7">
                <a:pos x="T2" y="T3"/>
              </a:cxn>
              <a:cxn ang="T8">
                <a:pos x="T4" y="T5"/>
              </a:cxn>
            </a:cxnLst>
            <a:rect l="0" t="0" r="r" b="b"/>
            <a:pathLst>
              <a:path w="58" h="1588">
                <a:moveTo>
                  <a:pt x="58" y="0"/>
                </a:moveTo>
                <a:lnTo>
                  <a:pt x="9" y="0"/>
                </a:lnTo>
                <a:lnTo>
                  <a:pt x="0" y="0"/>
                </a:lnTo>
              </a:path>
            </a:pathLst>
          </a:custGeom>
          <a:noFill/>
          <a:ln w="7938">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851" name="Freeform 401">
            <a:extLst>
              <a:ext uri="{FF2B5EF4-FFF2-40B4-BE49-F238E27FC236}">
                <a16:creationId xmlns:a16="http://schemas.microsoft.com/office/drawing/2014/main" id="{7404FE26-3CD6-C5E5-726A-C2DE2907FC79}"/>
              </a:ext>
            </a:extLst>
          </p:cNvPr>
          <p:cNvSpPr>
            <a:spLocks/>
          </p:cNvSpPr>
          <p:nvPr/>
        </p:nvSpPr>
        <p:spPr bwMode="auto">
          <a:xfrm>
            <a:off x="1739900" y="3438525"/>
            <a:ext cx="0" cy="46038"/>
          </a:xfrm>
          <a:custGeom>
            <a:avLst/>
            <a:gdLst>
              <a:gd name="T0" fmla="*/ 0 h 58"/>
              <a:gd name="T1" fmla="*/ 2147483647 h 58"/>
              <a:gd name="T2" fmla="*/ 2147483647 h 58"/>
              <a:gd name="T3" fmla="*/ 0 60000 65536"/>
              <a:gd name="T4" fmla="*/ 0 60000 65536"/>
              <a:gd name="T5" fmla="*/ 0 60000 65536"/>
            </a:gdLst>
            <a:ahLst/>
            <a:cxnLst>
              <a:cxn ang="T3">
                <a:pos x="0" y="T0"/>
              </a:cxn>
              <a:cxn ang="T4">
                <a:pos x="0" y="T1"/>
              </a:cxn>
              <a:cxn ang="T5">
                <a:pos x="0" y="T2"/>
              </a:cxn>
            </a:cxnLst>
            <a:rect l="0" t="0" r="r" b="b"/>
            <a:pathLst>
              <a:path h="58">
                <a:moveTo>
                  <a:pt x="0" y="0"/>
                </a:moveTo>
                <a:lnTo>
                  <a:pt x="0" y="50"/>
                </a:lnTo>
                <a:lnTo>
                  <a:pt x="0" y="58"/>
                </a:lnTo>
              </a:path>
            </a:pathLst>
          </a:custGeom>
          <a:noFill/>
          <a:ln w="7938">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852" name="Freeform 402">
            <a:extLst>
              <a:ext uri="{FF2B5EF4-FFF2-40B4-BE49-F238E27FC236}">
                <a16:creationId xmlns:a16="http://schemas.microsoft.com/office/drawing/2014/main" id="{B9525448-620D-4988-E0F5-5971C973CF31}"/>
              </a:ext>
            </a:extLst>
          </p:cNvPr>
          <p:cNvSpPr>
            <a:spLocks/>
          </p:cNvSpPr>
          <p:nvPr/>
        </p:nvSpPr>
        <p:spPr bwMode="auto">
          <a:xfrm>
            <a:off x="1739900" y="3478213"/>
            <a:ext cx="44450" cy="1587"/>
          </a:xfrm>
          <a:custGeom>
            <a:avLst/>
            <a:gdLst>
              <a:gd name="T0" fmla="*/ 0 w 58"/>
              <a:gd name="T1" fmla="*/ 0 h 1587"/>
              <a:gd name="T2" fmla="*/ 2147483647 w 58"/>
              <a:gd name="T3" fmla="*/ 0 h 1587"/>
              <a:gd name="T4" fmla="*/ 2147483647 w 58"/>
              <a:gd name="T5" fmla="*/ 0 h 1587"/>
              <a:gd name="T6" fmla="*/ 0 60000 65536"/>
              <a:gd name="T7" fmla="*/ 0 60000 65536"/>
              <a:gd name="T8" fmla="*/ 0 60000 65536"/>
            </a:gdLst>
            <a:ahLst/>
            <a:cxnLst>
              <a:cxn ang="T6">
                <a:pos x="T0" y="T1"/>
              </a:cxn>
              <a:cxn ang="T7">
                <a:pos x="T2" y="T3"/>
              </a:cxn>
              <a:cxn ang="T8">
                <a:pos x="T4" y="T5"/>
              </a:cxn>
            </a:cxnLst>
            <a:rect l="0" t="0" r="r" b="b"/>
            <a:pathLst>
              <a:path w="58" h="1587">
                <a:moveTo>
                  <a:pt x="0" y="0"/>
                </a:moveTo>
                <a:lnTo>
                  <a:pt x="49" y="0"/>
                </a:lnTo>
                <a:lnTo>
                  <a:pt x="58" y="0"/>
                </a:lnTo>
              </a:path>
            </a:pathLst>
          </a:custGeom>
          <a:noFill/>
          <a:ln w="7938">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853" name="Freeform 403">
            <a:extLst>
              <a:ext uri="{FF2B5EF4-FFF2-40B4-BE49-F238E27FC236}">
                <a16:creationId xmlns:a16="http://schemas.microsoft.com/office/drawing/2014/main" id="{93599662-C61B-53A9-A4F7-D440180B31C7}"/>
              </a:ext>
            </a:extLst>
          </p:cNvPr>
          <p:cNvSpPr>
            <a:spLocks/>
          </p:cNvSpPr>
          <p:nvPr/>
        </p:nvSpPr>
        <p:spPr bwMode="auto">
          <a:xfrm>
            <a:off x="1778000" y="3432175"/>
            <a:ext cx="1588" cy="46038"/>
          </a:xfrm>
          <a:custGeom>
            <a:avLst/>
            <a:gdLst>
              <a:gd name="T0" fmla="*/ 0 w 1588"/>
              <a:gd name="T1" fmla="*/ 2147483647 h 58"/>
              <a:gd name="T2" fmla="*/ 0 w 1588"/>
              <a:gd name="T3" fmla="*/ 2147483647 h 58"/>
              <a:gd name="T4" fmla="*/ 0 w 1588"/>
              <a:gd name="T5" fmla="*/ 0 h 58"/>
              <a:gd name="T6" fmla="*/ 0 60000 65536"/>
              <a:gd name="T7" fmla="*/ 0 60000 65536"/>
              <a:gd name="T8" fmla="*/ 0 60000 65536"/>
            </a:gdLst>
            <a:ahLst/>
            <a:cxnLst>
              <a:cxn ang="T6">
                <a:pos x="T0" y="T1"/>
              </a:cxn>
              <a:cxn ang="T7">
                <a:pos x="T2" y="T3"/>
              </a:cxn>
              <a:cxn ang="T8">
                <a:pos x="T4" y="T5"/>
              </a:cxn>
            </a:cxnLst>
            <a:rect l="0" t="0" r="r" b="b"/>
            <a:pathLst>
              <a:path w="1588" h="58">
                <a:moveTo>
                  <a:pt x="0" y="58"/>
                </a:moveTo>
                <a:lnTo>
                  <a:pt x="0" y="8"/>
                </a:lnTo>
                <a:lnTo>
                  <a:pt x="0" y="0"/>
                </a:lnTo>
              </a:path>
            </a:pathLst>
          </a:custGeom>
          <a:noFill/>
          <a:ln w="7938">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854" name="Freeform 404">
            <a:extLst>
              <a:ext uri="{FF2B5EF4-FFF2-40B4-BE49-F238E27FC236}">
                <a16:creationId xmlns:a16="http://schemas.microsoft.com/office/drawing/2014/main" id="{1D0FCC28-1FA9-A87C-730B-122A37ACA3CA}"/>
              </a:ext>
            </a:extLst>
          </p:cNvPr>
          <p:cNvSpPr>
            <a:spLocks/>
          </p:cNvSpPr>
          <p:nvPr/>
        </p:nvSpPr>
        <p:spPr bwMode="auto">
          <a:xfrm>
            <a:off x="1733550" y="3438525"/>
            <a:ext cx="44450" cy="1588"/>
          </a:xfrm>
          <a:custGeom>
            <a:avLst/>
            <a:gdLst>
              <a:gd name="T0" fmla="*/ 2147483647 w 58"/>
              <a:gd name="T1" fmla="*/ 0 h 1588"/>
              <a:gd name="T2" fmla="*/ 2147483647 w 58"/>
              <a:gd name="T3" fmla="*/ 0 h 1588"/>
              <a:gd name="T4" fmla="*/ 0 w 58"/>
              <a:gd name="T5" fmla="*/ 0 h 1588"/>
              <a:gd name="T6" fmla="*/ 0 60000 65536"/>
              <a:gd name="T7" fmla="*/ 0 60000 65536"/>
              <a:gd name="T8" fmla="*/ 0 60000 65536"/>
            </a:gdLst>
            <a:ahLst/>
            <a:cxnLst>
              <a:cxn ang="T6">
                <a:pos x="T0" y="T1"/>
              </a:cxn>
              <a:cxn ang="T7">
                <a:pos x="T2" y="T3"/>
              </a:cxn>
              <a:cxn ang="T8">
                <a:pos x="T4" y="T5"/>
              </a:cxn>
            </a:cxnLst>
            <a:rect l="0" t="0" r="r" b="b"/>
            <a:pathLst>
              <a:path w="58" h="1588">
                <a:moveTo>
                  <a:pt x="58" y="0"/>
                </a:moveTo>
                <a:lnTo>
                  <a:pt x="9" y="0"/>
                </a:lnTo>
                <a:lnTo>
                  <a:pt x="0" y="0"/>
                </a:lnTo>
              </a:path>
            </a:pathLst>
          </a:custGeom>
          <a:noFill/>
          <a:ln w="7938">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855" name="Freeform 405">
            <a:extLst>
              <a:ext uri="{FF2B5EF4-FFF2-40B4-BE49-F238E27FC236}">
                <a16:creationId xmlns:a16="http://schemas.microsoft.com/office/drawing/2014/main" id="{F976CA56-5F1F-6813-5106-D3AF7642A193}"/>
              </a:ext>
            </a:extLst>
          </p:cNvPr>
          <p:cNvSpPr>
            <a:spLocks/>
          </p:cNvSpPr>
          <p:nvPr/>
        </p:nvSpPr>
        <p:spPr bwMode="auto">
          <a:xfrm>
            <a:off x="2201863" y="3198813"/>
            <a:ext cx="1587" cy="46037"/>
          </a:xfrm>
          <a:custGeom>
            <a:avLst/>
            <a:gdLst>
              <a:gd name="T0" fmla="*/ 0 w 1587"/>
              <a:gd name="T1" fmla="*/ 0 h 58"/>
              <a:gd name="T2" fmla="*/ 0 w 1587"/>
              <a:gd name="T3" fmla="*/ 2147483647 h 58"/>
              <a:gd name="T4" fmla="*/ 0 w 1587"/>
              <a:gd name="T5" fmla="*/ 2147483647 h 58"/>
              <a:gd name="T6" fmla="*/ 0 60000 65536"/>
              <a:gd name="T7" fmla="*/ 0 60000 65536"/>
              <a:gd name="T8" fmla="*/ 0 60000 65536"/>
            </a:gdLst>
            <a:ahLst/>
            <a:cxnLst>
              <a:cxn ang="T6">
                <a:pos x="T0" y="T1"/>
              </a:cxn>
              <a:cxn ang="T7">
                <a:pos x="T2" y="T3"/>
              </a:cxn>
              <a:cxn ang="T8">
                <a:pos x="T4" y="T5"/>
              </a:cxn>
            </a:cxnLst>
            <a:rect l="0" t="0" r="r" b="b"/>
            <a:pathLst>
              <a:path w="1587" h="58">
                <a:moveTo>
                  <a:pt x="0" y="0"/>
                </a:moveTo>
                <a:lnTo>
                  <a:pt x="0" y="50"/>
                </a:lnTo>
                <a:lnTo>
                  <a:pt x="0" y="58"/>
                </a:lnTo>
              </a:path>
            </a:pathLst>
          </a:custGeom>
          <a:noFill/>
          <a:ln w="7938">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856" name="Freeform 406">
            <a:extLst>
              <a:ext uri="{FF2B5EF4-FFF2-40B4-BE49-F238E27FC236}">
                <a16:creationId xmlns:a16="http://schemas.microsoft.com/office/drawing/2014/main" id="{FF53EE32-4DA2-8046-DCBE-75F153EBD237}"/>
              </a:ext>
            </a:extLst>
          </p:cNvPr>
          <p:cNvSpPr>
            <a:spLocks/>
          </p:cNvSpPr>
          <p:nvPr/>
        </p:nvSpPr>
        <p:spPr bwMode="auto">
          <a:xfrm>
            <a:off x="2201863" y="3240088"/>
            <a:ext cx="46037" cy="0"/>
          </a:xfrm>
          <a:custGeom>
            <a:avLst/>
            <a:gdLst>
              <a:gd name="T0" fmla="*/ 0 w 58"/>
              <a:gd name="T1" fmla="*/ 2147483647 w 58"/>
              <a:gd name="T2" fmla="*/ 2147483647 w 58"/>
              <a:gd name="T3" fmla="*/ 0 60000 65536"/>
              <a:gd name="T4" fmla="*/ 0 60000 65536"/>
              <a:gd name="T5" fmla="*/ 0 60000 65536"/>
            </a:gdLst>
            <a:ahLst/>
            <a:cxnLst>
              <a:cxn ang="T3">
                <a:pos x="T0" y="0"/>
              </a:cxn>
              <a:cxn ang="T4">
                <a:pos x="T1" y="0"/>
              </a:cxn>
              <a:cxn ang="T5">
                <a:pos x="T2" y="0"/>
              </a:cxn>
            </a:cxnLst>
            <a:rect l="0" t="0" r="r" b="b"/>
            <a:pathLst>
              <a:path w="58">
                <a:moveTo>
                  <a:pt x="0" y="0"/>
                </a:moveTo>
                <a:lnTo>
                  <a:pt x="50" y="0"/>
                </a:lnTo>
                <a:lnTo>
                  <a:pt x="58" y="0"/>
                </a:lnTo>
              </a:path>
            </a:pathLst>
          </a:custGeom>
          <a:noFill/>
          <a:ln w="7938">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857" name="Freeform 407">
            <a:extLst>
              <a:ext uri="{FF2B5EF4-FFF2-40B4-BE49-F238E27FC236}">
                <a16:creationId xmlns:a16="http://schemas.microsoft.com/office/drawing/2014/main" id="{91004259-8248-CF19-B8C5-5498E67C65A4}"/>
              </a:ext>
            </a:extLst>
          </p:cNvPr>
          <p:cNvSpPr>
            <a:spLocks/>
          </p:cNvSpPr>
          <p:nvPr/>
        </p:nvSpPr>
        <p:spPr bwMode="auto">
          <a:xfrm>
            <a:off x="2241550" y="3192463"/>
            <a:ext cx="0" cy="47625"/>
          </a:xfrm>
          <a:custGeom>
            <a:avLst/>
            <a:gdLst>
              <a:gd name="T0" fmla="*/ 2147483647 h 59"/>
              <a:gd name="T1" fmla="*/ 2147483647 h 59"/>
              <a:gd name="T2" fmla="*/ 0 h 59"/>
              <a:gd name="T3" fmla="*/ 0 60000 65536"/>
              <a:gd name="T4" fmla="*/ 0 60000 65536"/>
              <a:gd name="T5" fmla="*/ 0 60000 65536"/>
            </a:gdLst>
            <a:ahLst/>
            <a:cxnLst>
              <a:cxn ang="T3">
                <a:pos x="0" y="T0"/>
              </a:cxn>
              <a:cxn ang="T4">
                <a:pos x="0" y="T1"/>
              </a:cxn>
              <a:cxn ang="T5">
                <a:pos x="0" y="T2"/>
              </a:cxn>
            </a:cxnLst>
            <a:rect l="0" t="0" r="r" b="b"/>
            <a:pathLst>
              <a:path h="59">
                <a:moveTo>
                  <a:pt x="0" y="59"/>
                </a:moveTo>
                <a:lnTo>
                  <a:pt x="0" y="9"/>
                </a:lnTo>
                <a:lnTo>
                  <a:pt x="0" y="0"/>
                </a:lnTo>
              </a:path>
            </a:pathLst>
          </a:custGeom>
          <a:noFill/>
          <a:ln w="7938">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858" name="Freeform 408">
            <a:extLst>
              <a:ext uri="{FF2B5EF4-FFF2-40B4-BE49-F238E27FC236}">
                <a16:creationId xmlns:a16="http://schemas.microsoft.com/office/drawing/2014/main" id="{F500C2F4-DDF7-4F0F-41F7-7FF5C51B99AE}"/>
              </a:ext>
            </a:extLst>
          </p:cNvPr>
          <p:cNvSpPr>
            <a:spLocks/>
          </p:cNvSpPr>
          <p:nvPr/>
        </p:nvSpPr>
        <p:spPr bwMode="auto">
          <a:xfrm>
            <a:off x="2195513" y="3198813"/>
            <a:ext cx="46037" cy="1587"/>
          </a:xfrm>
          <a:custGeom>
            <a:avLst/>
            <a:gdLst>
              <a:gd name="T0" fmla="*/ 2147483647 w 59"/>
              <a:gd name="T1" fmla="*/ 0 h 1587"/>
              <a:gd name="T2" fmla="*/ 2147483647 w 59"/>
              <a:gd name="T3" fmla="*/ 0 h 1587"/>
              <a:gd name="T4" fmla="*/ 0 w 59"/>
              <a:gd name="T5" fmla="*/ 0 h 1587"/>
              <a:gd name="T6" fmla="*/ 0 60000 65536"/>
              <a:gd name="T7" fmla="*/ 0 60000 65536"/>
              <a:gd name="T8" fmla="*/ 0 60000 65536"/>
            </a:gdLst>
            <a:ahLst/>
            <a:cxnLst>
              <a:cxn ang="T6">
                <a:pos x="T0" y="T1"/>
              </a:cxn>
              <a:cxn ang="T7">
                <a:pos x="T2" y="T3"/>
              </a:cxn>
              <a:cxn ang="T8">
                <a:pos x="T4" y="T5"/>
              </a:cxn>
            </a:cxnLst>
            <a:rect l="0" t="0" r="r" b="b"/>
            <a:pathLst>
              <a:path w="59" h="1587">
                <a:moveTo>
                  <a:pt x="59" y="0"/>
                </a:moveTo>
                <a:lnTo>
                  <a:pt x="9" y="0"/>
                </a:lnTo>
                <a:lnTo>
                  <a:pt x="0" y="0"/>
                </a:lnTo>
              </a:path>
            </a:pathLst>
          </a:custGeom>
          <a:noFill/>
          <a:ln w="7938">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859" name="Freeform 409">
            <a:extLst>
              <a:ext uri="{FF2B5EF4-FFF2-40B4-BE49-F238E27FC236}">
                <a16:creationId xmlns:a16="http://schemas.microsoft.com/office/drawing/2014/main" id="{6DEFCDE0-DED7-4BBB-1830-6AABF1447EFE}"/>
              </a:ext>
            </a:extLst>
          </p:cNvPr>
          <p:cNvSpPr>
            <a:spLocks/>
          </p:cNvSpPr>
          <p:nvPr/>
        </p:nvSpPr>
        <p:spPr bwMode="auto">
          <a:xfrm>
            <a:off x="2665413" y="3038475"/>
            <a:ext cx="1587" cy="47625"/>
          </a:xfrm>
          <a:custGeom>
            <a:avLst/>
            <a:gdLst>
              <a:gd name="T0" fmla="*/ 0 w 1587"/>
              <a:gd name="T1" fmla="*/ 0 h 58"/>
              <a:gd name="T2" fmla="*/ 0 w 1587"/>
              <a:gd name="T3" fmla="*/ 2147483647 h 58"/>
              <a:gd name="T4" fmla="*/ 0 w 1587"/>
              <a:gd name="T5" fmla="*/ 2147483647 h 58"/>
              <a:gd name="T6" fmla="*/ 0 60000 65536"/>
              <a:gd name="T7" fmla="*/ 0 60000 65536"/>
              <a:gd name="T8" fmla="*/ 0 60000 65536"/>
            </a:gdLst>
            <a:ahLst/>
            <a:cxnLst>
              <a:cxn ang="T6">
                <a:pos x="T0" y="T1"/>
              </a:cxn>
              <a:cxn ang="T7">
                <a:pos x="T2" y="T3"/>
              </a:cxn>
              <a:cxn ang="T8">
                <a:pos x="T4" y="T5"/>
              </a:cxn>
            </a:cxnLst>
            <a:rect l="0" t="0" r="r" b="b"/>
            <a:pathLst>
              <a:path w="1587" h="58">
                <a:moveTo>
                  <a:pt x="0" y="0"/>
                </a:moveTo>
                <a:lnTo>
                  <a:pt x="0" y="50"/>
                </a:lnTo>
                <a:lnTo>
                  <a:pt x="0" y="58"/>
                </a:lnTo>
              </a:path>
            </a:pathLst>
          </a:custGeom>
          <a:noFill/>
          <a:ln w="7938">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860" name="Freeform 410">
            <a:extLst>
              <a:ext uri="{FF2B5EF4-FFF2-40B4-BE49-F238E27FC236}">
                <a16:creationId xmlns:a16="http://schemas.microsoft.com/office/drawing/2014/main" id="{6C465F4C-165E-6269-DE68-974F4849A5F7}"/>
              </a:ext>
            </a:extLst>
          </p:cNvPr>
          <p:cNvSpPr>
            <a:spLocks/>
          </p:cNvSpPr>
          <p:nvPr/>
        </p:nvSpPr>
        <p:spPr bwMode="auto">
          <a:xfrm>
            <a:off x="2665413" y="3079750"/>
            <a:ext cx="44450" cy="0"/>
          </a:xfrm>
          <a:custGeom>
            <a:avLst/>
            <a:gdLst>
              <a:gd name="T0" fmla="*/ 0 w 58"/>
              <a:gd name="T1" fmla="*/ 2147483647 w 58"/>
              <a:gd name="T2" fmla="*/ 2147483647 w 58"/>
              <a:gd name="T3" fmla="*/ 0 60000 65536"/>
              <a:gd name="T4" fmla="*/ 0 60000 65536"/>
              <a:gd name="T5" fmla="*/ 0 60000 65536"/>
            </a:gdLst>
            <a:ahLst/>
            <a:cxnLst>
              <a:cxn ang="T3">
                <a:pos x="T0" y="0"/>
              </a:cxn>
              <a:cxn ang="T4">
                <a:pos x="T1" y="0"/>
              </a:cxn>
              <a:cxn ang="T5">
                <a:pos x="T2" y="0"/>
              </a:cxn>
            </a:cxnLst>
            <a:rect l="0" t="0" r="r" b="b"/>
            <a:pathLst>
              <a:path w="58">
                <a:moveTo>
                  <a:pt x="0" y="0"/>
                </a:moveTo>
                <a:lnTo>
                  <a:pt x="50" y="0"/>
                </a:lnTo>
                <a:lnTo>
                  <a:pt x="58" y="0"/>
                </a:lnTo>
              </a:path>
            </a:pathLst>
          </a:custGeom>
          <a:noFill/>
          <a:ln w="7938">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861" name="Freeform 411">
            <a:extLst>
              <a:ext uri="{FF2B5EF4-FFF2-40B4-BE49-F238E27FC236}">
                <a16:creationId xmlns:a16="http://schemas.microsoft.com/office/drawing/2014/main" id="{C651CA28-DF73-5665-9CA2-22AAB2B18908}"/>
              </a:ext>
            </a:extLst>
          </p:cNvPr>
          <p:cNvSpPr>
            <a:spLocks/>
          </p:cNvSpPr>
          <p:nvPr/>
        </p:nvSpPr>
        <p:spPr bwMode="auto">
          <a:xfrm>
            <a:off x="2703513" y="3032125"/>
            <a:ext cx="1587" cy="47625"/>
          </a:xfrm>
          <a:custGeom>
            <a:avLst/>
            <a:gdLst>
              <a:gd name="T0" fmla="*/ 0 w 1587"/>
              <a:gd name="T1" fmla="*/ 2147483647 h 59"/>
              <a:gd name="T2" fmla="*/ 0 w 1587"/>
              <a:gd name="T3" fmla="*/ 2147483647 h 59"/>
              <a:gd name="T4" fmla="*/ 0 w 1587"/>
              <a:gd name="T5" fmla="*/ 0 h 59"/>
              <a:gd name="T6" fmla="*/ 0 60000 65536"/>
              <a:gd name="T7" fmla="*/ 0 60000 65536"/>
              <a:gd name="T8" fmla="*/ 0 60000 65536"/>
            </a:gdLst>
            <a:ahLst/>
            <a:cxnLst>
              <a:cxn ang="T6">
                <a:pos x="T0" y="T1"/>
              </a:cxn>
              <a:cxn ang="T7">
                <a:pos x="T2" y="T3"/>
              </a:cxn>
              <a:cxn ang="T8">
                <a:pos x="T4" y="T5"/>
              </a:cxn>
            </a:cxnLst>
            <a:rect l="0" t="0" r="r" b="b"/>
            <a:pathLst>
              <a:path w="1587" h="59">
                <a:moveTo>
                  <a:pt x="0" y="59"/>
                </a:moveTo>
                <a:lnTo>
                  <a:pt x="0" y="9"/>
                </a:lnTo>
                <a:lnTo>
                  <a:pt x="0" y="0"/>
                </a:lnTo>
              </a:path>
            </a:pathLst>
          </a:custGeom>
          <a:noFill/>
          <a:ln w="7938">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862" name="Freeform 412">
            <a:extLst>
              <a:ext uri="{FF2B5EF4-FFF2-40B4-BE49-F238E27FC236}">
                <a16:creationId xmlns:a16="http://schemas.microsoft.com/office/drawing/2014/main" id="{58241B18-1E04-7081-9CEE-2655CB7C8AB5}"/>
              </a:ext>
            </a:extLst>
          </p:cNvPr>
          <p:cNvSpPr>
            <a:spLocks/>
          </p:cNvSpPr>
          <p:nvPr/>
        </p:nvSpPr>
        <p:spPr bwMode="auto">
          <a:xfrm>
            <a:off x="2657475" y="3038475"/>
            <a:ext cx="46038" cy="1588"/>
          </a:xfrm>
          <a:custGeom>
            <a:avLst/>
            <a:gdLst>
              <a:gd name="T0" fmla="*/ 2147483647 w 59"/>
              <a:gd name="T1" fmla="*/ 0 h 1588"/>
              <a:gd name="T2" fmla="*/ 2147483647 w 59"/>
              <a:gd name="T3" fmla="*/ 0 h 1588"/>
              <a:gd name="T4" fmla="*/ 0 w 59"/>
              <a:gd name="T5" fmla="*/ 0 h 1588"/>
              <a:gd name="T6" fmla="*/ 0 60000 65536"/>
              <a:gd name="T7" fmla="*/ 0 60000 65536"/>
              <a:gd name="T8" fmla="*/ 0 60000 65536"/>
            </a:gdLst>
            <a:ahLst/>
            <a:cxnLst>
              <a:cxn ang="T6">
                <a:pos x="T0" y="T1"/>
              </a:cxn>
              <a:cxn ang="T7">
                <a:pos x="T2" y="T3"/>
              </a:cxn>
              <a:cxn ang="T8">
                <a:pos x="T4" y="T5"/>
              </a:cxn>
            </a:cxnLst>
            <a:rect l="0" t="0" r="r" b="b"/>
            <a:pathLst>
              <a:path w="59" h="1588">
                <a:moveTo>
                  <a:pt x="59" y="0"/>
                </a:moveTo>
                <a:lnTo>
                  <a:pt x="9" y="0"/>
                </a:lnTo>
                <a:lnTo>
                  <a:pt x="0" y="0"/>
                </a:lnTo>
              </a:path>
            </a:pathLst>
          </a:custGeom>
          <a:noFill/>
          <a:ln w="7938">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863" name="Freeform 413">
            <a:extLst>
              <a:ext uri="{FF2B5EF4-FFF2-40B4-BE49-F238E27FC236}">
                <a16:creationId xmlns:a16="http://schemas.microsoft.com/office/drawing/2014/main" id="{FFCBF4FC-57CA-37BB-345C-F8D984C0FB1D}"/>
              </a:ext>
            </a:extLst>
          </p:cNvPr>
          <p:cNvSpPr>
            <a:spLocks/>
          </p:cNvSpPr>
          <p:nvPr/>
        </p:nvSpPr>
        <p:spPr bwMode="auto">
          <a:xfrm>
            <a:off x="812800" y="3970338"/>
            <a:ext cx="38100" cy="39687"/>
          </a:xfrm>
          <a:custGeom>
            <a:avLst/>
            <a:gdLst>
              <a:gd name="T0" fmla="*/ 0 w 61"/>
              <a:gd name="T1" fmla="*/ 2147483647 h 70"/>
              <a:gd name="T2" fmla="*/ 2147483647 w 61"/>
              <a:gd name="T3" fmla="*/ 0 h 70"/>
              <a:gd name="T4" fmla="*/ 2147483647 w 61"/>
              <a:gd name="T5" fmla="*/ 2147483647 h 70"/>
              <a:gd name="T6" fmla="*/ 2147483647 w 61"/>
              <a:gd name="T7" fmla="*/ 2147483647 h 70"/>
              <a:gd name="T8" fmla="*/ 0 w 61"/>
              <a:gd name="T9" fmla="*/ 2147483647 h 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1" h="70">
                <a:moveTo>
                  <a:pt x="0" y="35"/>
                </a:moveTo>
                <a:lnTo>
                  <a:pt x="30" y="0"/>
                </a:lnTo>
                <a:lnTo>
                  <a:pt x="61" y="35"/>
                </a:lnTo>
                <a:lnTo>
                  <a:pt x="30" y="70"/>
                </a:lnTo>
                <a:lnTo>
                  <a:pt x="0" y="35"/>
                </a:lnTo>
              </a:path>
            </a:pathLst>
          </a:custGeom>
          <a:noFill/>
          <a:ln w="7938">
            <a:solidFill>
              <a:srgbClr val="07601A"/>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864" name="Freeform 414">
            <a:extLst>
              <a:ext uri="{FF2B5EF4-FFF2-40B4-BE49-F238E27FC236}">
                <a16:creationId xmlns:a16="http://schemas.microsoft.com/office/drawing/2014/main" id="{D2A1E1FA-0F8D-B121-E430-26660756D011}"/>
              </a:ext>
            </a:extLst>
          </p:cNvPr>
          <p:cNvSpPr>
            <a:spLocks/>
          </p:cNvSpPr>
          <p:nvPr/>
        </p:nvSpPr>
        <p:spPr bwMode="auto">
          <a:xfrm>
            <a:off x="1276350" y="3351213"/>
            <a:ext cx="38100" cy="41275"/>
          </a:xfrm>
          <a:custGeom>
            <a:avLst/>
            <a:gdLst>
              <a:gd name="T0" fmla="*/ 0 w 60"/>
              <a:gd name="T1" fmla="*/ 2147483647 h 71"/>
              <a:gd name="T2" fmla="*/ 2147483647 w 60"/>
              <a:gd name="T3" fmla="*/ 0 h 71"/>
              <a:gd name="T4" fmla="*/ 2147483647 w 60"/>
              <a:gd name="T5" fmla="*/ 2147483647 h 71"/>
              <a:gd name="T6" fmla="*/ 2147483647 w 60"/>
              <a:gd name="T7" fmla="*/ 2147483647 h 71"/>
              <a:gd name="T8" fmla="*/ 0 w 60"/>
              <a:gd name="T9" fmla="*/ 2147483647 h 7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0" h="71">
                <a:moveTo>
                  <a:pt x="0" y="36"/>
                </a:moveTo>
                <a:lnTo>
                  <a:pt x="29" y="0"/>
                </a:lnTo>
                <a:lnTo>
                  <a:pt x="60" y="36"/>
                </a:lnTo>
                <a:lnTo>
                  <a:pt x="29" y="71"/>
                </a:lnTo>
                <a:lnTo>
                  <a:pt x="0" y="36"/>
                </a:lnTo>
              </a:path>
            </a:pathLst>
          </a:custGeom>
          <a:noFill/>
          <a:ln w="7938">
            <a:solidFill>
              <a:srgbClr val="07601A"/>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865" name="Freeform 418">
            <a:extLst>
              <a:ext uri="{FF2B5EF4-FFF2-40B4-BE49-F238E27FC236}">
                <a16:creationId xmlns:a16="http://schemas.microsoft.com/office/drawing/2014/main" id="{04475197-F190-90E9-A254-F7965DD29556}"/>
              </a:ext>
            </a:extLst>
          </p:cNvPr>
          <p:cNvSpPr>
            <a:spLocks/>
          </p:cNvSpPr>
          <p:nvPr/>
        </p:nvSpPr>
        <p:spPr bwMode="auto">
          <a:xfrm>
            <a:off x="812800" y="3970338"/>
            <a:ext cx="44450" cy="39687"/>
          </a:xfrm>
          <a:custGeom>
            <a:avLst/>
            <a:gdLst>
              <a:gd name="T0" fmla="*/ 0 w 59"/>
              <a:gd name="T1" fmla="*/ 2147483647 h 50"/>
              <a:gd name="T2" fmla="*/ 2147483647 w 59"/>
              <a:gd name="T3" fmla="*/ 0 h 50"/>
              <a:gd name="T4" fmla="*/ 2147483647 w 59"/>
              <a:gd name="T5" fmla="*/ 0 h 50"/>
              <a:gd name="T6" fmla="*/ 0 60000 65536"/>
              <a:gd name="T7" fmla="*/ 0 60000 65536"/>
              <a:gd name="T8" fmla="*/ 0 60000 65536"/>
            </a:gdLst>
            <a:ahLst/>
            <a:cxnLst>
              <a:cxn ang="T6">
                <a:pos x="T0" y="T1"/>
              </a:cxn>
              <a:cxn ang="T7">
                <a:pos x="T2" y="T3"/>
              </a:cxn>
              <a:cxn ang="T8">
                <a:pos x="T4" y="T5"/>
              </a:cxn>
            </a:cxnLst>
            <a:rect l="0" t="0" r="r" b="b"/>
            <a:pathLst>
              <a:path w="59" h="50">
                <a:moveTo>
                  <a:pt x="0" y="50"/>
                </a:moveTo>
                <a:lnTo>
                  <a:pt x="50" y="0"/>
                </a:lnTo>
                <a:lnTo>
                  <a:pt x="59" y="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866" name="Freeform 419">
            <a:extLst>
              <a:ext uri="{FF2B5EF4-FFF2-40B4-BE49-F238E27FC236}">
                <a16:creationId xmlns:a16="http://schemas.microsoft.com/office/drawing/2014/main" id="{048BC994-1FC5-A118-6E4C-B0AF1116E294}"/>
              </a:ext>
            </a:extLst>
          </p:cNvPr>
          <p:cNvSpPr>
            <a:spLocks/>
          </p:cNvSpPr>
          <p:nvPr/>
        </p:nvSpPr>
        <p:spPr bwMode="auto">
          <a:xfrm>
            <a:off x="812800" y="3970338"/>
            <a:ext cx="44450" cy="39687"/>
          </a:xfrm>
          <a:custGeom>
            <a:avLst/>
            <a:gdLst>
              <a:gd name="T0" fmla="*/ 0 w 59"/>
              <a:gd name="T1" fmla="*/ 0 h 50"/>
              <a:gd name="T2" fmla="*/ 2147483647 w 59"/>
              <a:gd name="T3" fmla="*/ 2147483647 h 50"/>
              <a:gd name="T4" fmla="*/ 2147483647 w 59"/>
              <a:gd name="T5" fmla="*/ 2147483647 h 50"/>
              <a:gd name="T6" fmla="*/ 0 60000 65536"/>
              <a:gd name="T7" fmla="*/ 0 60000 65536"/>
              <a:gd name="T8" fmla="*/ 0 60000 65536"/>
            </a:gdLst>
            <a:ahLst/>
            <a:cxnLst>
              <a:cxn ang="T6">
                <a:pos x="T0" y="T1"/>
              </a:cxn>
              <a:cxn ang="T7">
                <a:pos x="T2" y="T3"/>
              </a:cxn>
              <a:cxn ang="T8">
                <a:pos x="T4" y="T5"/>
              </a:cxn>
            </a:cxnLst>
            <a:rect l="0" t="0" r="r" b="b"/>
            <a:pathLst>
              <a:path w="59" h="50">
                <a:moveTo>
                  <a:pt x="0" y="0"/>
                </a:moveTo>
                <a:lnTo>
                  <a:pt x="50" y="50"/>
                </a:lnTo>
                <a:lnTo>
                  <a:pt x="59" y="5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867" name="Freeform 420">
            <a:extLst>
              <a:ext uri="{FF2B5EF4-FFF2-40B4-BE49-F238E27FC236}">
                <a16:creationId xmlns:a16="http://schemas.microsoft.com/office/drawing/2014/main" id="{85C004BE-4E84-A8A8-AEE8-9F660CCD0295}"/>
              </a:ext>
            </a:extLst>
          </p:cNvPr>
          <p:cNvSpPr>
            <a:spLocks/>
          </p:cNvSpPr>
          <p:nvPr/>
        </p:nvSpPr>
        <p:spPr bwMode="auto">
          <a:xfrm>
            <a:off x="1276350" y="3365500"/>
            <a:ext cx="44450" cy="39688"/>
          </a:xfrm>
          <a:custGeom>
            <a:avLst/>
            <a:gdLst>
              <a:gd name="T0" fmla="*/ 0 w 58"/>
              <a:gd name="T1" fmla="*/ 2147483647 h 50"/>
              <a:gd name="T2" fmla="*/ 2147483647 w 58"/>
              <a:gd name="T3" fmla="*/ 0 h 50"/>
              <a:gd name="T4" fmla="*/ 2147483647 w 58"/>
              <a:gd name="T5" fmla="*/ 0 h 50"/>
              <a:gd name="T6" fmla="*/ 0 60000 65536"/>
              <a:gd name="T7" fmla="*/ 0 60000 65536"/>
              <a:gd name="T8" fmla="*/ 0 60000 65536"/>
            </a:gdLst>
            <a:ahLst/>
            <a:cxnLst>
              <a:cxn ang="T6">
                <a:pos x="T0" y="T1"/>
              </a:cxn>
              <a:cxn ang="T7">
                <a:pos x="T2" y="T3"/>
              </a:cxn>
              <a:cxn ang="T8">
                <a:pos x="T4" y="T5"/>
              </a:cxn>
            </a:cxnLst>
            <a:rect l="0" t="0" r="r" b="b"/>
            <a:pathLst>
              <a:path w="58" h="50">
                <a:moveTo>
                  <a:pt x="0" y="50"/>
                </a:moveTo>
                <a:lnTo>
                  <a:pt x="49" y="0"/>
                </a:lnTo>
                <a:lnTo>
                  <a:pt x="58" y="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868" name="Freeform 421">
            <a:extLst>
              <a:ext uri="{FF2B5EF4-FFF2-40B4-BE49-F238E27FC236}">
                <a16:creationId xmlns:a16="http://schemas.microsoft.com/office/drawing/2014/main" id="{C024D233-66D9-C8C4-4560-81CFD63A4954}"/>
              </a:ext>
            </a:extLst>
          </p:cNvPr>
          <p:cNvSpPr>
            <a:spLocks/>
          </p:cNvSpPr>
          <p:nvPr/>
        </p:nvSpPr>
        <p:spPr bwMode="auto">
          <a:xfrm>
            <a:off x="1276350" y="3365500"/>
            <a:ext cx="44450" cy="39688"/>
          </a:xfrm>
          <a:custGeom>
            <a:avLst/>
            <a:gdLst>
              <a:gd name="T0" fmla="*/ 0 w 58"/>
              <a:gd name="T1" fmla="*/ 0 h 50"/>
              <a:gd name="T2" fmla="*/ 2147483647 w 58"/>
              <a:gd name="T3" fmla="*/ 2147483647 h 50"/>
              <a:gd name="T4" fmla="*/ 2147483647 w 58"/>
              <a:gd name="T5" fmla="*/ 2147483647 h 50"/>
              <a:gd name="T6" fmla="*/ 0 60000 65536"/>
              <a:gd name="T7" fmla="*/ 0 60000 65536"/>
              <a:gd name="T8" fmla="*/ 0 60000 65536"/>
            </a:gdLst>
            <a:ahLst/>
            <a:cxnLst>
              <a:cxn ang="T6">
                <a:pos x="T0" y="T1"/>
              </a:cxn>
              <a:cxn ang="T7">
                <a:pos x="T2" y="T3"/>
              </a:cxn>
              <a:cxn ang="T8">
                <a:pos x="T4" y="T5"/>
              </a:cxn>
            </a:cxnLst>
            <a:rect l="0" t="0" r="r" b="b"/>
            <a:pathLst>
              <a:path w="58" h="50">
                <a:moveTo>
                  <a:pt x="0" y="0"/>
                </a:moveTo>
                <a:lnTo>
                  <a:pt x="49" y="50"/>
                </a:lnTo>
                <a:lnTo>
                  <a:pt x="58" y="5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869" name="Freeform 422">
            <a:extLst>
              <a:ext uri="{FF2B5EF4-FFF2-40B4-BE49-F238E27FC236}">
                <a16:creationId xmlns:a16="http://schemas.microsoft.com/office/drawing/2014/main" id="{45DDEB75-93F7-D9C2-6CC3-57E94CA6B55D}"/>
              </a:ext>
            </a:extLst>
          </p:cNvPr>
          <p:cNvSpPr>
            <a:spLocks/>
          </p:cNvSpPr>
          <p:nvPr/>
        </p:nvSpPr>
        <p:spPr bwMode="auto">
          <a:xfrm>
            <a:off x="1739900" y="2806700"/>
            <a:ext cx="44450" cy="39688"/>
          </a:xfrm>
          <a:custGeom>
            <a:avLst/>
            <a:gdLst>
              <a:gd name="T0" fmla="*/ 0 w 58"/>
              <a:gd name="T1" fmla="*/ 2147483647 h 50"/>
              <a:gd name="T2" fmla="*/ 2147483647 w 58"/>
              <a:gd name="T3" fmla="*/ 0 h 50"/>
              <a:gd name="T4" fmla="*/ 2147483647 w 58"/>
              <a:gd name="T5" fmla="*/ 0 h 50"/>
              <a:gd name="T6" fmla="*/ 0 60000 65536"/>
              <a:gd name="T7" fmla="*/ 0 60000 65536"/>
              <a:gd name="T8" fmla="*/ 0 60000 65536"/>
            </a:gdLst>
            <a:ahLst/>
            <a:cxnLst>
              <a:cxn ang="T6">
                <a:pos x="T0" y="T1"/>
              </a:cxn>
              <a:cxn ang="T7">
                <a:pos x="T2" y="T3"/>
              </a:cxn>
              <a:cxn ang="T8">
                <a:pos x="T4" y="T5"/>
              </a:cxn>
            </a:cxnLst>
            <a:rect l="0" t="0" r="r" b="b"/>
            <a:pathLst>
              <a:path w="58" h="50">
                <a:moveTo>
                  <a:pt x="0" y="50"/>
                </a:moveTo>
                <a:lnTo>
                  <a:pt x="49" y="0"/>
                </a:lnTo>
                <a:lnTo>
                  <a:pt x="58" y="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870" name="Freeform 423">
            <a:extLst>
              <a:ext uri="{FF2B5EF4-FFF2-40B4-BE49-F238E27FC236}">
                <a16:creationId xmlns:a16="http://schemas.microsoft.com/office/drawing/2014/main" id="{F687F9D1-3F17-216B-9A74-E2D4F3CA2641}"/>
              </a:ext>
            </a:extLst>
          </p:cNvPr>
          <p:cNvSpPr>
            <a:spLocks/>
          </p:cNvSpPr>
          <p:nvPr/>
        </p:nvSpPr>
        <p:spPr bwMode="auto">
          <a:xfrm>
            <a:off x="1739900" y="2806700"/>
            <a:ext cx="44450" cy="39688"/>
          </a:xfrm>
          <a:custGeom>
            <a:avLst/>
            <a:gdLst>
              <a:gd name="T0" fmla="*/ 0 w 58"/>
              <a:gd name="T1" fmla="*/ 0 h 50"/>
              <a:gd name="T2" fmla="*/ 2147483647 w 58"/>
              <a:gd name="T3" fmla="*/ 2147483647 h 50"/>
              <a:gd name="T4" fmla="*/ 2147483647 w 58"/>
              <a:gd name="T5" fmla="*/ 2147483647 h 50"/>
              <a:gd name="T6" fmla="*/ 0 60000 65536"/>
              <a:gd name="T7" fmla="*/ 0 60000 65536"/>
              <a:gd name="T8" fmla="*/ 0 60000 65536"/>
            </a:gdLst>
            <a:ahLst/>
            <a:cxnLst>
              <a:cxn ang="T6">
                <a:pos x="T0" y="T1"/>
              </a:cxn>
              <a:cxn ang="T7">
                <a:pos x="T2" y="T3"/>
              </a:cxn>
              <a:cxn ang="T8">
                <a:pos x="T4" y="T5"/>
              </a:cxn>
            </a:cxnLst>
            <a:rect l="0" t="0" r="r" b="b"/>
            <a:pathLst>
              <a:path w="58" h="50">
                <a:moveTo>
                  <a:pt x="0" y="0"/>
                </a:moveTo>
                <a:lnTo>
                  <a:pt x="49" y="50"/>
                </a:lnTo>
                <a:lnTo>
                  <a:pt x="58" y="5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871" name="Freeform 424">
            <a:extLst>
              <a:ext uri="{FF2B5EF4-FFF2-40B4-BE49-F238E27FC236}">
                <a16:creationId xmlns:a16="http://schemas.microsoft.com/office/drawing/2014/main" id="{46E8A719-B53B-B9AC-B62A-0816C0135EA4}"/>
              </a:ext>
            </a:extLst>
          </p:cNvPr>
          <p:cNvSpPr>
            <a:spLocks/>
          </p:cNvSpPr>
          <p:nvPr/>
        </p:nvSpPr>
        <p:spPr bwMode="auto">
          <a:xfrm>
            <a:off x="2201863" y="2220913"/>
            <a:ext cx="46037" cy="39687"/>
          </a:xfrm>
          <a:custGeom>
            <a:avLst/>
            <a:gdLst>
              <a:gd name="T0" fmla="*/ 0 w 58"/>
              <a:gd name="T1" fmla="*/ 2147483647 h 50"/>
              <a:gd name="T2" fmla="*/ 2147483647 w 58"/>
              <a:gd name="T3" fmla="*/ 0 h 50"/>
              <a:gd name="T4" fmla="*/ 2147483647 w 58"/>
              <a:gd name="T5" fmla="*/ 0 h 50"/>
              <a:gd name="T6" fmla="*/ 0 60000 65536"/>
              <a:gd name="T7" fmla="*/ 0 60000 65536"/>
              <a:gd name="T8" fmla="*/ 0 60000 65536"/>
            </a:gdLst>
            <a:ahLst/>
            <a:cxnLst>
              <a:cxn ang="T6">
                <a:pos x="T0" y="T1"/>
              </a:cxn>
              <a:cxn ang="T7">
                <a:pos x="T2" y="T3"/>
              </a:cxn>
              <a:cxn ang="T8">
                <a:pos x="T4" y="T5"/>
              </a:cxn>
            </a:cxnLst>
            <a:rect l="0" t="0" r="r" b="b"/>
            <a:pathLst>
              <a:path w="58" h="50">
                <a:moveTo>
                  <a:pt x="0" y="50"/>
                </a:moveTo>
                <a:lnTo>
                  <a:pt x="50" y="0"/>
                </a:lnTo>
                <a:lnTo>
                  <a:pt x="58" y="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872" name="Freeform 425">
            <a:extLst>
              <a:ext uri="{FF2B5EF4-FFF2-40B4-BE49-F238E27FC236}">
                <a16:creationId xmlns:a16="http://schemas.microsoft.com/office/drawing/2014/main" id="{06EAF22B-4F14-959F-0100-C56C58A6FDD3}"/>
              </a:ext>
            </a:extLst>
          </p:cNvPr>
          <p:cNvSpPr>
            <a:spLocks/>
          </p:cNvSpPr>
          <p:nvPr/>
        </p:nvSpPr>
        <p:spPr bwMode="auto">
          <a:xfrm>
            <a:off x="2201863" y="2220913"/>
            <a:ext cx="46037" cy="39687"/>
          </a:xfrm>
          <a:custGeom>
            <a:avLst/>
            <a:gdLst>
              <a:gd name="T0" fmla="*/ 0 w 58"/>
              <a:gd name="T1" fmla="*/ 0 h 50"/>
              <a:gd name="T2" fmla="*/ 2147483647 w 58"/>
              <a:gd name="T3" fmla="*/ 2147483647 h 50"/>
              <a:gd name="T4" fmla="*/ 2147483647 w 58"/>
              <a:gd name="T5" fmla="*/ 2147483647 h 50"/>
              <a:gd name="T6" fmla="*/ 0 60000 65536"/>
              <a:gd name="T7" fmla="*/ 0 60000 65536"/>
              <a:gd name="T8" fmla="*/ 0 60000 65536"/>
            </a:gdLst>
            <a:ahLst/>
            <a:cxnLst>
              <a:cxn ang="T6">
                <a:pos x="T0" y="T1"/>
              </a:cxn>
              <a:cxn ang="T7">
                <a:pos x="T2" y="T3"/>
              </a:cxn>
              <a:cxn ang="T8">
                <a:pos x="T4" y="T5"/>
              </a:cxn>
            </a:cxnLst>
            <a:rect l="0" t="0" r="r" b="b"/>
            <a:pathLst>
              <a:path w="58" h="50">
                <a:moveTo>
                  <a:pt x="0" y="0"/>
                </a:moveTo>
                <a:lnTo>
                  <a:pt x="50" y="50"/>
                </a:lnTo>
                <a:lnTo>
                  <a:pt x="58" y="5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873" name="Freeform 426">
            <a:extLst>
              <a:ext uri="{FF2B5EF4-FFF2-40B4-BE49-F238E27FC236}">
                <a16:creationId xmlns:a16="http://schemas.microsoft.com/office/drawing/2014/main" id="{DE075465-E606-3C9A-7676-2B19AA2639B4}"/>
              </a:ext>
            </a:extLst>
          </p:cNvPr>
          <p:cNvSpPr>
            <a:spLocks/>
          </p:cNvSpPr>
          <p:nvPr/>
        </p:nvSpPr>
        <p:spPr bwMode="auto">
          <a:xfrm>
            <a:off x="2665413" y="1982788"/>
            <a:ext cx="44450" cy="39687"/>
          </a:xfrm>
          <a:custGeom>
            <a:avLst/>
            <a:gdLst>
              <a:gd name="T0" fmla="*/ 0 w 58"/>
              <a:gd name="T1" fmla="*/ 2147483647 h 50"/>
              <a:gd name="T2" fmla="*/ 2147483647 w 58"/>
              <a:gd name="T3" fmla="*/ 0 h 50"/>
              <a:gd name="T4" fmla="*/ 2147483647 w 58"/>
              <a:gd name="T5" fmla="*/ 0 h 50"/>
              <a:gd name="T6" fmla="*/ 0 60000 65536"/>
              <a:gd name="T7" fmla="*/ 0 60000 65536"/>
              <a:gd name="T8" fmla="*/ 0 60000 65536"/>
            </a:gdLst>
            <a:ahLst/>
            <a:cxnLst>
              <a:cxn ang="T6">
                <a:pos x="T0" y="T1"/>
              </a:cxn>
              <a:cxn ang="T7">
                <a:pos x="T2" y="T3"/>
              </a:cxn>
              <a:cxn ang="T8">
                <a:pos x="T4" y="T5"/>
              </a:cxn>
            </a:cxnLst>
            <a:rect l="0" t="0" r="r" b="b"/>
            <a:pathLst>
              <a:path w="58" h="50">
                <a:moveTo>
                  <a:pt x="0" y="50"/>
                </a:moveTo>
                <a:lnTo>
                  <a:pt x="50" y="0"/>
                </a:lnTo>
                <a:lnTo>
                  <a:pt x="58" y="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874" name="Freeform 427">
            <a:extLst>
              <a:ext uri="{FF2B5EF4-FFF2-40B4-BE49-F238E27FC236}">
                <a16:creationId xmlns:a16="http://schemas.microsoft.com/office/drawing/2014/main" id="{55A96DFE-15B2-CD3D-E202-3089F0DBA074}"/>
              </a:ext>
            </a:extLst>
          </p:cNvPr>
          <p:cNvSpPr>
            <a:spLocks/>
          </p:cNvSpPr>
          <p:nvPr/>
        </p:nvSpPr>
        <p:spPr bwMode="auto">
          <a:xfrm>
            <a:off x="2665413" y="1982788"/>
            <a:ext cx="44450" cy="39687"/>
          </a:xfrm>
          <a:custGeom>
            <a:avLst/>
            <a:gdLst>
              <a:gd name="T0" fmla="*/ 0 w 58"/>
              <a:gd name="T1" fmla="*/ 0 h 50"/>
              <a:gd name="T2" fmla="*/ 2147483647 w 58"/>
              <a:gd name="T3" fmla="*/ 2147483647 h 50"/>
              <a:gd name="T4" fmla="*/ 2147483647 w 58"/>
              <a:gd name="T5" fmla="*/ 2147483647 h 50"/>
              <a:gd name="T6" fmla="*/ 0 60000 65536"/>
              <a:gd name="T7" fmla="*/ 0 60000 65536"/>
              <a:gd name="T8" fmla="*/ 0 60000 65536"/>
            </a:gdLst>
            <a:ahLst/>
            <a:cxnLst>
              <a:cxn ang="T6">
                <a:pos x="T0" y="T1"/>
              </a:cxn>
              <a:cxn ang="T7">
                <a:pos x="T2" y="T3"/>
              </a:cxn>
              <a:cxn ang="T8">
                <a:pos x="T4" y="T5"/>
              </a:cxn>
            </a:cxnLst>
            <a:rect l="0" t="0" r="r" b="b"/>
            <a:pathLst>
              <a:path w="58" h="50">
                <a:moveTo>
                  <a:pt x="0" y="0"/>
                </a:moveTo>
                <a:lnTo>
                  <a:pt x="50" y="50"/>
                </a:lnTo>
                <a:lnTo>
                  <a:pt x="58" y="5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875" name="Rectangle 428">
            <a:extLst>
              <a:ext uri="{FF2B5EF4-FFF2-40B4-BE49-F238E27FC236}">
                <a16:creationId xmlns:a16="http://schemas.microsoft.com/office/drawing/2014/main" id="{23BBA71F-B510-A1CB-6181-CDC8E7760243}"/>
              </a:ext>
            </a:extLst>
          </p:cNvPr>
          <p:cNvSpPr>
            <a:spLocks noChangeArrowheads="1"/>
          </p:cNvSpPr>
          <p:nvPr/>
        </p:nvSpPr>
        <p:spPr bwMode="auto">
          <a:xfrm>
            <a:off x="728663" y="3944938"/>
            <a:ext cx="635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600">
                <a:solidFill>
                  <a:srgbClr val="46BA9C"/>
                </a:solidFill>
                <a:latin typeface="Arial" panose="020B0604020202020204" pitchFamily="34" charset="0"/>
                <a:ea typeface="ＭＳ Ｐゴシック" panose="020B0600070205080204" pitchFamily="34" charset="-128"/>
              </a:defRPr>
            </a:lvl1pPr>
            <a:lvl2pPr marL="742950" indent="-285750" eaLnBrk="0" hangingPunct="0">
              <a:defRPr sz="1600">
                <a:solidFill>
                  <a:srgbClr val="46BA9C"/>
                </a:solidFill>
                <a:latin typeface="Arial" panose="020B0604020202020204" pitchFamily="34" charset="0"/>
                <a:ea typeface="ＭＳ Ｐゴシック" panose="020B0600070205080204" pitchFamily="34" charset="-128"/>
              </a:defRPr>
            </a:lvl2pPr>
            <a:lvl3pPr marL="1143000" indent="-228600" eaLnBrk="0" hangingPunct="0">
              <a:defRPr sz="1600">
                <a:solidFill>
                  <a:srgbClr val="46BA9C"/>
                </a:solidFill>
                <a:latin typeface="Arial" panose="020B0604020202020204" pitchFamily="34" charset="0"/>
                <a:ea typeface="ＭＳ Ｐゴシック" panose="020B0600070205080204" pitchFamily="34" charset="-128"/>
              </a:defRPr>
            </a:lvl3pPr>
            <a:lvl4pPr marL="1600200" indent="-228600" eaLnBrk="0" hangingPunct="0">
              <a:defRPr sz="1600">
                <a:solidFill>
                  <a:srgbClr val="46BA9C"/>
                </a:solidFill>
                <a:latin typeface="Arial" panose="020B0604020202020204" pitchFamily="34" charset="0"/>
                <a:ea typeface="ＭＳ Ｐゴシック" panose="020B0600070205080204" pitchFamily="34" charset="-128"/>
              </a:defRPr>
            </a:lvl4pPr>
            <a:lvl5pPr marL="2057400" indent="-228600" eaLnBrk="0" hangingPunct="0">
              <a:defRPr sz="1600">
                <a:solidFill>
                  <a:srgbClr val="46BA9C"/>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rgbClr val="46BA9C"/>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rgbClr val="46BA9C"/>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rgbClr val="46BA9C"/>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rgbClr val="46BA9C"/>
                </a:solidFill>
                <a:latin typeface="Arial" panose="020B0604020202020204" pitchFamily="34" charset="0"/>
                <a:ea typeface="ＭＳ Ｐゴシック" panose="020B0600070205080204" pitchFamily="34" charset="-128"/>
              </a:defRPr>
            </a:lvl9pPr>
          </a:lstStyle>
          <a:p>
            <a:pPr eaLnBrk="1" hangingPunct="1"/>
            <a:r>
              <a:rPr lang="en-CA" altLang="en-US" sz="900">
                <a:solidFill>
                  <a:srgbClr val="000000"/>
                </a:solidFill>
              </a:rPr>
              <a:t>0</a:t>
            </a:r>
            <a:endParaRPr lang="en-CA" altLang="en-US" sz="1500" b="1">
              <a:solidFill>
                <a:srgbClr val="0066FF"/>
              </a:solidFill>
            </a:endParaRPr>
          </a:p>
        </p:txBody>
      </p:sp>
      <p:sp>
        <p:nvSpPr>
          <p:cNvPr id="30876" name="Rectangle 429">
            <a:extLst>
              <a:ext uri="{FF2B5EF4-FFF2-40B4-BE49-F238E27FC236}">
                <a16:creationId xmlns:a16="http://schemas.microsoft.com/office/drawing/2014/main" id="{C1567597-CBB1-0E3C-8CDC-DA75615E4495}"/>
              </a:ext>
            </a:extLst>
          </p:cNvPr>
          <p:cNvSpPr>
            <a:spLocks noChangeArrowheads="1"/>
          </p:cNvSpPr>
          <p:nvPr/>
        </p:nvSpPr>
        <p:spPr bwMode="auto">
          <a:xfrm>
            <a:off x="728663" y="3692525"/>
            <a:ext cx="635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600">
                <a:solidFill>
                  <a:srgbClr val="46BA9C"/>
                </a:solidFill>
                <a:latin typeface="Arial" panose="020B0604020202020204" pitchFamily="34" charset="0"/>
                <a:ea typeface="ＭＳ Ｐゴシック" panose="020B0600070205080204" pitchFamily="34" charset="-128"/>
              </a:defRPr>
            </a:lvl1pPr>
            <a:lvl2pPr marL="742950" indent="-285750" eaLnBrk="0" hangingPunct="0">
              <a:defRPr sz="1600">
                <a:solidFill>
                  <a:srgbClr val="46BA9C"/>
                </a:solidFill>
                <a:latin typeface="Arial" panose="020B0604020202020204" pitchFamily="34" charset="0"/>
                <a:ea typeface="ＭＳ Ｐゴシック" panose="020B0600070205080204" pitchFamily="34" charset="-128"/>
              </a:defRPr>
            </a:lvl2pPr>
            <a:lvl3pPr marL="1143000" indent="-228600" eaLnBrk="0" hangingPunct="0">
              <a:defRPr sz="1600">
                <a:solidFill>
                  <a:srgbClr val="46BA9C"/>
                </a:solidFill>
                <a:latin typeface="Arial" panose="020B0604020202020204" pitchFamily="34" charset="0"/>
                <a:ea typeface="ＭＳ Ｐゴシック" panose="020B0600070205080204" pitchFamily="34" charset="-128"/>
              </a:defRPr>
            </a:lvl3pPr>
            <a:lvl4pPr marL="1600200" indent="-228600" eaLnBrk="0" hangingPunct="0">
              <a:defRPr sz="1600">
                <a:solidFill>
                  <a:srgbClr val="46BA9C"/>
                </a:solidFill>
                <a:latin typeface="Arial" panose="020B0604020202020204" pitchFamily="34" charset="0"/>
                <a:ea typeface="ＭＳ Ｐゴシック" panose="020B0600070205080204" pitchFamily="34" charset="-128"/>
              </a:defRPr>
            </a:lvl4pPr>
            <a:lvl5pPr marL="2057400" indent="-228600" eaLnBrk="0" hangingPunct="0">
              <a:defRPr sz="1600">
                <a:solidFill>
                  <a:srgbClr val="46BA9C"/>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rgbClr val="46BA9C"/>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rgbClr val="46BA9C"/>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rgbClr val="46BA9C"/>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rgbClr val="46BA9C"/>
                </a:solidFill>
                <a:latin typeface="Arial" panose="020B0604020202020204" pitchFamily="34" charset="0"/>
                <a:ea typeface="ＭＳ Ｐゴシック" panose="020B0600070205080204" pitchFamily="34" charset="-128"/>
              </a:defRPr>
            </a:lvl9pPr>
          </a:lstStyle>
          <a:p>
            <a:pPr eaLnBrk="1" hangingPunct="1"/>
            <a:r>
              <a:rPr lang="en-CA" altLang="en-US" sz="900">
                <a:solidFill>
                  <a:srgbClr val="000000"/>
                </a:solidFill>
              </a:rPr>
              <a:t>5</a:t>
            </a:r>
            <a:endParaRPr lang="en-CA" altLang="en-US" sz="1500" b="1">
              <a:solidFill>
                <a:srgbClr val="0066FF"/>
              </a:solidFill>
            </a:endParaRPr>
          </a:p>
        </p:txBody>
      </p:sp>
      <p:sp>
        <p:nvSpPr>
          <p:cNvPr id="30877" name="Rectangle 430">
            <a:extLst>
              <a:ext uri="{FF2B5EF4-FFF2-40B4-BE49-F238E27FC236}">
                <a16:creationId xmlns:a16="http://schemas.microsoft.com/office/drawing/2014/main" id="{7C7206E0-50F1-9F9D-8046-D639E669F5AD}"/>
              </a:ext>
            </a:extLst>
          </p:cNvPr>
          <p:cNvSpPr>
            <a:spLocks noChangeArrowheads="1"/>
          </p:cNvSpPr>
          <p:nvPr/>
        </p:nvSpPr>
        <p:spPr bwMode="auto">
          <a:xfrm>
            <a:off x="684213" y="3432175"/>
            <a:ext cx="1270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600">
                <a:solidFill>
                  <a:srgbClr val="46BA9C"/>
                </a:solidFill>
                <a:latin typeface="Arial" panose="020B0604020202020204" pitchFamily="34" charset="0"/>
                <a:ea typeface="ＭＳ Ｐゴシック" panose="020B0600070205080204" pitchFamily="34" charset="-128"/>
              </a:defRPr>
            </a:lvl1pPr>
            <a:lvl2pPr marL="742950" indent="-285750" eaLnBrk="0" hangingPunct="0">
              <a:defRPr sz="1600">
                <a:solidFill>
                  <a:srgbClr val="46BA9C"/>
                </a:solidFill>
                <a:latin typeface="Arial" panose="020B0604020202020204" pitchFamily="34" charset="0"/>
                <a:ea typeface="ＭＳ Ｐゴシック" panose="020B0600070205080204" pitchFamily="34" charset="-128"/>
              </a:defRPr>
            </a:lvl2pPr>
            <a:lvl3pPr marL="1143000" indent="-228600" eaLnBrk="0" hangingPunct="0">
              <a:defRPr sz="1600">
                <a:solidFill>
                  <a:srgbClr val="46BA9C"/>
                </a:solidFill>
                <a:latin typeface="Arial" panose="020B0604020202020204" pitchFamily="34" charset="0"/>
                <a:ea typeface="ＭＳ Ｐゴシック" panose="020B0600070205080204" pitchFamily="34" charset="-128"/>
              </a:defRPr>
            </a:lvl3pPr>
            <a:lvl4pPr marL="1600200" indent="-228600" eaLnBrk="0" hangingPunct="0">
              <a:defRPr sz="1600">
                <a:solidFill>
                  <a:srgbClr val="46BA9C"/>
                </a:solidFill>
                <a:latin typeface="Arial" panose="020B0604020202020204" pitchFamily="34" charset="0"/>
                <a:ea typeface="ＭＳ Ｐゴシック" panose="020B0600070205080204" pitchFamily="34" charset="-128"/>
              </a:defRPr>
            </a:lvl4pPr>
            <a:lvl5pPr marL="2057400" indent="-228600" eaLnBrk="0" hangingPunct="0">
              <a:defRPr sz="1600">
                <a:solidFill>
                  <a:srgbClr val="46BA9C"/>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rgbClr val="46BA9C"/>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rgbClr val="46BA9C"/>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rgbClr val="46BA9C"/>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rgbClr val="46BA9C"/>
                </a:solidFill>
                <a:latin typeface="Arial" panose="020B0604020202020204" pitchFamily="34" charset="0"/>
                <a:ea typeface="ＭＳ Ｐゴシック" panose="020B0600070205080204" pitchFamily="34" charset="-128"/>
              </a:defRPr>
            </a:lvl9pPr>
          </a:lstStyle>
          <a:p>
            <a:pPr eaLnBrk="1" hangingPunct="1"/>
            <a:r>
              <a:rPr lang="en-CA" altLang="en-US" sz="900">
                <a:solidFill>
                  <a:srgbClr val="000000"/>
                </a:solidFill>
              </a:rPr>
              <a:t>10</a:t>
            </a:r>
            <a:endParaRPr lang="en-CA" altLang="en-US" sz="1500" b="1">
              <a:solidFill>
                <a:srgbClr val="0066FF"/>
              </a:solidFill>
            </a:endParaRPr>
          </a:p>
        </p:txBody>
      </p:sp>
      <p:sp>
        <p:nvSpPr>
          <p:cNvPr id="30878" name="Rectangle 431">
            <a:extLst>
              <a:ext uri="{FF2B5EF4-FFF2-40B4-BE49-F238E27FC236}">
                <a16:creationId xmlns:a16="http://schemas.microsoft.com/office/drawing/2014/main" id="{5A0A19BC-0D6E-9A9E-5C7E-C8982014E87C}"/>
              </a:ext>
            </a:extLst>
          </p:cNvPr>
          <p:cNvSpPr>
            <a:spLocks noChangeArrowheads="1"/>
          </p:cNvSpPr>
          <p:nvPr/>
        </p:nvSpPr>
        <p:spPr bwMode="auto">
          <a:xfrm>
            <a:off x="684213" y="3179763"/>
            <a:ext cx="1270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600">
                <a:solidFill>
                  <a:srgbClr val="46BA9C"/>
                </a:solidFill>
                <a:latin typeface="Arial" panose="020B0604020202020204" pitchFamily="34" charset="0"/>
                <a:ea typeface="ＭＳ Ｐゴシック" panose="020B0600070205080204" pitchFamily="34" charset="-128"/>
              </a:defRPr>
            </a:lvl1pPr>
            <a:lvl2pPr marL="742950" indent="-285750" eaLnBrk="0" hangingPunct="0">
              <a:defRPr sz="1600">
                <a:solidFill>
                  <a:srgbClr val="46BA9C"/>
                </a:solidFill>
                <a:latin typeface="Arial" panose="020B0604020202020204" pitchFamily="34" charset="0"/>
                <a:ea typeface="ＭＳ Ｐゴシック" panose="020B0600070205080204" pitchFamily="34" charset="-128"/>
              </a:defRPr>
            </a:lvl2pPr>
            <a:lvl3pPr marL="1143000" indent="-228600" eaLnBrk="0" hangingPunct="0">
              <a:defRPr sz="1600">
                <a:solidFill>
                  <a:srgbClr val="46BA9C"/>
                </a:solidFill>
                <a:latin typeface="Arial" panose="020B0604020202020204" pitchFamily="34" charset="0"/>
                <a:ea typeface="ＭＳ Ｐゴシック" panose="020B0600070205080204" pitchFamily="34" charset="-128"/>
              </a:defRPr>
            </a:lvl3pPr>
            <a:lvl4pPr marL="1600200" indent="-228600" eaLnBrk="0" hangingPunct="0">
              <a:defRPr sz="1600">
                <a:solidFill>
                  <a:srgbClr val="46BA9C"/>
                </a:solidFill>
                <a:latin typeface="Arial" panose="020B0604020202020204" pitchFamily="34" charset="0"/>
                <a:ea typeface="ＭＳ Ｐゴシック" panose="020B0600070205080204" pitchFamily="34" charset="-128"/>
              </a:defRPr>
            </a:lvl4pPr>
            <a:lvl5pPr marL="2057400" indent="-228600" eaLnBrk="0" hangingPunct="0">
              <a:defRPr sz="1600">
                <a:solidFill>
                  <a:srgbClr val="46BA9C"/>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rgbClr val="46BA9C"/>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rgbClr val="46BA9C"/>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rgbClr val="46BA9C"/>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rgbClr val="46BA9C"/>
                </a:solidFill>
                <a:latin typeface="Arial" panose="020B0604020202020204" pitchFamily="34" charset="0"/>
                <a:ea typeface="ＭＳ Ｐゴシック" panose="020B0600070205080204" pitchFamily="34" charset="-128"/>
              </a:defRPr>
            </a:lvl9pPr>
          </a:lstStyle>
          <a:p>
            <a:pPr eaLnBrk="1" hangingPunct="1"/>
            <a:r>
              <a:rPr lang="en-CA" altLang="en-US" sz="900">
                <a:solidFill>
                  <a:srgbClr val="000000"/>
                </a:solidFill>
              </a:rPr>
              <a:t>15</a:t>
            </a:r>
            <a:endParaRPr lang="en-CA" altLang="en-US" sz="1500" b="1">
              <a:solidFill>
                <a:srgbClr val="0066FF"/>
              </a:solidFill>
            </a:endParaRPr>
          </a:p>
        </p:txBody>
      </p:sp>
      <p:sp>
        <p:nvSpPr>
          <p:cNvPr id="30879" name="Rectangle 432">
            <a:extLst>
              <a:ext uri="{FF2B5EF4-FFF2-40B4-BE49-F238E27FC236}">
                <a16:creationId xmlns:a16="http://schemas.microsoft.com/office/drawing/2014/main" id="{6F9B81CC-DCB1-F5A7-7DF8-874303D361B7}"/>
              </a:ext>
            </a:extLst>
          </p:cNvPr>
          <p:cNvSpPr>
            <a:spLocks noChangeArrowheads="1"/>
          </p:cNvSpPr>
          <p:nvPr/>
        </p:nvSpPr>
        <p:spPr bwMode="auto">
          <a:xfrm>
            <a:off x="684213" y="2927350"/>
            <a:ext cx="1270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600">
                <a:solidFill>
                  <a:srgbClr val="46BA9C"/>
                </a:solidFill>
                <a:latin typeface="Arial" panose="020B0604020202020204" pitchFamily="34" charset="0"/>
                <a:ea typeface="ＭＳ Ｐゴシック" panose="020B0600070205080204" pitchFamily="34" charset="-128"/>
              </a:defRPr>
            </a:lvl1pPr>
            <a:lvl2pPr marL="742950" indent="-285750" eaLnBrk="0" hangingPunct="0">
              <a:defRPr sz="1600">
                <a:solidFill>
                  <a:srgbClr val="46BA9C"/>
                </a:solidFill>
                <a:latin typeface="Arial" panose="020B0604020202020204" pitchFamily="34" charset="0"/>
                <a:ea typeface="ＭＳ Ｐゴシック" panose="020B0600070205080204" pitchFamily="34" charset="-128"/>
              </a:defRPr>
            </a:lvl2pPr>
            <a:lvl3pPr marL="1143000" indent="-228600" eaLnBrk="0" hangingPunct="0">
              <a:defRPr sz="1600">
                <a:solidFill>
                  <a:srgbClr val="46BA9C"/>
                </a:solidFill>
                <a:latin typeface="Arial" panose="020B0604020202020204" pitchFamily="34" charset="0"/>
                <a:ea typeface="ＭＳ Ｐゴシック" panose="020B0600070205080204" pitchFamily="34" charset="-128"/>
              </a:defRPr>
            </a:lvl3pPr>
            <a:lvl4pPr marL="1600200" indent="-228600" eaLnBrk="0" hangingPunct="0">
              <a:defRPr sz="1600">
                <a:solidFill>
                  <a:srgbClr val="46BA9C"/>
                </a:solidFill>
                <a:latin typeface="Arial" panose="020B0604020202020204" pitchFamily="34" charset="0"/>
                <a:ea typeface="ＭＳ Ｐゴシック" panose="020B0600070205080204" pitchFamily="34" charset="-128"/>
              </a:defRPr>
            </a:lvl4pPr>
            <a:lvl5pPr marL="2057400" indent="-228600" eaLnBrk="0" hangingPunct="0">
              <a:defRPr sz="1600">
                <a:solidFill>
                  <a:srgbClr val="46BA9C"/>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rgbClr val="46BA9C"/>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rgbClr val="46BA9C"/>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rgbClr val="46BA9C"/>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rgbClr val="46BA9C"/>
                </a:solidFill>
                <a:latin typeface="Arial" panose="020B0604020202020204" pitchFamily="34" charset="0"/>
                <a:ea typeface="ＭＳ Ｐゴシック" panose="020B0600070205080204" pitchFamily="34" charset="-128"/>
              </a:defRPr>
            </a:lvl9pPr>
          </a:lstStyle>
          <a:p>
            <a:pPr eaLnBrk="1" hangingPunct="1"/>
            <a:r>
              <a:rPr lang="en-CA" altLang="en-US" sz="900">
                <a:solidFill>
                  <a:srgbClr val="000000"/>
                </a:solidFill>
              </a:rPr>
              <a:t>20</a:t>
            </a:r>
            <a:endParaRPr lang="en-CA" altLang="en-US" sz="1500" b="1">
              <a:solidFill>
                <a:srgbClr val="0066FF"/>
              </a:solidFill>
            </a:endParaRPr>
          </a:p>
        </p:txBody>
      </p:sp>
      <p:sp>
        <p:nvSpPr>
          <p:cNvPr id="30880" name="Rectangle 433">
            <a:extLst>
              <a:ext uri="{FF2B5EF4-FFF2-40B4-BE49-F238E27FC236}">
                <a16:creationId xmlns:a16="http://schemas.microsoft.com/office/drawing/2014/main" id="{DBC070DA-2288-5AFF-C371-59B273CFDCF7}"/>
              </a:ext>
            </a:extLst>
          </p:cNvPr>
          <p:cNvSpPr>
            <a:spLocks noChangeArrowheads="1"/>
          </p:cNvSpPr>
          <p:nvPr/>
        </p:nvSpPr>
        <p:spPr bwMode="auto">
          <a:xfrm>
            <a:off x="684213" y="2668588"/>
            <a:ext cx="1270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600">
                <a:solidFill>
                  <a:srgbClr val="46BA9C"/>
                </a:solidFill>
                <a:latin typeface="Arial" panose="020B0604020202020204" pitchFamily="34" charset="0"/>
                <a:ea typeface="ＭＳ Ｐゴシック" panose="020B0600070205080204" pitchFamily="34" charset="-128"/>
              </a:defRPr>
            </a:lvl1pPr>
            <a:lvl2pPr marL="742950" indent="-285750" eaLnBrk="0" hangingPunct="0">
              <a:defRPr sz="1600">
                <a:solidFill>
                  <a:srgbClr val="46BA9C"/>
                </a:solidFill>
                <a:latin typeface="Arial" panose="020B0604020202020204" pitchFamily="34" charset="0"/>
                <a:ea typeface="ＭＳ Ｐゴシック" panose="020B0600070205080204" pitchFamily="34" charset="-128"/>
              </a:defRPr>
            </a:lvl2pPr>
            <a:lvl3pPr marL="1143000" indent="-228600" eaLnBrk="0" hangingPunct="0">
              <a:defRPr sz="1600">
                <a:solidFill>
                  <a:srgbClr val="46BA9C"/>
                </a:solidFill>
                <a:latin typeface="Arial" panose="020B0604020202020204" pitchFamily="34" charset="0"/>
                <a:ea typeface="ＭＳ Ｐゴシック" panose="020B0600070205080204" pitchFamily="34" charset="-128"/>
              </a:defRPr>
            </a:lvl3pPr>
            <a:lvl4pPr marL="1600200" indent="-228600" eaLnBrk="0" hangingPunct="0">
              <a:defRPr sz="1600">
                <a:solidFill>
                  <a:srgbClr val="46BA9C"/>
                </a:solidFill>
                <a:latin typeface="Arial" panose="020B0604020202020204" pitchFamily="34" charset="0"/>
                <a:ea typeface="ＭＳ Ｐゴシック" panose="020B0600070205080204" pitchFamily="34" charset="-128"/>
              </a:defRPr>
            </a:lvl4pPr>
            <a:lvl5pPr marL="2057400" indent="-228600" eaLnBrk="0" hangingPunct="0">
              <a:defRPr sz="1600">
                <a:solidFill>
                  <a:srgbClr val="46BA9C"/>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rgbClr val="46BA9C"/>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rgbClr val="46BA9C"/>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rgbClr val="46BA9C"/>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rgbClr val="46BA9C"/>
                </a:solidFill>
                <a:latin typeface="Arial" panose="020B0604020202020204" pitchFamily="34" charset="0"/>
                <a:ea typeface="ＭＳ Ｐゴシック" panose="020B0600070205080204" pitchFamily="34" charset="-128"/>
              </a:defRPr>
            </a:lvl9pPr>
          </a:lstStyle>
          <a:p>
            <a:pPr eaLnBrk="1" hangingPunct="1"/>
            <a:r>
              <a:rPr lang="en-CA" altLang="en-US" sz="900">
                <a:solidFill>
                  <a:srgbClr val="000000"/>
                </a:solidFill>
              </a:rPr>
              <a:t>25</a:t>
            </a:r>
            <a:endParaRPr lang="en-CA" altLang="en-US" sz="1500" b="1">
              <a:solidFill>
                <a:srgbClr val="0066FF"/>
              </a:solidFill>
            </a:endParaRPr>
          </a:p>
        </p:txBody>
      </p:sp>
      <p:sp>
        <p:nvSpPr>
          <p:cNvPr id="30881" name="Rectangle 434">
            <a:extLst>
              <a:ext uri="{FF2B5EF4-FFF2-40B4-BE49-F238E27FC236}">
                <a16:creationId xmlns:a16="http://schemas.microsoft.com/office/drawing/2014/main" id="{4A5D3D83-17C5-5A12-254F-A3DFACC1AB37}"/>
              </a:ext>
            </a:extLst>
          </p:cNvPr>
          <p:cNvSpPr>
            <a:spLocks noChangeArrowheads="1"/>
          </p:cNvSpPr>
          <p:nvPr/>
        </p:nvSpPr>
        <p:spPr bwMode="auto">
          <a:xfrm>
            <a:off x="684213" y="2414588"/>
            <a:ext cx="1270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600">
                <a:solidFill>
                  <a:srgbClr val="46BA9C"/>
                </a:solidFill>
                <a:latin typeface="Arial" panose="020B0604020202020204" pitchFamily="34" charset="0"/>
                <a:ea typeface="ＭＳ Ｐゴシック" panose="020B0600070205080204" pitchFamily="34" charset="-128"/>
              </a:defRPr>
            </a:lvl1pPr>
            <a:lvl2pPr marL="742950" indent="-285750" eaLnBrk="0" hangingPunct="0">
              <a:defRPr sz="1600">
                <a:solidFill>
                  <a:srgbClr val="46BA9C"/>
                </a:solidFill>
                <a:latin typeface="Arial" panose="020B0604020202020204" pitchFamily="34" charset="0"/>
                <a:ea typeface="ＭＳ Ｐゴシック" panose="020B0600070205080204" pitchFamily="34" charset="-128"/>
              </a:defRPr>
            </a:lvl2pPr>
            <a:lvl3pPr marL="1143000" indent="-228600" eaLnBrk="0" hangingPunct="0">
              <a:defRPr sz="1600">
                <a:solidFill>
                  <a:srgbClr val="46BA9C"/>
                </a:solidFill>
                <a:latin typeface="Arial" panose="020B0604020202020204" pitchFamily="34" charset="0"/>
                <a:ea typeface="ＭＳ Ｐゴシック" panose="020B0600070205080204" pitchFamily="34" charset="-128"/>
              </a:defRPr>
            </a:lvl3pPr>
            <a:lvl4pPr marL="1600200" indent="-228600" eaLnBrk="0" hangingPunct="0">
              <a:defRPr sz="1600">
                <a:solidFill>
                  <a:srgbClr val="46BA9C"/>
                </a:solidFill>
                <a:latin typeface="Arial" panose="020B0604020202020204" pitchFamily="34" charset="0"/>
                <a:ea typeface="ＭＳ Ｐゴシック" panose="020B0600070205080204" pitchFamily="34" charset="-128"/>
              </a:defRPr>
            </a:lvl4pPr>
            <a:lvl5pPr marL="2057400" indent="-228600" eaLnBrk="0" hangingPunct="0">
              <a:defRPr sz="1600">
                <a:solidFill>
                  <a:srgbClr val="46BA9C"/>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rgbClr val="46BA9C"/>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rgbClr val="46BA9C"/>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rgbClr val="46BA9C"/>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rgbClr val="46BA9C"/>
                </a:solidFill>
                <a:latin typeface="Arial" panose="020B0604020202020204" pitchFamily="34" charset="0"/>
                <a:ea typeface="ＭＳ Ｐゴシック" panose="020B0600070205080204" pitchFamily="34" charset="-128"/>
              </a:defRPr>
            </a:lvl9pPr>
          </a:lstStyle>
          <a:p>
            <a:pPr eaLnBrk="1" hangingPunct="1"/>
            <a:r>
              <a:rPr lang="en-CA" altLang="en-US" sz="900">
                <a:solidFill>
                  <a:srgbClr val="000000"/>
                </a:solidFill>
              </a:rPr>
              <a:t>30</a:t>
            </a:r>
            <a:endParaRPr lang="en-CA" altLang="en-US" sz="1500" b="1">
              <a:solidFill>
                <a:srgbClr val="0066FF"/>
              </a:solidFill>
            </a:endParaRPr>
          </a:p>
        </p:txBody>
      </p:sp>
      <p:sp>
        <p:nvSpPr>
          <p:cNvPr id="30882" name="Rectangle 435">
            <a:extLst>
              <a:ext uri="{FF2B5EF4-FFF2-40B4-BE49-F238E27FC236}">
                <a16:creationId xmlns:a16="http://schemas.microsoft.com/office/drawing/2014/main" id="{47EC41A1-6DAA-5E3E-595A-77CAB197868C}"/>
              </a:ext>
            </a:extLst>
          </p:cNvPr>
          <p:cNvSpPr>
            <a:spLocks noChangeArrowheads="1"/>
          </p:cNvSpPr>
          <p:nvPr/>
        </p:nvSpPr>
        <p:spPr bwMode="auto">
          <a:xfrm>
            <a:off x="684213" y="2155825"/>
            <a:ext cx="1270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600">
                <a:solidFill>
                  <a:srgbClr val="46BA9C"/>
                </a:solidFill>
                <a:latin typeface="Arial" panose="020B0604020202020204" pitchFamily="34" charset="0"/>
                <a:ea typeface="ＭＳ Ｐゴシック" panose="020B0600070205080204" pitchFamily="34" charset="-128"/>
              </a:defRPr>
            </a:lvl1pPr>
            <a:lvl2pPr marL="742950" indent="-285750" eaLnBrk="0" hangingPunct="0">
              <a:defRPr sz="1600">
                <a:solidFill>
                  <a:srgbClr val="46BA9C"/>
                </a:solidFill>
                <a:latin typeface="Arial" panose="020B0604020202020204" pitchFamily="34" charset="0"/>
                <a:ea typeface="ＭＳ Ｐゴシック" panose="020B0600070205080204" pitchFamily="34" charset="-128"/>
              </a:defRPr>
            </a:lvl2pPr>
            <a:lvl3pPr marL="1143000" indent="-228600" eaLnBrk="0" hangingPunct="0">
              <a:defRPr sz="1600">
                <a:solidFill>
                  <a:srgbClr val="46BA9C"/>
                </a:solidFill>
                <a:latin typeface="Arial" panose="020B0604020202020204" pitchFamily="34" charset="0"/>
                <a:ea typeface="ＭＳ Ｐゴシック" panose="020B0600070205080204" pitchFamily="34" charset="-128"/>
              </a:defRPr>
            </a:lvl3pPr>
            <a:lvl4pPr marL="1600200" indent="-228600" eaLnBrk="0" hangingPunct="0">
              <a:defRPr sz="1600">
                <a:solidFill>
                  <a:srgbClr val="46BA9C"/>
                </a:solidFill>
                <a:latin typeface="Arial" panose="020B0604020202020204" pitchFamily="34" charset="0"/>
                <a:ea typeface="ＭＳ Ｐゴシック" panose="020B0600070205080204" pitchFamily="34" charset="-128"/>
              </a:defRPr>
            </a:lvl4pPr>
            <a:lvl5pPr marL="2057400" indent="-228600" eaLnBrk="0" hangingPunct="0">
              <a:defRPr sz="1600">
                <a:solidFill>
                  <a:srgbClr val="46BA9C"/>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rgbClr val="46BA9C"/>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rgbClr val="46BA9C"/>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rgbClr val="46BA9C"/>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rgbClr val="46BA9C"/>
                </a:solidFill>
                <a:latin typeface="Arial" panose="020B0604020202020204" pitchFamily="34" charset="0"/>
                <a:ea typeface="ＭＳ Ｐゴシック" panose="020B0600070205080204" pitchFamily="34" charset="-128"/>
              </a:defRPr>
            </a:lvl9pPr>
          </a:lstStyle>
          <a:p>
            <a:pPr eaLnBrk="1" hangingPunct="1"/>
            <a:r>
              <a:rPr lang="en-CA" altLang="en-US" sz="900">
                <a:solidFill>
                  <a:srgbClr val="000000"/>
                </a:solidFill>
              </a:rPr>
              <a:t>35</a:t>
            </a:r>
            <a:endParaRPr lang="en-CA" altLang="en-US" sz="1500" b="1">
              <a:solidFill>
                <a:srgbClr val="0066FF"/>
              </a:solidFill>
            </a:endParaRPr>
          </a:p>
        </p:txBody>
      </p:sp>
      <p:sp>
        <p:nvSpPr>
          <p:cNvPr id="30883" name="Rectangle 436">
            <a:extLst>
              <a:ext uri="{FF2B5EF4-FFF2-40B4-BE49-F238E27FC236}">
                <a16:creationId xmlns:a16="http://schemas.microsoft.com/office/drawing/2014/main" id="{8574585B-5727-1E9C-8EDF-37F7B2AAB9A2}"/>
              </a:ext>
            </a:extLst>
          </p:cNvPr>
          <p:cNvSpPr>
            <a:spLocks noChangeArrowheads="1"/>
          </p:cNvSpPr>
          <p:nvPr/>
        </p:nvSpPr>
        <p:spPr bwMode="auto">
          <a:xfrm>
            <a:off x="684213" y="1901825"/>
            <a:ext cx="1270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600">
                <a:solidFill>
                  <a:srgbClr val="46BA9C"/>
                </a:solidFill>
                <a:latin typeface="Arial" panose="020B0604020202020204" pitchFamily="34" charset="0"/>
                <a:ea typeface="ＭＳ Ｐゴシック" panose="020B0600070205080204" pitchFamily="34" charset="-128"/>
              </a:defRPr>
            </a:lvl1pPr>
            <a:lvl2pPr marL="742950" indent="-285750" eaLnBrk="0" hangingPunct="0">
              <a:defRPr sz="1600">
                <a:solidFill>
                  <a:srgbClr val="46BA9C"/>
                </a:solidFill>
                <a:latin typeface="Arial" panose="020B0604020202020204" pitchFamily="34" charset="0"/>
                <a:ea typeface="ＭＳ Ｐゴシック" panose="020B0600070205080204" pitchFamily="34" charset="-128"/>
              </a:defRPr>
            </a:lvl2pPr>
            <a:lvl3pPr marL="1143000" indent="-228600" eaLnBrk="0" hangingPunct="0">
              <a:defRPr sz="1600">
                <a:solidFill>
                  <a:srgbClr val="46BA9C"/>
                </a:solidFill>
                <a:latin typeface="Arial" panose="020B0604020202020204" pitchFamily="34" charset="0"/>
                <a:ea typeface="ＭＳ Ｐゴシック" panose="020B0600070205080204" pitchFamily="34" charset="-128"/>
              </a:defRPr>
            </a:lvl3pPr>
            <a:lvl4pPr marL="1600200" indent="-228600" eaLnBrk="0" hangingPunct="0">
              <a:defRPr sz="1600">
                <a:solidFill>
                  <a:srgbClr val="46BA9C"/>
                </a:solidFill>
                <a:latin typeface="Arial" panose="020B0604020202020204" pitchFamily="34" charset="0"/>
                <a:ea typeface="ＭＳ Ｐゴシック" panose="020B0600070205080204" pitchFamily="34" charset="-128"/>
              </a:defRPr>
            </a:lvl4pPr>
            <a:lvl5pPr marL="2057400" indent="-228600" eaLnBrk="0" hangingPunct="0">
              <a:defRPr sz="1600">
                <a:solidFill>
                  <a:srgbClr val="46BA9C"/>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rgbClr val="46BA9C"/>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rgbClr val="46BA9C"/>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rgbClr val="46BA9C"/>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rgbClr val="46BA9C"/>
                </a:solidFill>
                <a:latin typeface="Arial" panose="020B0604020202020204" pitchFamily="34" charset="0"/>
                <a:ea typeface="ＭＳ Ｐゴシック" panose="020B0600070205080204" pitchFamily="34" charset="-128"/>
              </a:defRPr>
            </a:lvl9pPr>
          </a:lstStyle>
          <a:p>
            <a:pPr eaLnBrk="1" hangingPunct="1"/>
            <a:r>
              <a:rPr lang="en-CA" altLang="en-US" sz="900">
                <a:solidFill>
                  <a:srgbClr val="000000"/>
                </a:solidFill>
              </a:rPr>
              <a:t>40</a:t>
            </a:r>
            <a:endParaRPr lang="en-CA" altLang="en-US" sz="1500" b="1">
              <a:solidFill>
                <a:srgbClr val="0066FF"/>
              </a:solidFill>
            </a:endParaRPr>
          </a:p>
        </p:txBody>
      </p:sp>
      <p:sp>
        <p:nvSpPr>
          <p:cNvPr id="30884" name="Rectangle 437">
            <a:extLst>
              <a:ext uri="{FF2B5EF4-FFF2-40B4-BE49-F238E27FC236}">
                <a16:creationId xmlns:a16="http://schemas.microsoft.com/office/drawing/2014/main" id="{5E207294-8FA4-40A7-4A1A-EB63430C2B0E}"/>
              </a:ext>
            </a:extLst>
          </p:cNvPr>
          <p:cNvSpPr>
            <a:spLocks noChangeArrowheads="1"/>
          </p:cNvSpPr>
          <p:nvPr/>
        </p:nvSpPr>
        <p:spPr bwMode="auto">
          <a:xfrm>
            <a:off x="812800" y="4059238"/>
            <a:ext cx="635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600">
                <a:solidFill>
                  <a:srgbClr val="46BA9C"/>
                </a:solidFill>
                <a:latin typeface="Arial" panose="020B0604020202020204" pitchFamily="34" charset="0"/>
                <a:ea typeface="ＭＳ Ｐゴシック" panose="020B0600070205080204" pitchFamily="34" charset="-128"/>
              </a:defRPr>
            </a:lvl1pPr>
            <a:lvl2pPr marL="742950" indent="-285750" eaLnBrk="0" hangingPunct="0">
              <a:defRPr sz="1600">
                <a:solidFill>
                  <a:srgbClr val="46BA9C"/>
                </a:solidFill>
                <a:latin typeface="Arial" panose="020B0604020202020204" pitchFamily="34" charset="0"/>
                <a:ea typeface="ＭＳ Ｐゴシック" panose="020B0600070205080204" pitchFamily="34" charset="-128"/>
              </a:defRPr>
            </a:lvl2pPr>
            <a:lvl3pPr marL="1143000" indent="-228600" eaLnBrk="0" hangingPunct="0">
              <a:defRPr sz="1600">
                <a:solidFill>
                  <a:srgbClr val="46BA9C"/>
                </a:solidFill>
                <a:latin typeface="Arial" panose="020B0604020202020204" pitchFamily="34" charset="0"/>
                <a:ea typeface="ＭＳ Ｐゴシック" panose="020B0600070205080204" pitchFamily="34" charset="-128"/>
              </a:defRPr>
            </a:lvl3pPr>
            <a:lvl4pPr marL="1600200" indent="-228600" eaLnBrk="0" hangingPunct="0">
              <a:defRPr sz="1600">
                <a:solidFill>
                  <a:srgbClr val="46BA9C"/>
                </a:solidFill>
                <a:latin typeface="Arial" panose="020B0604020202020204" pitchFamily="34" charset="0"/>
                <a:ea typeface="ＭＳ Ｐゴシック" panose="020B0600070205080204" pitchFamily="34" charset="-128"/>
              </a:defRPr>
            </a:lvl4pPr>
            <a:lvl5pPr marL="2057400" indent="-228600" eaLnBrk="0" hangingPunct="0">
              <a:defRPr sz="1600">
                <a:solidFill>
                  <a:srgbClr val="46BA9C"/>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rgbClr val="46BA9C"/>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rgbClr val="46BA9C"/>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rgbClr val="46BA9C"/>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rgbClr val="46BA9C"/>
                </a:solidFill>
                <a:latin typeface="Arial" panose="020B0604020202020204" pitchFamily="34" charset="0"/>
                <a:ea typeface="ＭＳ Ｐゴシック" panose="020B0600070205080204" pitchFamily="34" charset="-128"/>
              </a:defRPr>
            </a:lvl9pPr>
          </a:lstStyle>
          <a:p>
            <a:pPr eaLnBrk="1" hangingPunct="1"/>
            <a:r>
              <a:rPr lang="en-CA" altLang="en-US" sz="900">
                <a:solidFill>
                  <a:srgbClr val="000000"/>
                </a:solidFill>
              </a:rPr>
              <a:t>0</a:t>
            </a:r>
            <a:endParaRPr lang="en-CA" altLang="en-US" sz="1500" b="1">
              <a:solidFill>
                <a:srgbClr val="0066FF"/>
              </a:solidFill>
            </a:endParaRPr>
          </a:p>
        </p:txBody>
      </p:sp>
      <p:sp>
        <p:nvSpPr>
          <p:cNvPr id="30885" name="Rectangle 438">
            <a:extLst>
              <a:ext uri="{FF2B5EF4-FFF2-40B4-BE49-F238E27FC236}">
                <a16:creationId xmlns:a16="http://schemas.microsoft.com/office/drawing/2014/main" id="{7BCBC340-E926-19B2-3ED2-242BA6F40EA0}"/>
              </a:ext>
            </a:extLst>
          </p:cNvPr>
          <p:cNvSpPr>
            <a:spLocks noChangeArrowheads="1"/>
          </p:cNvSpPr>
          <p:nvPr/>
        </p:nvSpPr>
        <p:spPr bwMode="auto">
          <a:xfrm>
            <a:off x="1276350" y="4059238"/>
            <a:ext cx="635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600">
                <a:solidFill>
                  <a:srgbClr val="46BA9C"/>
                </a:solidFill>
                <a:latin typeface="Arial" panose="020B0604020202020204" pitchFamily="34" charset="0"/>
                <a:ea typeface="ＭＳ Ｐゴシック" panose="020B0600070205080204" pitchFamily="34" charset="-128"/>
              </a:defRPr>
            </a:lvl1pPr>
            <a:lvl2pPr marL="742950" indent="-285750" eaLnBrk="0" hangingPunct="0">
              <a:defRPr sz="1600">
                <a:solidFill>
                  <a:srgbClr val="46BA9C"/>
                </a:solidFill>
                <a:latin typeface="Arial" panose="020B0604020202020204" pitchFamily="34" charset="0"/>
                <a:ea typeface="ＭＳ Ｐゴシック" panose="020B0600070205080204" pitchFamily="34" charset="-128"/>
              </a:defRPr>
            </a:lvl2pPr>
            <a:lvl3pPr marL="1143000" indent="-228600" eaLnBrk="0" hangingPunct="0">
              <a:defRPr sz="1600">
                <a:solidFill>
                  <a:srgbClr val="46BA9C"/>
                </a:solidFill>
                <a:latin typeface="Arial" panose="020B0604020202020204" pitchFamily="34" charset="0"/>
                <a:ea typeface="ＭＳ Ｐゴシック" panose="020B0600070205080204" pitchFamily="34" charset="-128"/>
              </a:defRPr>
            </a:lvl3pPr>
            <a:lvl4pPr marL="1600200" indent="-228600" eaLnBrk="0" hangingPunct="0">
              <a:defRPr sz="1600">
                <a:solidFill>
                  <a:srgbClr val="46BA9C"/>
                </a:solidFill>
                <a:latin typeface="Arial" panose="020B0604020202020204" pitchFamily="34" charset="0"/>
                <a:ea typeface="ＭＳ Ｐゴシック" panose="020B0600070205080204" pitchFamily="34" charset="-128"/>
              </a:defRPr>
            </a:lvl4pPr>
            <a:lvl5pPr marL="2057400" indent="-228600" eaLnBrk="0" hangingPunct="0">
              <a:defRPr sz="1600">
                <a:solidFill>
                  <a:srgbClr val="46BA9C"/>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rgbClr val="46BA9C"/>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rgbClr val="46BA9C"/>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rgbClr val="46BA9C"/>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rgbClr val="46BA9C"/>
                </a:solidFill>
                <a:latin typeface="Arial" panose="020B0604020202020204" pitchFamily="34" charset="0"/>
                <a:ea typeface="ＭＳ Ｐゴシック" panose="020B0600070205080204" pitchFamily="34" charset="-128"/>
              </a:defRPr>
            </a:lvl9pPr>
          </a:lstStyle>
          <a:p>
            <a:pPr eaLnBrk="1" hangingPunct="1"/>
            <a:r>
              <a:rPr lang="en-CA" altLang="en-US" sz="900">
                <a:solidFill>
                  <a:srgbClr val="000000"/>
                </a:solidFill>
              </a:rPr>
              <a:t>1</a:t>
            </a:r>
            <a:endParaRPr lang="en-CA" altLang="en-US" sz="1500" b="1">
              <a:solidFill>
                <a:srgbClr val="0066FF"/>
              </a:solidFill>
            </a:endParaRPr>
          </a:p>
        </p:txBody>
      </p:sp>
      <p:sp>
        <p:nvSpPr>
          <p:cNvPr id="30886" name="Rectangle 439">
            <a:extLst>
              <a:ext uri="{FF2B5EF4-FFF2-40B4-BE49-F238E27FC236}">
                <a16:creationId xmlns:a16="http://schemas.microsoft.com/office/drawing/2014/main" id="{A73951B7-EB76-8174-8BF2-D659E709FCCB}"/>
              </a:ext>
            </a:extLst>
          </p:cNvPr>
          <p:cNvSpPr>
            <a:spLocks noChangeArrowheads="1"/>
          </p:cNvSpPr>
          <p:nvPr/>
        </p:nvSpPr>
        <p:spPr bwMode="auto">
          <a:xfrm>
            <a:off x="1739900" y="4059238"/>
            <a:ext cx="635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600">
                <a:solidFill>
                  <a:srgbClr val="46BA9C"/>
                </a:solidFill>
                <a:latin typeface="Arial" panose="020B0604020202020204" pitchFamily="34" charset="0"/>
                <a:ea typeface="ＭＳ Ｐゴシック" panose="020B0600070205080204" pitchFamily="34" charset="-128"/>
              </a:defRPr>
            </a:lvl1pPr>
            <a:lvl2pPr marL="742950" indent="-285750" eaLnBrk="0" hangingPunct="0">
              <a:defRPr sz="1600">
                <a:solidFill>
                  <a:srgbClr val="46BA9C"/>
                </a:solidFill>
                <a:latin typeface="Arial" panose="020B0604020202020204" pitchFamily="34" charset="0"/>
                <a:ea typeface="ＭＳ Ｐゴシック" panose="020B0600070205080204" pitchFamily="34" charset="-128"/>
              </a:defRPr>
            </a:lvl2pPr>
            <a:lvl3pPr marL="1143000" indent="-228600" eaLnBrk="0" hangingPunct="0">
              <a:defRPr sz="1600">
                <a:solidFill>
                  <a:srgbClr val="46BA9C"/>
                </a:solidFill>
                <a:latin typeface="Arial" panose="020B0604020202020204" pitchFamily="34" charset="0"/>
                <a:ea typeface="ＭＳ Ｐゴシック" panose="020B0600070205080204" pitchFamily="34" charset="-128"/>
              </a:defRPr>
            </a:lvl3pPr>
            <a:lvl4pPr marL="1600200" indent="-228600" eaLnBrk="0" hangingPunct="0">
              <a:defRPr sz="1600">
                <a:solidFill>
                  <a:srgbClr val="46BA9C"/>
                </a:solidFill>
                <a:latin typeface="Arial" panose="020B0604020202020204" pitchFamily="34" charset="0"/>
                <a:ea typeface="ＭＳ Ｐゴシック" panose="020B0600070205080204" pitchFamily="34" charset="-128"/>
              </a:defRPr>
            </a:lvl4pPr>
            <a:lvl5pPr marL="2057400" indent="-228600" eaLnBrk="0" hangingPunct="0">
              <a:defRPr sz="1600">
                <a:solidFill>
                  <a:srgbClr val="46BA9C"/>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rgbClr val="46BA9C"/>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rgbClr val="46BA9C"/>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rgbClr val="46BA9C"/>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rgbClr val="46BA9C"/>
                </a:solidFill>
                <a:latin typeface="Arial" panose="020B0604020202020204" pitchFamily="34" charset="0"/>
                <a:ea typeface="ＭＳ Ｐゴシック" panose="020B0600070205080204" pitchFamily="34" charset="-128"/>
              </a:defRPr>
            </a:lvl9pPr>
          </a:lstStyle>
          <a:p>
            <a:pPr eaLnBrk="1" hangingPunct="1"/>
            <a:r>
              <a:rPr lang="en-CA" altLang="en-US" sz="900">
                <a:solidFill>
                  <a:srgbClr val="000000"/>
                </a:solidFill>
              </a:rPr>
              <a:t>2</a:t>
            </a:r>
            <a:endParaRPr lang="en-CA" altLang="en-US" sz="1500" b="1">
              <a:solidFill>
                <a:srgbClr val="0066FF"/>
              </a:solidFill>
            </a:endParaRPr>
          </a:p>
        </p:txBody>
      </p:sp>
      <p:sp>
        <p:nvSpPr>
          <p:cNvPr id="30887" name="Rectangle 440">
            <a:extLst>
              <a:ext uri="{FF2B5EF4-FFF2-40B4-BE49-F238E27FC236}">
                <a16:creationId xmlns:a16="http://schemas.microsoft.com/office/drawing/2014/main" id="{579AE7EB-1B9E-6DA8-480C-2CC038CF31E1}"/>
              </a:ext>
            </a:extLst>
          </p:cNvPr>
          <p:cNvSpPr>
            <a:spLocks noChangeArrowheads="1"/>
          </p:cNvSpPr>
          <p:nvPr/>
        </p:nvSpPr>
        <p:spPr bwMode="auto">
          <a:xfrm>
            <a:off x="2203450" y="4059238"/>
            <a:ext cx="635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600">
                <a:solidFill>
                  <a:srgbClr val="46BA9C"/>
                </a:solidFill>
                <a:latin typeface="Arial" panose="020B0604020202020204" pitchFamily="34" charset="0"/>
                <a:ea typeface="ＭＳ Ｐゴシック" panose="020B0600070205080204" pitchFamily="34" charset="-128"/>
              </a:defRPr>
            </a:lvl1pPr>
            <a:lvl2pPr marL="742950" indent="-285750" eaLnBrk="0" hangingPunct="0">
              <a:defRPr sz="1600">
                <a:solidFill>
                  <a:srgbClr val="46BA9C"/>
                </a:solidFill>
                <a:latin typeface="Arial" panose="020B0604020202020204" pitchFamily="34" charset="0"/>
                <a:ea typeface="ＭＳ Ｐゴシック" panose="020B0600070205080204" pitchFamily="34" charset="-128"/>
              </a:defRPr>
            </a:lvl2pPr>
            <a:lvl3pPr marL="1143000" indent="-228600" eaLnBrk="0" hangingPunct="0">
              <a:defRPr sz="1600">
                <a:solidFill>
                  <a:srgbClr val="46BA9C"/>
                </a:solidFill>
                <a:latin typeface="Arial" panose="020B0604020202020204" pitchFamily="34" charset="0"/>
                <a:ea typeface="ＭＳ Ｐゴシック" panose="020B0600070205080204" pitchFamily="34" charset="-128"/>
              </a:defRPr>
            </a:lvl3pPr>
            <a:lvl4pPr marL="1600200" indent="-228600" eaLnBrk="0" hangingPunct="0">
              <a:defRPr sz="1600">
                <a:solidFill>
                  <a:srgbClr val="46BA9C"/>
                </a:solidFill>
                <a:latin typeface="Arial" panose="020B0604020202020204" pitchFamily="34" charset="0"/>
                <a:ea typeface="ＭＳ Ｐゴシック" panose="020B0600070205080204" pitchFamily="34" charset="-128"/>
              </a:defRPr>
            </a:lvl4pPr>
            <a:lvl5pPr marL="2057400" indent="-228600" eaLnBrk="0" hangingPunct="0">
              <a:defRPr sz="1600">
                <a:solidFill>
                  <a:srgbClr val="46BA9C"/>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rgbClr val="46BA9C"/>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rgbClr val="46BA9C"/>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rgbClr val="46BA9C"/>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rgbClr val="46BA9C"/>
                </a:solidFill>
                <a:latin typeface="Arial" panose="020B0604020202020204" pitchFamily="34" charset="0"/>
                <a:ea typeface="ＭＳ Ｐゴシック" panose="020B0600070205080204" pitchFamily="34" charset="-128"/>
              </a:defRPr>
            </a:lvl9pPr>
          </a:lstStyle>
          <a:p>
            <a:pPr eaLnBrk="1" hangingPunct="1"/>
            <a:r>
              <a:rPr lang="en-CA" altLang="en-US" sz="900">
                <a:solidFill>
                  <a:srgbClr val="000000"/>
                </a:solidFill>
              </a:rPr>
              <a:t>3</a:t>
            </a:r>
            <a:endParaRPr lang="en-CA" altLang="en-US" sz="1500" b="1">
              <a:solidFill>
                <a:srgbClr val="0066FF"/>
              </a:solidFill>
            </a:endParaRPr>
          </a:p>
        </p:txBody>
      </p:sp>
      <p:sp>
        <p:nvSpPr>
          <p:cNvPr id="30888" name="Rectangle 441">
            <a:extLst>
              <a:ext uri="{FF2B5EF4-FFF2-40B4-BE49-F238E27FC236}">
                <a16:creationId xmlns:a16="http://schemas.microsoft.com/office/drawing/2014/main" id="{71D90BE2-DD4E-FF9F-FAB1-D4C943592938}"/>
              </a:ext>
            </a:extLst>
          </p:cNvPr>
          <p:cNvSpPr>
            <a:spLocks noChangeArrowheads="1"/>
          </p:cNvSpPr>
          <p:nvPr/>
        </p:nvSpPr>
        <p:spPr bwMode="auto">
          <a:xfrm>
            <a:off x="2665413" y="4059238"/>
            <a:ext cx="635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600">
                <a:solidFill>
                  <a:srgbClr val="46BA9C"/>
                </a:solidFill>
                <a:latin typeface="Arial" panose="020B0604020202020204" pitchFamily="34" charset="0"/>
                <a:ea typeface="ＭＳ Ｐゴシック" panose="020B0600070205080204" pitchFamily="34" charset="-128"/>
              </a:defRPr>
            </a:lvl1pPr>
            <a:lvl2pPr marL="742950" indent="-285750" eaLnBrk="0" hangingPunct="0">
              <a:defRPr sz="1600">
                <a:solidFill>
                  <a:srgbClr val="46BA9C"/>
                </a:solidFill>
                <a:latin typeface="Arial" panose="020B0604020202020204" pitchFamily="34" charset="0"/>
                <a:ea typeface="ＭＳ Ｐゴシック" panose="020B0600070205080204" pitchFamily="34" charset="-128"/>
              </a:defRPr>
            </a:lvl2pPr>
            <a:lvl3pPr marL="1143000" indent="-228600" eaLnBrk="0" hangingPunct="0">
              <a:defRPr sz="1600">
                <a:solidFill>
                  <a:srgbClr val="46BA9C"/>
                </a:solidFill>
                <a:latin typeface="Arial" panose="020B0604020202020204" pitchFamily="34" charset="0"/>
                <a:ea typeface="ＭＳ Ｐゴシック" panose="020B0600070205080204" pitchFamily="34" charset="-128"/>
              </a:defRPr>
            </a:lvl3pPr>
            <a:lvl4pPr marL="1600200" indent="-228600" eaLnBrk="0" hangingPunct="0">
              <a:defRPr sz="1600">
                <a:solidFill>
                  <a:srgbClr val="46BA9C"/>
                </a:solidFill>
                <a:latin typeface="Arial" panose="020B0604020202020204" pitchFamily="34" charset="0"/>
                <a:ea typeface="ＭＳ Ｐゴシック" panose="020B0600070205080204" pitchFamily="34" charset="-128"/>
              </a:defRPr>
            </a:lvl4pPr>
            <a:lvl5pPr marL="2057400" indent="-228600" eaLnBrk="0" hangingPunct="0">
              <a:defRPr sz="1600">
                <a:solidFill>
                  <a:srgbClr val="46BA9C"/>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rgbClr val="46BA9C"/>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rgbClr val="46BA9C"/>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rgbClr val="46BA9C"/>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rgbClr val="46BA9C"/>
                </a:solidFill>
                <a:latin typeface="Arial" panose="020B0604020202020204" pitchFamily="34" charset="0"/>
                <a:ea typeface="ＭＳ Ｐゴシック" panose="020B0600070205080204" pitchFamily="34" charset="-128"/>
              </a:defRPr>
            </a:lvl9pPr>
          </a:lstStyle>
          <a:p>
            <a:pPr eaLnBrk="1" hangingPunct="1"/>
            <a:r>
              <a:rPr lang="en-CA" altLang="en-US" sz="900">
                <a:solidFill>
                  <a:srgbClr val="000000"/>
                </a:solidFill>
              </a:rPr>
              <a:t>4</a:t>
            </a:r>
            <a:endParaRPr lang="en-CA" altLang="en-US" sz="1500" b="1">
              <a:solidFill>
                <a:srgbClr val="0066FF"/>
              </a:solidFill>
            </a:endParaRPr>
          </a:p>
        </p:txBody>
      </p:sp>
      <p:sp>
        <p:nvSpPr>
          <p:cNvPr id="30889" name="Rectangle 442">
            <a:extLst>
              <a:ext uri="{FF2B5EF4-FFF2-40B4-BE49-F238E27FC236}">
                <a16:creationId xmlns:a16="http://schemas.microsoft.com/office/drawing/2014/main" id="{B5F9AB49-E2BF-15B6-A0A7-79B028247B8D}"/>
              </a:ext>
            </a:extLst>
          </p:cNvPr>
          <p:cNvSpPr>
            <a:spLocks noChangeArrowheads="1"/>
          </p:cNvSpPr>
          <p:nvPr/>
        </p:nvSpPr>
        <p:spPr bwMode="auto">
          <a:xfrm>
            <a:off x="3128963" y="4059238"/>
            <a:ext cx="61912"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600">
                <a:solidFill>
                  <a:srgbClr val="46BA9C"/>
                </a:solidFill>
                <a:latin typeface="Arial" panose="020B0604020202020204" pitchFamily="34" charset="0"/>
                <a:ea typeface="ＭＳ Ｐゴシック" panose="020B0600070205080204" pitchFamily="34" charset="-128"/>
              </a:defRPr>
            </a:lvl1pPr>
            <a:lvl2pPr marL="742950" indent="-285750" eaLnBrk="0" hangingPunct="0">
              <a:defRPr sz="1600">
                <a:solidFill>
                  <a:srgbClr val="46BA9C"/>
                </a:solidFill>
                <a:latin typeface="Arial" panose="020B0604020202020204" pitchFamily="34" charset="0"/>
                <a:ea typeface="ＭＳ Ｐゴシック" panose="020B0600070205080204" pitchFamily="34" charset="-128"/>
              </a:defRPr>
            </a:lvl2pPr>
            <a:lvl3pPr marL="1143000" indent="-228600" eaLnBrk="0" hangingPunct="0">
              <a:defRPr sz="1600">
                <a:solidFill>
                  <a:srgbClr val="46BA9C"/>
                </a:solidFill>
                <a:latin typeface="Arial" panose="020B0604020202020204" pitchFamily="34" charset="0"/>
                <a:ea typeface="ＭＳ Ｐゴシック" panose="020B0600070205080204" pitchFamily="34" charset="-128"/>
              </a:defRPr>
            </a:lvl3pPr>
            <a:lvl4pPr marL="1600200" indent="-228600" eaLnBrk="0" hangingPunct="0">
              <a:defRPr sz="1600">
                <a:solidFill>
                  <a:srgbClr val="46BA9C"/>
                </a:solidFill>
                <a:latin typeface="Arial" panose="020B0604020202020204" pitchFamily="34" charset="0"/>
                <a:ea typeface="ＭＳ Ｐゴシック" panose="020B0600070205080204" pitchFamily="34" charset="-128"/>
              </a:defRPr>
            </a:lvl4pPr>
            <a:lvl5pPr marL="2057400" indent="-228600" eaLnBrk="0" hangingPunct="0">
              <a:defRPr sz="1600">
                <a:solidFill>
                  <a:srgbClr val="46BA9C"/>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rgbClr val="46BA9C"/>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rgbClr val="46BA9C"/>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rgbClr val="46BA9C"/>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rgbClr val="46BA9C"/>
                </a:solidFill>
                <a:latin typeface="Arial" panose="020B0604020202020204" pitchFamily="34" charset="0"/>
                <a:ea typeface="ＭＳ Ｐゴシック" panose="020B0600070205080204" pitchFamily="34" charset="-128"/>
              </a:defRPr>
            </a:lvl9pPr>
          </a:lstStyle>
          <a:p>
            <a:pPr eaLnBrk="1" hangingPunct="1"/>
            <a:r>
              <a:rPr lang="en-CA" altLang="en-US" sz="900">
                <a:solidFill>
                  <a:srgbClr val="000000"/>
                </a:solidFill>
              </a:rPr>
              <a:t>5</a:t>
            </a:r>
            <a:endParaRPr lang="en-CA" altLang="en-US" sz="1500" b="1">
              <a:solidFill>
                <a:srgbClr val="0066FF"/>
              </a:solidFill>
            </a:endParaRPr>
          </a:p>
        </p:txBody>
      </p:sp>
      <p:sp>
        <p:nvSpPr>
          <p:cNvPr id="30890" name="Rectangle 443">
            <a:extLst>
              <a:ext uri="{FF2B5EF4-FFF2-40B4-BE49-F238E27FC236}">
                <a16:creationId xmlns:a16="http://schemas.microsoft.com/office/drawing/2014/main" id="{40727098-942E-F538-2CF2-059A1092692F}"/>
              </a:ext>
            </a:extLst>
          </p:cNvPr>
          <p:cNvSpPr>
            <a:spLocks noChangeArrowheads="1"/>
          </p:cNvSpPr>
          <p:nvPr/>
        </p:nvSpPr>
        <p:spPr bwMode="auto">
          <a:xfrm>
            <a:off x="1171575" y="1500188"/>
            <a:ext cx="14668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600">
                <a:solidFill>
                  <a:srgbClr val="46BA9C"/>
                </a:solidFill>
                <a:latin typeface="Arial" panose="020B0604020202020204" pitchFamily="34" charset="0"/>
                <a:ea typeface="ＭＳ Ｐゴシック" panose="020B0600070205080204" pitchFamily="34" charset="-128"/>
              </a:defRPr>
            </a:lvl1pPr>
            <a:lvl2pPr marL="742950" indent="-285750" eaLnBrk="0" hangingPunct="0">
              <a:defRPr sz="1600">
                <a:solidFill>
                  <a:srgbClr val="46BA9C"/>
                </a:solidFill>
                <a:latin typeface="Arial" panose="020B0604020202020204" pitchFamily="34" charset="0"/>
                <a:ea typeface="ＭＳ Ｐゴシック" panose="020B0600070205080204" pitchFamily="34" charset="-128"/>
              </a:defRPr>
            </a:lvl2pPr>
            <a:lvl3pPr marL="1143000" indent="-228600" eaLnBrk="0" hangingPunct="0">
              <a:defRPr sz="1600">
                <a:solidFill>
                  <a:srgbClr val="46BA9C"/>
                </a:solidFill>
                <a:latin typeface="Arial" panose="020B0604020202020204" pitchFamily="34" charset="0"/>
                <a:ea typeface="ＭＳ Ｐゴシック" panose="020B0600070205080204" pitchFamily="34" charset="-128"/>
              </a:defRPr>
            </a:lvl3pPr>
            <a:lvl4pPr marL="1600200" indent="-228600" eaLnBrk="0" hangingPunct="0">
              <a:defRPr sz="1600">
                <a:solidFill>
                  <a:srgbClr val="46BA9C"/>
                </a:solidFill>
                <a:latin typeface="Arial" panose="020B0604020202020204" pitchFamily="34" charset="0"/>
                <a:ea typeface="ＭＳ Ｐゴシック" panose="020B0600070205080204" pitchFamily="34" charset="-128"/>
              </a:defRPr>
            </a:lvl4pPr>
            <a:lvl5pPr marL="2057400" indent="-228600" eaLnBrk="0" hangingPunct="0">
              <a:defRPr sz="1600">
                <a:solidFill>
                  <a:srgbClr val="46BA9C"/>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rgbClr val="46BA9C"/>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rgbClr val="46BA9C"/>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rgbClr val="46BA9C"/>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rgbClr val="46BA9C"/>
                </a:solidFill>
                <a:latin typeface="Arial" panose="020B0604020202020204" pitchFamily="34" charset="0"/>
                <a:ea typeface="ＭＳ Ｐゴシック" panose="020B0600070205080204" pitchFamily="34" charset="-128"/>
              </a:defRPr>
            </a:lvl9pPr>
          </a:lstStyle>
          <a:p>
            <a:pPr eaLnBrk="1" hangingPunct="1"/>
            <a:r>
              <a:rPr lang="en-CA" altLang="en-US" sz="1800" b="1">
                <a:solidFill>
                  <a:srgbClr val="000000"/>
                </a:solidFill>
                <a:latin typeface="Tahoma" panose="020B0604030504040204" pitchFamily="34" charset="0"/>
              </a:rPr>
              <a:t>Body Weight</a:t>
            </a:r>
            <a:endParaRPr lang="en-CA" altLang="en-US" sz="1800" b="1">
              <a:solidFill>
                <a:srgbClr val="0066FF"/>
              </a:solidFill>
              <a:latin typeface="Tahoma" panose="020B0604030504040204" pitchFamily="34" charset="0"/>
            </a:endParaRPr>
          </a:p>
        </p:txBody>
      </p:sp>
      <p:pic>
        <p:nvPicPr>
          <p:cNvPr id="30891" name="Picture 444">
            <a:extLst>
              <a:ext uri="{FF2B5EF4-FFF2-40B4-BE49-F238E27FC236}">
                <a16:creationId xmlns:a16="http://schemas.microsoft.com/office/drawing/2014/main" id="{E8957F6E-EE5D-52AE-6C01-B053DF58C2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913" y="2606675"/>
            <a:ext cx="187325"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92" name="Rectangle 445">
            <a:extLst>
              <a:ext uri="{FF2B5EF4-FFF2-40B4-BE49-F238E27FC236}">
                <a16:creationId xmlns:a16="http://schemas.microsoft.com/office/drawing/2014/main" id="{444D8290-245B-6A8D-66B7-687ECA3D1F61}"/>
              </a:ext>
            </a:extLst>
          </p:cNvPr>
          <p:cNvSpPr>
            <a:spLocks noChangeArrowheads="1"/>
          </p:cNvSpPr>
          <p:nvPr/>
        </p:nvSpPr>
        <p:spPr bwMode="auto">
          <a:xfrm>
            <a:off x="1809750" y="4213225"/>
            <a:ext cx="496888"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600">
                <a:solidFill>
                  <a:srgbClr val="46BA9C"/>
                </a:solidFill>
                <a:latin typeface="Arial" panose="020B0604020202020204" pitchFamily="34" charset="0"/>
                <a:ea typeface="ＭＳ Ｐゴシック" panose="020B0600070205080204" pitchFamily="34" charset="-128"/>
              </a:defRPr>
            </a:lvl1pPr>
            <a:lvl2pPr marL="742950" indent="-285750" eaLnBrk="0" hangingPunct="0">
              <a:defRPr sz="1600">
                <a:solidFill>
                  <a:srgbClr val="46BA9C"/>
                </a:solidFill>
                <a:latin typeface="Arial" panose="020B0604020202020204" pitchFamily="34" charset="0"/>
                <a:ea typeface="ＭＳ Ｐゴシック" panose="020B0600070205080204" pitchFamily="34" charset="-128"/>
              </a:defRPr>
            </a:lvl2pPr>
            <a:lvl3pPr marL="1143000" indent="-228600" eaLnBrk="0" hangingPunct="0">
              <a:defRPr sz="1600">
                <a:solidFill>
                  <a:srgbClr val="46BA9C"/>
                </a:solidFill>
                <a:latin typeface="Arial" panose="020B0604020202020204" pitchFamily="34" charset="0"/>
                <a:ea typeface="ＭＳ Ｐゴシック" panose="020B0600070205080204" pitchFamily="34" charset="-128"/>
              </a:defRPr>
            </a:lvl3pPr>
            <a:lvl4pPr marL="1600200" indent="-228600" eaLnBrk="0" hangingPunct="0">
              <a:defRPr sz="1600">
                <a:solidFill>
                  <a:srgbClr val="46BA9C"/>
                </a:solidFill>
                <a:latin typeface="Arial" panose="020B0604020202020204" pitchFamily="34" charset="0"/>
                <a:ea typeface="ＭＳ Ｐゴシック" panose="020B0600070205080204" pitchFamily="34" charset="-128"/>
              </a:defRPr>
            </a:lvl4pPr>
            <a:lvl5pPr marL="2057400" indent="-228600" eaLnBrk="0" hangingPunct="0">
              <a:defRPr sz="1600">
                <a:solidFill>
                  <a:srgbClr val="46BA9C"/>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rgbClr val="46BA9C"/>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rgbClr val="46BA9C"/>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rgbClr val="46BA9C"/>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rgbClr val="46BA9C"/>
                </a:solidFill>
                <a:latin typeface="Arial" panose="020B0604020202020204" pitchFamily="34" charset="0"/>
                <a:ea typeface="ＭＳ Ｐゴシック" panose="020B0600070205080204" pitchFamily="34" charset="-128"/>
              </a:defRPr>
            </a:lvl9pPr>
          </a:lstStyle>
          <a:p>
            <a:pPr eaLnBrk="1" hangingPunct="1"/>
            <a:r>
              <a:rPr lang="en-CA" altLang="en-US" sz="1300" b="1">
                <a:solidFill>
                  <a:srgbClr val="000000"/>
                </a:solidFill>
              </a:rPr>
              <a:t>weeks</a:t>
            </a:r>
            <a:endParaRPr lang="en-CA" altLang="en-US" sz="1500" b="1">
              <a:solidFill>
                <a:srgbClr val="0066FF"/>
              </a:solidFill>
            </a:endParaRPr>
          </a:p>
        </p:txBody>
      </p:sp>
      <p:sp>
        <p:nvSpPr>
          <p:cNvPr id="737726" name="Text Box 446">
            <a:extLst>
              <a:ext uri="{FF2B5EF4-FFF2-40B4-BE49-F238E27FC236}">
                <a16:creationId xmlns:a16="http://schemas.microsoft.com/office/drawing/2014/main" id="{81F0C307-F48F-37C6-22EE-3B5226CDAE1E}"/>
              </a:ext>
            </a:extLst>
          </p:cNvPr>
          <p:cNvSpPr txBox="1">
            <a:spLocks noChangeArrowheads="1"/>
          </p:cNvSpPr>
          <p:nvPr/>
        </p:nvSpPr>
        <p:spPr bwMode="auto">
          <a:xfrm>
            <a:off x="609600" y="4597400"/>
            <a:ext cx="5175250" cy="15875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1401" tIns="45699" rIns="91401" bIns="45699">
            <a:spAutoFit/>
          </a:bodyPr>
          <a:lstStyle>
            <a:lvl1pPr eaLnBrk="0" hangingPunct="0">
              <a:defRPr sz="2400">
                <a:solidFill>
                  <a:schemeClr val="tx1"/>
                </a:solidFill>
                <a:latin typeface="Times New Roman" charset="0"/>
                <a:ea typeface="ＭＳ Ｐゴシック" charset="0"/>
              </a:defRPr>
            </a:lvl1pPr>
            <a:lvl2pPr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marL="1370013"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eaLnBrk="0" fontAlgn="base" hangingPunct="0">
              <a:spcBef>
                <a:spcPct val="0"/>
              </a:spcBef>
              <a:spcAft>
                <a:spcPct val="0"/>
              </a:spcAft>
              <a:defRPr sz="2400">
                <a:solidFill>
                  <a:schemeClr val="tx1"/>
                </a:solidFill>
                <a:latin typeface="Times New Roman" charset="0"/>
                <a:ea typeface="ＭＳ Ｐゴシック" charset="0"/>
              </a:defRPr>
            </a:lvl6pPr>
            <a:lvl7pPr eaLnBrk="0" fontAlgn="base" hangingPunct="0">
              <a:spcBef>
                <a:spcPct val="0"/>
              </a:spcBef>
              <a:spcAft>
                <a:spcPct val="0"/>
              </a:spcAft>
              <a:defRPr sz="2400">
                <a:solidFill>
                  <a:schemeClr val="tx1"/>
                </a:solidFill>
                <a:latin typeface="Times New Roman" charset="0"/>
                <a:ea typeface="ＭＳ Ｐゴシック" charset="0"/>
              </a:defRPr>
            </a:lvl7pPr>
            <a:lvl8pPr eaLnBrk="0" fontAlgn="base" hangingPunct="0">
              <a:spcBef>
                <a:spcPct val="0"/>
              </a:spcBef>
              <a:spcAft>
                <a:spcPct val="0"/>
              </a:spcAft>
              <a:defRPr sz="2400">
                <a:solidFill>
                  <a:schemeClr val="tx1"/>
                </a:solidFill>
                <a:latin typeface="Times New Roman" charset="0"/>
                <a:ea typeface="ＭＳ Ｐゴシック" charset="0"/>
              </a:defRPr>
            </a:lvl8pPr>
            <a:lvl9pPr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15000"/>
              </a:spcBef>
              <a:spcAft>
                <a:spcPct val="15000"/>
              </a:spcAft>
              <a:buFontTx/>
              <a:buChar char="•"/>
              <a:defRPr/>
            </a:pPr>
            <a:r>
              <a:rPr lang="en-US" sz="2000">
                <a:solidFill>
                  <a:srgbClr val="080808"/>
                </a:solidFill>
                <a:latin typeface="Arial" charset="0"/>
                <a:cs typeface="Arial" charset="0"/>
              </a:rPr>
              <a:t>   Significant resistance to wt gain</a:t>
            </a:r>
          </a:p>
          <a:p>
            <a:pPr eaLnBrk="1" hangingPunct="1">
              <a:spcBef>
                <a:spcPct val="15000"/>
              </a:spcBef>
              <a:spcAft>
                <a:spcPct val="15000"/>
              </a:spcAft>
              <a:buFontTx/>
              <a:buChar char="•"/>
              <a:defRPr/>
            </a:pPr>
            <a:r>
              <a:rPr lang="en-US" sz="2000">
                <a:solidFill>
                  <a:srgbClr val="080808"/>
                </a:solidFill>
                <a:latin typeface="Arial" charset="0"/>
                <a:cs typeface="Arial" charset="0"/>
              </a:rPr>
              <a:t>   Reduced fat mass</a:t>
            </a:r>
          </a:p>
          <a:p>
            <a:pPr eaLnBrk="1" hangingPunct="1">
              <a:spcBef>
                <a:spcPct val="15000"/>
              </a:spcBef>
              <a:spcAft>
                <a:spcPct val="15000"/>
              </a:spcAft>
              <a:buFontTx/>
              <a:buChar char="•"/>
              <a:defRPr/>
            </a:pPr>
            <a:r>
              <a:rPr lang="en-US" sz="2000">
                <a:solidFill>
                  <a:srgbClr val="080808"/>
                </a:solidFill>
                <a:latin typeface="Arial" charset="0"/>
                <a:cs typeface="Arial" charset="0"/>
              </a:rPr>
              <a:t>   No effect on food intake</a:t>
            </a:r>
          </a:p>
          <a:p>
            <a:pPr eaLnBrk="1" hangingPunct="1">
              <a:spcBef>
                <a:spcPct val="15000"/>
              </a:spcBef>
              <a:spcAft>
                <a:spcPct val="15000"/>
              </a:spcAft>
              <a:buFontTx/>
              <a:buChar char="•"/>
              <a:defRPr/>
            </a:pPr>
            <a:r>
              <a:rPr lang="en-US" sz="2000">
                <a:solidFill>
                  <a:srgbClr val="080808"/>
                </a:solidFill>
                <a:latin typeface="Arial" charset="0"/>
                <a:cs typeface="Arial" charset="0"/>
              </a:rPr>
              <a:t>   Reduced insulin levels</a:t>
            </a:r>
          </a:p>
        </p:txBody>
      </p:sp>
      <p:graphicFrame>
        <p:nvGraphicFramePr>
          <p:cNvPr id="30894" name="Object 447">
            <a:extLst>
              <a:ext uri="{FF2B5EF4-FFF2-40B4-BE49-F238E27FC236}">
                <a16:creationId xmlns:a16="http://schemas.microsoft.com/office/drawing/2014/main" id="{33ABDC7B-0DA4-DF3D-B771-79D8CCCE597D}"/>
              </a:ext>
            </a:extLst>
          </p:cNvPr>
          <p:cNvGraphicFramePr>
            <a:graphicFrameLocks noChangeAspect="1"/>
          </p:cNvGraphicFramePr>
          <p:nvPr/>
        </p:nvGraphicFramePr>
        <p:xfrm>
          <a:off x="5289550" y="1839913"/>
          <a:ext cx="3611563" cy="2663825"/>
        </p:xfrm>
        <a:graphic>
          <a:graphicData uri="http://schemas.openxmlformats.org/presentationml/2006/ole">
            <mc:AlternateContent xmlns:mc="http://schemas.openxmlformats.org/markup-compatibility/2006">
              <mc:Choice xmlns:v="urn:schemas-microsoft-com:vml" Requires="v">
                <p:oleObj name="Chart" r:id="rId4" imgW="4368800" imgH="3644900" progId="Excel.Chart.8">
                  <p:embed/>
                </p:oleObj>
              </mc:Choice>
              <mc:Fallback>
                <p:oleObj name="Chart" r:id="rId4" imgW="4368800" imgH="3644900" progId="Excel.Chart.8">
                  <p:embed/>
                  <p:pic>
                    <p:nvPicPr>
                      <p:cNvPr id="0" name="Object 44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89550" y="1839913"/>
                        <a:ext cx="3611563" cy="2663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737728" name="Text Box 448">
            <a:extLst>
              <a:ext uri="{FF2B5EF4-FFF2-40B4-BE49-F238E27FC236}">
                <a16:creationId xmlns:a16="http://schemas.microsoft.com/office/drawing/2014/main" id="{2D5D46CD-BD53-2C76-D79A-8BBF6A700E75}"/>
              </a:ext>
            </a:extLst>
          </p:cNvPr>
          <p:cNvSpPr txBox="1">
            <a:spLocks noChangeArrowheads="1"/>
          </p:cNvSpPr>
          <p:nvPr/>
        </p:nvSpPr>
        <p:spPr bwMode="auto">
          <a:xfrm>
            <a:off x="6189663" y="1500188"/>
            <a:ext cx="2619375" cy="366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1408" tIns="45703" rIns="91408" bIns="45703">
            <a:spAutoFit/>
          </a:bodyPr>
          <a:lstStyle>
            <a:lvl1pPr eaLnBrk="0" hangingPunct="0">
              <a:defRPr sz="2400">
                <a:solidFill>
                  <a:schemeClr val="tx1"/>
                </a:solidFill>
                <a:latin typeface="Times New Roman" charset="0"/>
                <a:ea typeface="ＭＳ Ｐゴシック" charset="0"/>
              </a:defRPr>
            </a:lvl1pPr>
            <a:lvl2pPr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marL="1370013"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eaLnBrk="0" fontAlgn="base" hangingPunct="0">
              <a:spcBef>
                <a:spcPct val="0"/>
              </a:spcBef>
              <a:spcAft>
                <a:spcPct val="0"/>
              </a:spcAft>
              <a:defRPr sz="2400">
                <a:solidFill>
                  <a:schemeClr val="tx1"/>
                </a:solidFill>
                <a:latin typeface="Times New Roman" charset="0"/>
                <a:ea typeface="ＭＳ Ｐゴシック" charset="0"/>
              </a:defRPr>
            </a:lvl6pPr>
            <a:lvl7pPr eaLnBrk="0" fontAlgn="base" hangingPunct="0">
              <a:spcBef>
                <a:spcPct val="0"/>
              </a:spcBef>
              <a:spcAft>
                <a:spcPct val="0"/>
              </a:spcAft>
              <a:defRPr sz="2400">
                <a:solidFill>
                  <a:schemeClr val="tx1"/>
                </a:solidFill>
                <a:latin typeface="Times New Roman" charset="0"/>
                <a:ea typeface="ＭＳ Ｐゴシック" charset="0"/>
              </a:defRPr>
            </a:lvl7pPr>
            <a:lvl8pPr eaLnBrk="0" fontAlgn="base" hangingPunct="0">
              <a:spcBef>
                <a:spcPct val="0"/>
              </a:spcBef>
              <a:spcAft>
                <a:spcPct val="0"/>
              </a:spcAft>
              <a:defRPr sz="2400">
                <a:solidFill>
                  <a:schemeClr val="tx1"/>
                </a:solidFill>
                <a:latin typeface="Times New Roman" charset="0"/>
                <a:ea typeface="ＭＳ Ｐゴシック" charset="0"/>
              </a:defRPr>
            </a:lvl8pPr>
            <a:lvl9pPr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defRPr/>
            </a:pPr>
            <a:r>
              <a:rPr lang="en-US" sz="1800" b="1">
                <a:solidFill>
                  <a:srgbClr val="080808"/>
                </a:solidFill>
                <a:latin typeface="Tahoma" charset="0"/>
                <a:cs typeface="Arial" charset="0"/>
              </a:rPr>
              <a:t>GPR105 mRNA levels</a:t>
            </a:r>
          </a:p>
        </p:txBody>
      </p:sp>
      <p:sp>
        <p:nvSpPr>
          <p:cNvPr id="737729" name="Text Box 449">
            <a:extLst>
              <a:ext uri="{FF2B5EF4-FFF2-40B4-BE49-F238E27FC236}">
                <a16:creationId xmlns:a16="http://schemas.microsoft.com/office/drawing/2014/main" id="{419B80A5-C4E6-E0B5-66B3-DE5FDFA78FDB}"/>
              </a:ext>
            </a:extLst>
          </p:cNvPr>
          <p:cNvSpPr txBox="1">
            <a:spLocks noChangeArrowheads="1"/>
          </p:cNvSpPr>
          <p:nvPr/>
        </p:nvSpPr>
        <p:spPr bwMode="auto">
          <a:xfrm>
            <a:off x="11034713" y="5222875"/>
            <a:ext cx="184150"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1408" tIns="45703" rIns="91408" bIns="45703">
            <a:spAutoFit/>
          </a:bodyPr>
          <a:lstStyle>
            <a:lvl1pPr eaLnBrk="0" hangingPunct="0">
              <a:defRPr sz="2400">
                <a:solidFill>
                  <a:schemeClr val="tx1"/>
                </a:solidFill>
                <a:latin typeface="Times New Roman" charset="0"/>
                <a:ea typeface="ＭＳ Ｐゴシック" charset="0"/>
              </a:defRPr>
            </a:lvl1pPr>
            <a:lvl2pPr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marL="1370013"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eaLnBrk="0" fontAlgn="base" hangingPunct="0">
              <a:spcBef>
                <a:spcPct val="0"/>
              </a:spcBef>
              <a:spcAft>
                <a:spcPct val="0"/>
              </a:spcAft>
              <a:defRPr sz="2400">
                <a:solidFill>
                  <a:schemeClr val="tx1"/>
                </a:solidFill>
                <a:latin typeface="Times New Roman" charset="0"/>
                <a:ea typeface="ＭＳ Ｐゴシック" charset="0"/>
              </a:defRPr>
            </a:lvl6pPr>
            <a:lvl7pPr eaLnBrk="0" fontAlgn="base" hangingPunct="0">
              <a:spcBef>
                <a:spcPct val="0"/>
              </a:spcBef>
              <a:spcAft>
                <a:spcPct val="0"/>
              </a:spcAft>
              <a:defRPr sz="2400">
                <a:solidFill>
                  <a:schemeClr val="tx1"/>
                </a:solidFill>
                <a:latin typeface="Times New Roman" charset="0"/>
                <a:ea typeface="ＭＳ Ｐゴシック" charset="0"/>
              </a:defRPr>
            </a:lvl7pPr>
            <a:lvl8pPr eaLnBrk="0" fontAlgn="base" hangingPunct="0">
              <a:spcBef>
                <a:spcPct val="0"/>
              </a:spcBef>
              <a:spcAft>
                <a:spcPct val="0"/>
              </a:spcAft>
              <a:defRPr sz="2400">
                <a:solidFill>
                  <a:schemeClr val="tx1"/>
                </a:solidFill>
                <a:latin typeface="Times New Roman" charset="0"/>
                <a:ea typeface="ＭＳ Ｐゴシック" charset="0"/>
              </a:defRPr>
            </a:lvl8pPr>
            <a:lvl9pPr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defRPr/>
            </a:pPr>
            <a:endParaRPr lang="en-CA" sz="1400" b="1">
              <a:latin typeface="Tahoma" charset="0"/>
              <a:cs typeface="Arial" charset="0"/>
            </a:endParaRPr>
          </a:p>
        </p:txBody>
      </p:sp>
      <p:sp>
        <p:nvSpPr>
          <p:cNvPr id="737730" name="Rectangle 450">
            <a:extLst>
              <a:ext uri="{FF2B5EF4-FFF2-40B4-BE49-F238E27FC236}">
                <a16:creationId xmlns:a16="http://schemas.microsoft.com/office/drawing/2014/main" id="{077E3F38-0E6A-8B16-CCA0-C17D749597F6}"/>
              </a:ext>
            </a:extLst>
          </p:cNvPr>
          <p:cNvSpPr>
            <a:spLocks noChangeArrowheads="1"/>
          </p:cNvSpPr>
          <p:nvPr/>
        </p:nvSpPr>
        <p:spPr bwMode="auto">
          <a:xfrm>
            <a:off x="5083175" y="4659313"/>
            <a:ext cx="3576638"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1427" tIns="45714" rIns="91427" bIns="45714">
            <a:spAutoFit/>
          </a:bodyPr>
          <a:lstStyle/>
          <a:p>
            <a:pPr>
              <a:defRPr/>
            </a:pPr>
            <a:r>
              <a:rPr lang="en-US" sz="2000">
                <a:solidFill>
                  <a:srgbClr val="080808"/>
                </a:solidFill>
                <a:latin typeface="Arial" charset="0"/>
                <a:ea typeface="ＭＳ Ｐゴシック" charset="0"/>
                <a:cs typeface="Arial" charset="0"/>
              </a:rPr>
              <a:t>&gt;85 % knockdown of GPR105</a:t>
            </a:r>
          </a:p>
        </p:txBody>
      </p:sp>
      <p:sp>
        <p:nvSpPr>
          <p:cNvPr id="737731" name="Rectangle 451">
            <a:extLst>
              <a:ext uri="{FF2B5EF4-FFF2-40B4-BE49-F238E27FC236}">
                <a16:creationId xmlns:a16="http://schemas.microsoft.com/office/drawing/2014/main" id="{2AAA6433-2273-9AD0-3508-BD37D034EBCC}"/>
              </a:ext>
            </a:extLst>
          </p:cNvPr>
          <p:cNvSpPr>
            <a:spLocks noChangeArrowheads="1"/>
          </p:cNvSpPr>
          <p:nvPr/>
        </p:nvSpPr>
        <p:spPr bwMode="auto">
          <a:xfrm>
            <a:off x="146050" y="6089650"/>
            <a:ext cx="18415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endParaRPr lang="en-US" sz="2400">
              <a:solidFill>
                <a:srgbClr val="336699"/>
              </a:solidFill>
              <a:latin typeface="Arial" charset="0"/>
              <a:ea typeface="ＭＳ Ｐゴシック" charset="0"/>
              <a:cs typeface="Arial" charset="0"/>
            </a:endParaRPr>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1970" name="AutoShape 2">
            <a:extLst>
              <a:ext uri="{FF2B5EF4-FFF2-40B4-BE49-F238E27FC236}">
                <a16:creationId xmlns:a16="http://schemas.microsoft.com/office/drawing/2014/main" id="{BB24B93A-A551-9EF3-032B-710EC1A421D9}"/>
              </a:ext>
            </a:extLst>
          </p:cNvPr>
          <p:cNvSpPr>
            <a:spLocks noChangeArrowheads="1"/>
          </p:cNvSpPr>
          <p:nvPr/>
        </p:nvSpPr>
        <p:spPr bwMode="auto">
          <a:xfrm>
            <a:off x="3600450" y="3054350"/>
            <a:ext cx="1581150" cy="1390650"/>
          </a:xfrm>
          <a:prstGeom prst="hexagon">
            <a:avLst>
              <a:gd name="adj" fmla="val 28425"/>
              <a:gd name="vf" fmla="val 115470"/>
            </a:avLst>
          </a:prstGeom>
          <a:gradFill rotWithShape="1">
            <a:gsLst>
              <a:gs pos="0">
                <a:srgbClr val="CCCCFF"/>
              </a:gs>
              <a:gs pos="50000">
                <a:srgbClr val="CCCCFF">
                  <a:gamma/>
                  <a:tint val="47451"/>
                  <a:invGamma/>
                </a:srgbClr>
              </a:gs>
              <a:gs pos="100000">
                <a:srgbClr val="CCCCFF"/>
              </a:gs>
            </a:gsLst>
            <a:lin ang="5400000" scaled="1"/>
          </a:gradFill>
          <a:ln w="12700">
            <a:solidFill>
              <a:schemeClr val="hlink"/>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eaLnBrk="0" hangingPunct="0">
              <a:defRPr/>
            </a:pPr>
            <a:endParaRPr lang="en-US" sz="1800">
              <a:solidFill>
                <a:schemeClr val="tx1"/>
              </a:solidFill>
              <a:latin typeface="Times New Roman" charset="0"/>
              <a:ea typeface="ＭＳ Ｐゴシック" charset="0"/>
              <a:cs typeface="Arial" charset="0"/>
            </a:endParaRPr>
          </a:p>
        </p:txBody>
      </p:sp>
      <p:sp>
        <p:nvSpPr>
          <p:cNvPr id="851971" name="Rectangle 3">
            <a:extLst>
              <a:ext uri="{FF2B5EF4-FFF2-40B4-BE49-F238E27FC236}">
                <a16:creationId xmlns:a16="http://schemas.microsoft.com/office/drawing/2014/main" id="{B269DBBA-2DEF-A05D-9A0B-0FF2D822A975}"/>
              </a:ext>
            </a:extLst>
          </p:cNvPr>
          <p:cNvSpPr>
            <a:spLocks noGrp="1" noChangeArrowheads="1"/>
          </p:cNvSpPr>
          <p:nvPr>
            <p:ph type="title"/>
          </p:nvPr>
        </p:nvSpPr>
        <p:spPr>
          <a:xfrm>
            <a:off x="238125" y="193675"/>
            <a:ext cx="8763000" cy="669925"/>
          </a:xfr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FAA26D3D-D897-4be2-8F04-BA451C77F1D7}">
              <ma14:placeholderFlag xmlns:ma14="http://schemas.microsoft.com/office/mac/drawingml/2011/main" xmlns="" val="1"/>
            </a:ext>
          </a:extLst>
        </p:spPr>
        <p:txBody>
          <a:bodyPr/>
          <a:lstStyle/>
          <a:p>
            <a:pPr>
              <a:defRPr/>
            </a:pPr>
            <a:r>
              <a:rPr lang="en-US">
                <a:cs typeface="+mj-cs"/>
              </a:rPr>
              <a:t>New Target Identification:  Sources</a:t>
            </a:r>
          </a:p>
        </p:txBody>
      </p:sp>
      <p:sp>
        <p:nvSpPr>
          <p:cNvPr id="851972" name="AutoShape 4">
            <a:extLst>
              <a:ext uri="{FF2B5EF4-FFF2-40B4-BE49-F238E27FC236}">
                <a16:creationId xmlns:a16="http://schemas.microsoft.com/office/drawing/2014/main" id="{88FCCA70-23B1-D643-05B4-E1138FCBFBC6}"/>
              </a:ext>
            </a:extLst>
          </p:cNvPr>
          <p:cNvSpPr>
            <a:spLocks noChangeArrowheads="1"/>
          </p:cNvSpPr>
          <p:nvPr/>
        </p:nvSpPr>
        <p:spPr bwMode="auto">
          <a:xfrm>
            <a:off x="2362200" y="2330450"/>
            <a:ext cx="1581150" cy="1390650"/>
          </a:xfrm>
          <a:prstGeom prst="hexagon">
            <a:avLst>
              <a:gd name="adj" fmla="val 28425"/>
              <a:gd name="vf" fmla="val 115470"/>
            </a:avLst>
          </a:prstGeom>
          <a:gradFill rotWithShape="1">
            <a:gsLst>
              <a:gs pos="0">
                <a:srgbClr val="FFFFCC">
                  <a:alpha val="81000"/>
                </a:srgbClr>
              </a:gs>
              <a:gs pos="50000">
                <a:srgbClr val="FFFFCC">
                  <a:gamma/>
                  <a:tint val="50980"/>
                  <a:invGamma/>
                  <a:alpha val="78000"/>
                </a:srgbClr>
              </a:gs>
              <a:gs pos="100000">
                <a:srgbClr val="FFFFCC">
                  <a:alpha val="81000"/>
                </a:srgbClr>
              </a:gs>
            </a:gsLst>
            <a:lin ang="5400000" scaled="1"/>
          </a:gradFill>
          <a:ln w="12700">
            <a:solidFill>
              <a:schemeClr val="accent2"/>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eaLnBrk="0" hangingPunct="0">
              <a:defRPr/>
            </a:pPr>
            <a:endParaRPr lang="en-US" sz="1800">
              <a:solidFill>
                <a:schemeClr val="tx1"/>
              </a:solidFill>
              <a:latin typeface="Times New Roman" charset="0"/>
              <a:ea typeface="ＭＳ Ｐゴシック" charset="0"/>
              <a:cs typeface="Arial" charset="0"/>
            </a:endParaRPr>
          </a:p>
        </p:txBody>
      </p:sp>
      <p:sp>
        <p:nvSpPr>
          <p:cNvPr id="851973" name="AutoShape 5">
            <a:extLst>
              <a:ext uri="{FF2B5EF4-FFF2-40B4-BE49-F238E27FC236}">
                <a16:creationId xmlns:a16="http://schemas.microsoft.com/office/drawing/2014/main" id="{D15B7934-7CFC-726B-F9C2-5E27A72A9DD9}"/>
              </a:ext>
            </a:extLst>
          </p:cNvPr>
          <p:cNvSpPr>
            <a:spLocks noChangeArrowheads="1"/>
          </p:cNvSpPr>
          <p:nvPr/>
        </p:nvSpPr>
        <p:spPr bwMode="auto">
          <a:xfrm>
            <a:off x="3581400" y="1606550"/>
            <a:ext cx="1581150" cy="1390650"/>
          </a:xfrm>
          <a:prstGeom prst="hexagon">
            <a:avLst>
              <a:gd name="adj" fmla="val 28425"/>
              <a:gd name="vf" fmla="val 115470"/>
            </a:avLst>
          </a:prstGeom>
          <a:gradFill rotWithShape="1">
            <a:gsLst>
              <a:gs pos="0">
                <a:srgbClr val="FFFFCC">
                  <a:alpha val="81000"/>
                </a:srgbClr>
              </a:gs>
              <a:gs pos="50000">
                <a:srgbClr val="FFFFCC">
                  <a:gamma/>
                  <a:tint val="50980"/>
                  <a:invGamma/>
                  <a:alpha val="78000"/>
                </a:srgbClr>
              </a:gs>
              <a:gs pos="100000">
                <a:srgbClr val="FFFFCC">
                  <a:alpha val="81000"/>
                </a:srgbClr>
              </a:gs>
            </a:gsLst>
            <a:lin ang="5400000" scaled="1"/>
          </a:gradFill>
          <a:ln w="12700">
            <a:solidFill>
              <a:schemeClr val="accent2"/>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cs typeface="Arial" charset="0"/>
            </a:endParaRPr>
          </a:p>
        </p:txBody>
      </p:sp>
      <p:sp>
        <p:nvSpPr>
          <p:cNvPr id="851974" name="AutoShape 6">
            <a:extLst>
              <a:ext uri="{FF2B5EF4-FFF2-40B4-BE49-F238E27FC236}">
                <a16:creationId xmlns:a16="http://schemas.microsoft.com/office/drawing/2014/main" id="{E0144459-EA2F-EF38-0BFA-18788230BF65}"/>
              </a:ext>
            </a:extLst>
          </p:cNvPr>
          <p:cNvSpPr>
            <a:spLocks noChangeArrowheads="1"/>
          </p:cNvSpPr>
          <p:nvPr/>
        </p:nvSpPr>
        <p:spPr bwMode="auto">
          <a:xfrm>
            <a:off x="4819650" y="2311400"/>
            <a:ext cx="1581150" cy="1390650"/>
          </a:xfrm>
          <a:prstGeom prst="hexagon">
            <a:avLst>
              <a:gd name="adj" fmla="val 28425"/>
              <a:gd name="vf" fmla="val 115470"/>
            </a:avLst>
          </a:prstGeom>
          <a:gradFill rotWithShape="1">
            <a:gsLst>
              <a:gs pos="0">
                <a:srgbClr val="FFFFCC">
                  <a:alpha val="81000"/>
                </a:srgbClr>
              </a:gs>
              <a:gs pos="50000">
                <a:srgbClr val="FFFFCC">
                  <a:gamma/>
                  <a:tint val="50980"/>
                  <a:invGamma/>
                  <a:alpha val="78000"/>
                </a:srgbClr>
              </a:gs>
              <a:gs pos="100000">
                <a:srgbClr val="FFFFCC">
                  <a:alpha val="81000"/>
                </a:srgbClr>
              </a:gs>
            </a:gsLst>
            <a:lin ang="5400000" scaled="1"/>
          </a:gradFill>
          <a:ln w="12700">
            <a:solidFill>
              <a:schemeClr val="accent2"/>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eaLnBrk="0" hangingPunct="0">
              <a:defRPr/>
            </a:pPr>
            <a:r>
              <a:rPr lang="en-US" sz="1800" dirty="0">
                <a:solidFill>
                  <a:srgbClr val="D9D9FF"/>
                </a:solidFill>
                <a:latin typeface="Arial" charset="0"/>
                <a:ea typeface="ＭＳ Ｐゴシック" charset="0"/>
                <a:cs typeface="Arial" charset="0"/>
              </a:rPr>
              <a:t>Mouse </a:t>
            </a:r>
          </a:p>
          <a:p>
            <a:pPr algn="ctr" eaLnBrk="0" hangingPunct="0">
              <a:defRPr/>
            </a:pPr>
            <a:r>
              <a:rPr lang="en-US" sz="1800" dirty="0">
                <a:solidFill>
                  <a:srgbClr val="D9D9FF"/>
                </a:solidFill>
                <a:latin typeface="Arial" charset="0"/>
                <a:ea typeface="ＭＳ Ｐゴシック" charset="0"/>
                <a:cs typeface="Arial" charset="0"/>
              </a:rPr>
              <a:t>Genetics </a:t>
            </a:r>
          </a:p>
        </p:txBody>
      </p:sp>
      <p:sp>
        <p:nvSpPr>
          <p:cNvPr id="851975" name="AutoShape 7">
            <a:extLst>
              <a:ext uri="{FF2B5EF4-FFF2-40B4-BE49-F238E27FC236}">
                <a16:creationId xmlns:a16="http://schemas.microsoft.com/office/drawing/2014/main" id="{F45314F5-5AA7-1356-F264-E0072AA63708}"/>
              </a:ext>
            </a:extLst>
          </p:cNvPr>
          <p:cNvSpPr>
            <a:spLocks noChangeArrowheads="1"/>
          </p:cNvSpPr>
          <p:nvPr/>
        </p:nvSpPr>
        <p:spPr bwMode="auto">
          <a:xfrm>
            <a:off x="4838700" y="3759200"/>
            <a:ext cx="1581150" cy="1390650"/>
          </a:xfrm>
          <a:prstGeom prst="hexagon">
            <a:avLst>
              <a:gd name="adj" fmla="val 28425"/>
              <a:gd name="vf" fmla="val 115470"/>
            </a:avLst>
          </a:prstGeom>
          <a:gradFill rotWithShape="1">
            <a:gsLst>
              <a:gs pos="0">
                <a:srgbClr val="FFFFCC">
                  <a:alpha val="81000"/>
                </a:srgbClr>
              </a:gs>
              <a:gs pos="50000">
                <a:srgbClr val="FFFFCC">
                  <a:gamma/>
                  <a:tint val="50980"/>
                  <a:invGamma/>
                  <a:alpha val="78000"/>
                </a:srgbClr>
              </a:gs>
              <a:gs pos="100000">
                <a:srgbClr val="FFFFCC">
                  <a:alpha val="81000"/>
                </a:srgbClr>
              </a:gs>
            </a:gsLst>
            <a:lin ang="5400000" scaled="1"/>
          </a:gradFill>
          <a:ln w="12700">
            <a:solidFill>
              <a:schemeClr val="accent2"/>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eaLnBrk="0" hangingPunct="0">
              <a:defRPr/>
            </a:pPr>
            <a:r>
              <a:rPr lang="en-US" sz="1800" dirty="0">
                <a:solidFill>
                  <a:srgbClr val="D9D9FF"/>
                </a:solidFill>
                <a:latin typeface="Arial" charset="0"/>
                <a:ea typeface="ＭＳ Ｐゴシック" charset="0"/>
                <a:cs typeface="Arial" charset="0"/>
              </a:rPr>
              <a:t>GEMMs</a:t>
            </a:r>
          </a:p>
        </p:txBody>
      </p:sp>
      <p:sp>
        <p:nvSpPr>
          <p:cNvPr id="851976" name="AutoShape 8">
            <a:extLst>
              <a:ext uri="{FF2B5EF4-FFF2-40B4-BE49-F238E27FC236}">
                <a16:creationId xmlns:a16="http://schemas.microsoft.com/office/drawing/2014/main" id="{4F38FC48-0D21-F3D8-3273-D35158B32BEA}"/>
              </a:ext>
            </a:extLst>
          </p:cNvPr>
          <p:cNvSpPr>
            <a:spLocks noChangeArrowheads="1"/>
          </p:cNvSpPr>
          <p:nvPr/>
        </p:nvSpPr>
        <p:spPr bwMode="auto">
          <a:xfrm>
            <a:off x="3600450" y="4502150"/>
            <a:ext cx="1581150" cy="1390650"/>
          </a:xfrm>
          <a:prstGeom prst="hexagon">
            <a:avLst>
              <a:gd name="adj" fmla="val 28425"/>
              <a:gd name="vf" fmla="val 115470"/>
            </a:avLst>
          </a:prstGeom>
          <a:gradFill rotWithShape="1">
            <a:gsLst>
              <a:gs pos="0">
                <a:srgbClr val="FFFFCC">
                  <a:alpha val="81000"/>
                </a:srgbClr>
              </a:gs>
              <a:gs pos="50000">
                <a:srgbClr val="FFFFCC">
                  <a:gamma/>
                  <a:tint val="50980"/>
                  <a:invGamma/>
                  <a:alpha val="78000"/>
                </a:srgbClr>
              </a:gs>
              <a:gs pos="100000">
                <a:srgbClr val="FFFFCC">
                  <a:alpha val="81000"/>
                </a:srgbClr>
              </a:gs>
            </a:gsLst>
            <a:lin ang="5400000" scaled="1"/>
          </a:gradFill>
          <a:ln w="12700">
            <a:solidFill>
              <a:schemeClr val="accent2"/>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eaLnBrk="0" hangingPunct="0">
              <a:defRPr/>
            </a:pPr>
            <a:r>
              <a:rPr lang="en-US" sz="1800">
                <a:solidFill>
                  <a:srgbClr val="D9D9FF"/>
                </a:solidFill>
                <a:latin typeface="Arial" charset="0"/>
                <a:ea typeface="ＭＳ Ｐゴシック" charset="0"/>
                <a:cs typeface="Arial" charset="0"/>
              </a:rPr>
              <a:t>RNAi</a:t>
            </a:r>
          </a:p>
          <a:p>
            <a:pPr algn="ctr" eaLnBrk="0" hangingPunct="0">
              <a:defRPr/>
            </a:pPr>
            <a:r>
              <a:rPr lang="en-US" sz="1800" i="1">
                <a:solidFill>
                  <a:srgbClr val="D9D9FF"/>
                </a:solidFill>
                <a:latin typeface="Arial" charset="0"/>
                <a:ea typeface="ＭＳ Ｐゴシック" charset="0"/>
                <a:cs typeface="Arial" charset="0"/>
              </a:rPr>
              <a:t>in vitro</a:t>
            </a:r>
          </a:p>
          <a:p>
            <a:pPr algn="ctr" eaLnBrk="0" hangingPunct="0">
              <a:defRPr/>
            </a:pPr>
            <a:r>
              <a:rPr lang="en-US" sz="1800" i="1">
                <a:solidFill>
                  <a:srgbClr val="D9D9FF"/>
                </a:solidFill>
                <a:latin typeface="Arial" charset="0"/>
                <a:ea typeface="ＭＳ Ｐゴシック" charset="0"/>
                <a:cs typeface="Arial" charset="0"/>
              </a:rPr>
              <a:t>in vivo</a:t>
            </a:r>
          </a:p>
        </p:txBody>
      </p:sp>
      <p:sp>
        <p:nvSpPr>
          <p:cNvPr id="851977" name="AutoShape 9">
            <a:extLst>
              <a:ext uri="{FF2B5EF4-FFF2-40B4-BE49-F238E27FC236}">
                <a16:creationId xmlns:a16="http://schemas.microsoft.com/office/drawing/2014/main" id="{387D6856-5714-6EF3-ADB0-4F0E0DBBD2D3}"/>
              </a:ext>
            </a:extLst>
          </p:cNvPr>
          <p:cNvSpPr>
            <a:spLocks noChangeArrowheads="1"/>
          </p:cNvSpPr>
          <p:nvPr/>
        </p:nvSpPr>
        <p:spPr bwMode="auto">
          <a:xfrm>
            <a:off x="2362200" y="3770313"/>
            <a:ext cx="1581150" cy="1390650"/>
          </a:xfrm>
          <a:prstGeom prst="hexagon">
            <a:avLst>
              <a:gd name="adj" fmla="val 28425"/>
              <a:gd name="vf" fmla="val 115470"/>
            </a:avLst>
          </a:prstGeom>
          <a:gradFill rotWithShape="1">
            <a:gsLst>
              <a:gs pos="0">
                <a:srgbClr val="FFFFCC">
                  <a:alpha val="81000"/>
                </a:srgbClr>
              </a:gs>
              <a:gs pos="50000">
                <a:srgbClr val="FFFFCC">
                  <a:gamma/>
                  <a:tint val="50980"/>
                  <a:invGamma/>
                  <a:alpha val="78000"/>
                </a:srgbClr>
              </a:gs>
              <a:gs pos="100000">
                <a:srgbClr val="FFFFCC">
                  <a:alpha val="81000"/>
                </a:srgbClr>
              </a:gs>
            </a:gsLst>
            <a:lin ang="5400000" scaled="1"/>
          </a:gradFill>
          <a:ln w="12700">
            <a:solidFill>
              <a:schemeClr val="accent2"/>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eaLnBrk="0" hangingPunct="0">
              <a:defRPr/>
            </a:pPr>
            <a:r>
              <a:rPr lang="en-US" sz="1800">
                <a:solidFill>
                  <a:srgbClr val="D9D9FF"/>
                </a:solidFill>
                <a:latin typeface="Arial" charset="0"/>
                <a:ea typeface="ＭＳ Ｐゴシック" charset="0"/>
                <a:cs typeface="Arial" charset="0"/>
              </a:rPr>
              <a:t>Collaborations</a:t>
            </a:r>
          </a:p>
        </p:txBody>
      </p:sp>
      <p:sp>
        <p:nvSpPr>
          <p:cNvPr id="851978" name="Text Box 10">
            <a:extLst>
              <a:ext uri="{FF2B5EF4-FFF2-40B4-BE49-F238E27FC236}">
                <a16:creationId xmlns:a16="http://schemas.microsoft.com/office/drawing/2014/main" id="{08AEBF39-EB95-1A32-A479-91511CF64777}"/>
              </a:ext>
            </a:extLst>
          </p:cNvPr>
          <p:cNvSpPr txBox="1">
            <a:spLocks noChangeArrowheads="1"/>
          </p:cNvSpPr>
          <p:nvPr/>
        </p:nvSpPr>
        <p:spPr bwMode="auto">
          <a:xfrm>
            <a:off x="3984625" y="2043113"/>
            <a:ext cx="184150" cy="366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eaLnBrk="0" hangingPunct="0">
              <a:defRPr/>
            </a:pPr>
            <a:endParaRPr lang="en-US" sz="1800">
              <a:solidFill>
                <a:schemeClr val="tx1"/>
              </a:solidFill>
              <a:latin typeface="Times New Roman" charset="0"/>
              <a:ea typeface="ＭＳ Ｐゴシック" charset="0"/>
              <a:cs typeface="Arial" charset="0"/>
            </a:endParaRPr>
          </a:p>
        </p:txBody>
      </p:sp>
      <p:sp>
        <p:nvSpPr>
          <p:cNvPr id="851979" name="Text Box 11">
            <a:extLst>
              <a:ext uri="{FF2B5EF4-FFF2-40B4-BE49-F238E27FC236}">
                <a16:creationId xmlns:a16="http://schemas.microsoft.com/office/drawing/2014/main" id="{AA43770E-6FEF-17C3-7B6B-57B70056D420}"/>
              </a:ext>
            </a:extLst>
          </p:cNvPr>
          <p:cNvSpPr txBox="1">
            <a:spLocks noChangeArrowheads="1"/>
          </p:cNvSpPr>
          <p:nvPr/>
        </p:nvSpPr>
        <p:spPr bwMode="auto">
          <a:xfrm>
            <a:off x="2606675" y="2728913"/>
            <a:ext cx="1035050" cy="6413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eaLnBrk="0" hangingPunct="0">
              <a:defRPr/>
            </a:pPr>
            <a:r>
              <a:rPr lang="en-US" sz="1800">
                <a:solidFill>
                  <a:srgbClr val="D9D9FF"/>
                </a:solidFill>
                <a:latin typeface="Arial" charset="0"/>
                <a:ea typeface="ＭＳ Ｐゴシック" charset="0"/>
                <a:cs typeface="Arial" charset="0"/>
              </a:rPr>
              <a:t>Human </a:t>
            </a:r>
          </a:p>
          <a:p>
            <a:pPr algn="ctr" eaLnBrk="0" hangingPunct="0">
              <a:defRPr/>
            </a:pPr>
            <a:r>
              <a:rPr lang="en-US" sz="1800">
                <a:solidFill>
                  <a:srgbClr val="D9D9FF"/>
                </a:solidFill>
                <a:latin typeface="Arial" charset="0"/>
                <a:ea typeface="ＭＳ Ｐゴシック" charset="0"/>
                <a:cs typeface="Arial" charset="0"/>
              </a:rPr>
              <a:t>genetics</a:t>
            </a:r>
          </a:p>
        </p:txBody>
      </p:sp>
      <p:sp>
        <p:nvSpPr>
          <p:cNvPr id="851980" name="Text Box 12">
            <a:extLst>
              <a:ext uri="{FF2B5EF4-FFF2-40B4-BE49-F238E27FC236}">
                <a16:creationId xmlns:a16="http://schemas.microsoft.com/office/drawing/2014/main" id="{F7B25623-DB18-48C1-50AB-B468044D3B9F}"/>
              </a:ext>
            </a:extLst>
          </p:cNvPr>
          <p:cNvSpPr txBox="1">
            <a:spLocks noChangeArrowheads="1"/>
          </p:cNvSpPr>
          <p:nvPr/>
        </p:nvSpPr>
        <p:spPr bwMode="auto">
          <a:xfrm>
            <a:off x="3597275" y="1789113"/>
            <a:ext cx="1546225" cy="9159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eaLnBrk="0" hangingPunct="0">
              <a:defRPr/>
            </a:pPr>
            <a:r>
              <a:rPr lang="en-US" sz="1800">
                <a:solidFill>
                  <a:srgbClr val="292929"/>
                </a:solidFill>
                <a:latin typeface="Arial" charset="0"/>
                <a:ea typeface="ＭＳ Ｐゴシック" charset="0"/>
                <a:cs typeface="Arial" charset="0"/>
              </a:rPr>
              <a:t>Pathway /</a:t>
            </a:r>
          </a:p>
          <a:p>
            <a:pPr algn="ctr" eaLnBrk="0" hangingPunct="0">
              <a:defRPr/>
            </a:pPr>
            <a:r>
              <a:rPr lang="en-US" sz="1800">
                <a:solidFill>
                  <a:srgbClr val="292929"/>
                </a:solidFill>
                <a:latin typeface="Arial" charset="0"/>
                <a:ea typeface="ＭＳ Ｐゴシック" charset="0"/>
                <a:cs typeface="Arial" charset="0"/>
              </a:rPr>
              <a:t>Network  Analysis</a:t>
            </a:r>
          </a:p>
        </p:txBody>
      </p:sp>
      <p:sp>
        <p:nvSpPr>
          <p:cNvPr id="851981" name="Text Box 13">
            <a:extLst>
              <a:ext uri="{FF2B5EF4-FFF2-40B4-BE49-F238E27FC236}">
                <a16:creationId xmlns:a16="http://schemas.microsoft.com/office/drawing/2014/main" id="{5E68C418-A11F-095A-0462-C83F2B4DA71A}"/>
              </a:ext>
            </a:extLst>
          </p:cNvPr>
          <p:cNvSpPr txBox="1">
            <a:spLocks noChangeArrowheads="1"/>
          </p:cNvSpPr>
          <p:nvPr/>
        </p:nvSpPr>
        <p:spPr bwMode="auto">
          <a:xfrm>
            <a:off x="3455988" y="3271838"/>
            <a:ext cx="1882775" cy="915987"/>
          </a:xfrm>
          <a:prstGeom prst="rect">
            <a:avLst/>
          </a:prstGeom>
          <a:noFill/>
          <a:ln>
            <a:noFill/>
          </a:ln>
          <a:effectLst/>
          <a:extLst>
            <a:ext uri="{909E8E84-426E-40dd-AFC4-6F175D3DCCD1}">
              <a14:hiddenFill xmlns:a14="http://schemas.microsoft.com/office/drawing/2010/main" xmlns="">
                <a:solidFill>
                  <a:srgbClr val="B2E2D5"/>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folHlink">
                      <a:alpha val="74998"/>
                    </a:schemeClr>
                  </a:outerShdw>
                </a:effectLst>
              </a14:hiddenEffects>
            </a:ext>
          </a:extLst>
        </p:spPr>
        <p:txBody>
          <a:bodyPr>
            <a:spAutoFit/>
          </a:bodyPr>
          <a:lstStyle/>
          <a:p>
            <a:pPr algn="ctr" eaLnBrk="0" hangingPunct="0">
              <a:defRPr/>
            </a:pPr>
            <a:r>
              <a:rPr lang="en-US" sz="1800">
                <a:solidFill>
                  <a:srgbClr val="D9D9FF"/>
                </a:solidFill>
                <a:latin typeface="Arial" charset="0"/>
                <a:ea typeface="ＭＳ Ｐゴシック" charset="0"/>
                <a:cs typeface="Arial" charset="0"/>
              </a:rPr>
              <a:t>External Information / Licensing</a:t>
            </a:r>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7394" name="Rectangle 2">
            <a:extLst>
              <a:ext uri="{FF2B5EF4-FFF2-40B4-BE49-F238E27FC236}">
                <a16:creationId xmlns:a16="http://schemas.microsoft.com/office/drawing/2014/main" id="{32004817-D4E9-DDBA-9FB2-A343B404EFA2}"/>
              </a:ext>
            </a:extLst>
          </p:cNvPr>
          <p:cNvSpPr>
            <a:spLocks noGrp="1" noChangeArrowheads="1"/>
          </p:cNvSpPr>
          <p:nvPr>
            <p:ph type="title"/>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FAA26D3D-D897-4be2-8F04-BA451C77F1D7}">
              <ma14:placeholderFlag xmlns:ma14="http://schemas.microsoft.com/office/mac/drawingml/2011/main" xmlns="" val="1"/>
            </a:ext>
          </a:extLst>
        </p:spPr>
        <p:txBody>
          <a:bodyPr/>
          <a:lstStyle/>
          <a:p>
            <a:pPr>
              <a:defRPr/>
            </a:pPr>
            <a:r>
              <a:rPr lang="en-US">
                <a:cs typeface="+mj-cs"/>
              </a:rPr>
              <a:t>Pathway Mining and the Macrophage Enriched Module (MEM)</a:t>
            </a:r>
          </a:p>
        </p:txBody>
      </p:sp>
      <p:grpSp>
        <p:nvGrpSpPr>
          <p:cNvPr id="33794" name="Group 3">
            <a:extLst>
              <a:ext uri="{FF2B5EF4-FFF2-40B4-BE49-F238E27FC236}">
                <a16:creationId xmlns:a16="http://schemas.microsoft.com/office/drawing/2014/main" id="{5A6C0480-A884-6167-039B-B5A9058B3C6A}"/>
              </a:ext>
            </a:extLst>
          </p:cNvPr>
          <p:cNvGrpSpPr>
            <a:grpSpLocks/>
          </p:cNvGrpSpPr>
          <p:nvPr/>
        </p:nvGrpSpPr>
        <p:grpSpPr bwMode="auto">
          <a:xfrm>
            <a:off x="5072063" y="1047750"/>
            <a:ext cx="4071937" cy="4079875"/>
            <a:chOff x="8" y="1202"/>
            <a:chExt cx="2635" cy="2739"/>
          </a:xfrm>
        </p:grpSpPr>
        <p:grpSp>
          <p:nvGrpSpPr>
            <p:cNvPr id="33799" name="Group 4">
              <a:extLst>
                <a:ext uri="{FF2B5EF4-FFF2-40B4-BE49-F238E27FC236}">
                  <a16:creationId xmlns:a16="http://schemas.microsoft.com/office/drawing/2014/main" id="{9339F8E2-5EDC-CD13-4F7B-22193ED8B630}"/>
                </a:ext>
              </a:extLst>
            </p:cNvPr>
            <p:cNvGrpSpPr>
              <a:grpSpLocks/>
            </p:cNvGrpSpPr>
            <p:nvPr/>
          </p:nvGrpSpPr>
          <p:grpSpPr bwMode="auto">
            <a:xfrm>
              <a:off x="8" y="1202"/>
              <a:ext cx="2635" cy="2582"/>
              <a:chOff x="8" y="1202"/>
              <a:chExt cx="2635" cy="2582"/>
            </a:xfrm>
          </p:grpSpPr>
          <p:sp>
            <p:nvSpPr>
              <p:cNvPr id="33801" name="AutoShape 5">
                <a:extLst>
                  <a:ext uri="{FF2B5EF4-FFF2-40B4-BE49-F238E27FC236}">
                    <a16:creationId xmlns:a16="http://schemas.microsoft.com/office/drawing/2014/main" id="{D5D72587-E0CE-7F81-7DEA-E20191814C4B}"/>
                  </a:ext>
                </a:extLst>
              </p:cNvPr>
              <p:cNvSpPr>
                <a:spLocks noChangeAspect="1" noChangeArrowheads="1" noTextEdit="1"/>
              </p:cNvSpPr>
              <p:nvPr/>
            </p:nvSpPr>
            <p:spPr bwMode="auto">
              <a:xfrm>
                <a:off x="180" y="1300"/>
                <a:ext cx="2304" cy="1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grpSp>
            <p:nvGrpSpPr>
              <p:cNvPr id="33802" name="Group 6">
                <a:extLst>
                  <a:ext uri="{FF2B5EF4-FFF2-40B4-BE49-F238E27FC236}">
                    <a16:creationId xmlns:a16="http://schemas.microsoft.com/office/drawing/2014/main" id="{73B1D370-8610-6D7A-7CB2-C01DDEFC9986}"/>
                  </a:ext>
                </a:extLst>
              </p:cNvPr>
              <p:cNvGrpSpPr>
                <a:grpSpLocks/>
              </p:cNvGrpSpPr>
              <p:nvPr/>
            </p:nvGrpSpPr>
            <p:grpSpPr bwMode="auto">
              <a:xfrm>
                <a:off x="8" y="1202"/>
                <a:ext cx="2635" cy="2064"/>
                <a:chOff x="8" y="1202"/>
                <a:chExt cx="2635" cy="2064"/>
              </a:xfrm>
            </p:grpSpPr>
            <p:sp>
              <p:nvSpPr>
                <p:cNvPr id="71724" name="Rectangle 7">
                  <a:extLst>
                    <a:ext uri="{FF2B5EF4-FFF2-40B4-BE49-F238E27FC236}">
                      <a16:creationId xmlns:a16="http://schemas.microsoft.com/office/drawing/2014/main" id="{039B486A-443B-E333-7962-A422ECCD7280}"/>
                    </a:ext>
                  </a:extLst>
                </p:cNvPr>
                <p:cNvSpPr>
                  <a:spLocks noChangeArrowheads="1"/>
                </p:cNvSpPr>
                <p:nvPr/>
              </p:nvSpPr>
              <p:spPr bwMode="auto">
                <a:xfrm>
                  <a:off x="8" y="1202"/>
                  <a:ext cx="2635" cy="206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rgbClr val="46BA9C"/>
                      </a:solidFill>
                      <a:latin typeface="Arial" panose="020B0604020202020204" pitchFamily="34" charset="0"/>
                      <a:ea typeface="ＭＳ Ｐゴシック" panose="020B0600070205080204" pitchFamily="34" charset="-128"/>
                    </a:defRPr>
                  </a:lvl1pPr>
                  <a:lvl2pPr marL="742950" indent="-285750" eaLnBrk="0" hangingPunct="0">
                    <a:defRPr sz="1600">
                      <a:solidFill>
                        <a:srgbClr val="46BA9C"/>
                      </a:solidFill>
                      <a:latin typeface="Arial" panose="020B0604020202020204" pitchFamily="34" charset="0"/>
                      <a:ea typeface="ＭＳ Ｐゴシック" panose="020B0600070205080204" pitchFamily="34" charset="-128"/>
                    </a:defRPr>
                  </a:lvl2pPr>
                  <a:lvl3pPr marL="1143000" indent="-228600" eaLnBrk="0" hangingPunct="0">
                    <a:defRPr sz="1600">
                      <a:solidFill>
                        <a:srgbClr val="46BA9C"/>
                      </a:solidFill>
                      <a:latin typeface="Arial" panose="020B0604020202020204" pitchFamily="34" charset="0"/>
                      <a:ea typeface="ＭＳ Ｐゴシック" panose="020B0600070205080204" pitchFamily="34" charset="-128"/>
                    </a:defRPr>
                  </a:lvl3pPr>
                  <a:lvl4pPr marL="1600200" indent="-228600" eaLnBrk="0" hangingPunct="0">
                    <a:defRPr sz="1600">
                      <a:solidFill>
                        <a:srgbClr val="46BA9C"/>
                      </a:solidFill>
                      <a:latin typeface="Arial" panose="020B0604020202020204" pitchFamily="34" charset="0"/>
                      <a:ea typeface="ＭＳ Ｐゴシック" panose="020B0600070205080204" pitchFamily="34" charset="-128"/>
                    </a:defRPr>
                  </a:lvl4pPr>
                  <a:lvl5pPr marL="2057400" indent="-228600" eaLnBrk="0" hangingPunct="0">
                    <a:defRPr sz="1600">
                      <a:solidFill>
                        <a:srgbClr val="46BA9C"/>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rgbClr val="46BA9C"/>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rgbClr val="46BA9C"/>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rgbClr val="46BA9C"/>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rgbClr val="46BA9C"/>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71725" name="Rectangle 8">
                  <a:extLst>
                    <a:ext uri="{FF2B5EF4-FFF2-40B4-BE49-F238E27FC236}">
                      <a16:creationId xmlns:a16="http://schemas.microsoft.com/office/drawing/2014/main" id="{C500C7BD-A6FD-3D2B-ABC0-AE0930490FE7}"/>
                    </a:ext>
                  </a:extLst>
                </p:cNvPr>
                <p:cNvSpPr>
                  <a:spLocks noChangeArrowheads="1"/>
                </p:cNvSpPr>
                <p:nvPr/>
              </p:nvSpPr>
              <p:spPr bwMode="auto">
                <a:xfrm>
                  <a:off x="352" y="1356"/>
                  <a:ext cx="2038" cy="167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rgbClr val="46BA9C"/>
                      </a:solidFill>
                      <a:latin typeface="Arial" panose="020B0604020202020204" pitchFamily="34" charset="0"/>
                      <a:ea typeface="ＭＳ Ｐゴシック" panose="020B0600070205080204" pitchFamily="34" charset="-128"/>
                    </a:defRPr>
                  </a:lvl1pPr>
                  <a:lvl2pPr marL="742950" indent="-285750" eaLnBrk="0" hangingPunct="0">
                    <a:defRPr sz="1600">
                      <a:solidFill>
                        <a:srgbClr val="46BA9C"/>
                      </a:solidFill>
                      <a:latin typeface="Arial" panose="020B0604020202020204" pitchFamily="34" charset="0"/>
                      <a:ea typeface="ＭＳ Ｐゴシック" panose="020B0600070205080204" pitchFamily="34" charset="-128"/>
                    </a:defRPr>
                  </a:lvl2pPr>
                  <a:lvl3pPr marL="1143000" indent="-228600" eaLnBrk="0" hangingPunct="0">
                    <a:defRPr sz="1600">
                      <a:solidFill>
                        <a:srgbClr val="46BA9C"/>
                      </a:solidFill>
                      <a:latin typeface="Arial" panose="020B0604020202020204" pitchFamily="34" charset="0"/>
                      <a:ea typeface="ＭＳ Ｐゴシック" panose="020B0600070205080204" pitchFamily="34" charset="-128"/>
                    </a:defRPr>
                  </a:lvl3pPr>
                  <a:lvl4pPr marL="1600200" indent="-228600" eaLnBrk="0" hangingPunct="0">
                    <a:defRPr sz="1600">
                      <a:solidFill>
                        <a:srgbClr val="46BA9C"/>
                      </a:solidFill>
                      <a:latin typeface="Arial" panose="020B0604020202020204" pitchFamily="34" charset="0"/>
                      <a:ea typeface="ＭＳ Ｐゴシック" panose="020B0600070205080204" pitchFamily="34" charset="-128"/>
                    </a:defRPr>
                  </a:lvl4pPr>
                  <a:lvl5pPr marL="2057400" indent="-228600" eaLnBrk="0" hangingPunct="0">
                    <a:defRPr sz="1600">
                      <a:solidFill>
                        <a:srgbClr val="46BA9C"/>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rgbClr val="46BA9C"/>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rgbClr val="46BA9C"/>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rgbClr val="46BA9C"/>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rgbClr val="46BA9C"/>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71726" name="Rectangle 9">
                  <a:extLst>
                    <a:ext uri="{FF2B5EF4-FFF2-40B4-BE49-F238E27FC236}">
                      <a16:creationId xmlns:a16="http://schemas.microsoft.com/office/drawing/2014/main" id="{C6A398DD-703C-7D4D-78A8-F4EF12711D3C}"/>
                    </a:ext>
                  </a:extLst>
                </p:cNvPr>
                <p:cNvSpPr>
                  <a:spLocks noChangeArrowheads="1"/>
                </p:cNvSpPr>
                <p:nvPr/>
              </p:nvSpPr>
              <p:spPr bwMode="auto">
                <a:xfrm>
                  <a:off x="352" y="1356"/>
                  <a:ext cx="2038" cy="1679"/>
                </a:xfrm>
                <a:prstGeom prst="rect">
                  <a:avLst/>
                </a:prstGeom>
                <a:noFill/>
                <a:ln w="1588">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1600">
                      <a:solidFill>
                        <a:srgbClr val="46BA9C"/>
                      </a:solidFill>
                      <a:latin typeface="Arial" panose="020B0604020202020204" pitchFamily="34" charset="0"/>
                      <a:ea typeface="ＭＳ Ｐゴシック" panose="020B0600070205080204" pitchFamily="34" charset="-128"/>
                    </a:defRPr>
                  </a:lvl1pPr>
                  <a:lvl2pPr marL="742950" indent="-285750" eaLnBrk="0" hangingPunct="0">
                    <a:defRPr sz="1600">
                      <a:solidFill>
                        <a:srgbClr val="46BA9C"/>
                      </a:solidFill>
                      <a:latin typeface="Arial" panose="020B0604020202020204" pitchFamily="34" charset="0"/>
                      <a:ea typeface="ＭＳ Ｐゴシック" panose="020B0600070205080204" pitchFamily="34" charset="-128"/>
                    </a:defRPr>
                  </a:lvl2pPr>
                  <a:lvl3pPr marL="1143000" indent="-228600" eaLnBrk="0" hangingPunct="0">
                    <a:defRPr sz="1600">
                      <a:solidFill>
                        <a:srgbClr val="46BA9C"/>
                      </a:solidFill>
                      <a:latin typeface="Arial" panose="020B0604020202020204" pitchFamily="34" charset="0"/>
                      <a:ea typeface="ＭＳ Ｐゴシック" panose="020B0600070205080204" pitchFamily="34" charset="-128"/>
                    </a:defRPr>
                  </a:lvl3pPr>
                  <a:lvl4pPr marL="1600200" indent="-228600" eaLnBrk="0" hangingPunct="0">
                    <a:defRPr sz="1600">
                      <a:solidFill>
                        <a:srgbClr val="46BA9C"/>
                      </a:solidFill>
                      <a:latin typeface="Arial" panose="020B0604020202020204" pitchFamily="34" charset="0"/>
                      <a:ea typeface="ＭＳ Ｐゴシック" panose="020B0600070205080204" pitchFamily="34" charset="-128"/>
                    </a:defRPr>
                  </a:lvl4pPr>
                  <a:lvl5pPr marL="2057400" indent="-228600" eaLnBrk="0" hangingPunct="0">
                    <a:defRPr sz="1600">
                      <a:solidFill>
                        <a:srgbClr val="46BA9C"/>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rgbClr val="46BA9C"/>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rgbClr val="46BA9C"/>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rgbClr val="46BA9C"/>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rgbClr val="46BA9C"/>
                      </a:solidFill>
                      <a:latin typeface="Arial" panose="020B0604020202020204" pitchFamily="34" charset="0"/>
                      <a:ea typeface="ＭＳ Ｐゴシック" panose="020B0600070205080204" pitchFamily="34" charset="-128"/>
                    </a:defRPr>
                  </a:lvl9pPr>
                </a:lstStyle>
                <a:p>
                  <a:pPr eaLnBrk="1" hangingPunct="1"/>
                  <a:endParaRPr lang="en-US" altLang="en-US"/>
                </a:p>
              </p:txBody>
            </p:sp>
            <p:pic>
              <p:nvPicPr>
                <p:cNvPr id="71727" name="Picture 10">
                  <a:extLst>
                    <a:ext uri="{FF2B5EF4-FFF2-40B4-BE49-F238E27FC236}">
                      <a16:creationId xmlns:a16="http://schemas.microsoft.com/office/drawing/2014/main" id="{D0FF2763-2926-9A67-0D3F-95CE07FA5DF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2" y="1357"/>
                  <a:ext cx="2038" cy="1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28" name="Line 11">
                  <a:extLst>
                    <a:ext uri="{FF2B5EF4-FFF2-40B4-BE49-F238E27FC236}">
                      <a16:creationId xmlns:a16="http://schemas.microsoft.com/office/drawing/2014/main" id="{5E2F4F0B-1EC9-E8BE-D74A-403DC9EC571C}"/>
                    </a:ext>
                  </a:extLst>
                </p:cNvPr>
                <p:cNvSpPr>
                  <a:spLocks noChangeShapeType="1"/>
                </p:cNvSpPr>
                <p:nvPr/>
              </p:nvSpPr>
              <p:spPr bwMode="auto">
                <a:xfrm>
                  <a:off x="507" y="1484"/>
                  <a:ext cx="1" cy="147"/>
                </a:xfrm>
                <a:prstGeom prst="line">
                  <a:avLst/>
                </a:prstGeom>
                <a:noFill/>
                <a:ln w="1588">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729" name="Line 12">
                  <a:extLst>
                    <a:ext uri="{FF2B5EF4-FFF2-40B4-BE49-F238E27FC236}">
                      <a16:creationId xmlns:a16="http://schemas.microsoft.com/office/drawing/2014/main" id="{09710603-267E-D0BD-7D79-EBC85C3EF4A6}"/>
                    </a:ext>
                  </a:extLst>
                </p:cNvPr>
                <p:cNvSpPr>
                  <a:spLocks noChangeShapeType="1"/>
                </p:cNvSpPr>
                <p:nvPr/>
              </p:nvSpPr>
              <p:spPr bwMode="auto">
                <a:xfrm flipV="1">
                  <a:off x="507" y="1484"/>
                  <a:ext cx="1" cy="147"/>
                </a:xfrm>
                <a:prstGeom prst="line">
                  <a:avLst/>
                </a:prstGeom>
                <a:noFill/>
                <a:ln w="1588">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730" name="Line 13">
                  <a:extLst>
                    <a:ext uri="{FF2B5EF4-FFF2-40B4-BE49-F238E27FC236}">
                      <a16:creationId xmlns:a16="http://schemas.microsoft.com/office/drawing/2014/main" id="{BEF1CD8B-424D-CFA9-8BCA-D4F68F853588}"/>
                    </a:ext>
                  </a:extLst>
                </p:cNvPr>
                <p:cNvSpPr>
                  <a:spLocks noChangeShapeType="1"/>
                </p:cNvSpPr>
                <p:nvPr/>
              </p:nvSpPr>
              <p:spPr bwMode="auto">
                <a:xfrm>
                  <a:off x="685" y="1484"/>
                  <a:ext cx="1" cy="147"/>
                </a:xfrm>
                <a:prstGeom prst="line">
                  <a:avLst/>
                </a:prstGeom>
                <a:noFill/>
                <a:ln w="1588">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731" name="Line 14">
                  <a:extLst>
                    <a:ext uri="{FF2B5EF4-FFF2-40B4-BE49-F238E27FC236}">
                      <a16:creationId xmlns:a16="http://schemas.microsoft.com/office/drawing/2014/main" id="{F4EC22D3-4692-C174-2D90-A9CD3221B8EB}"/>
                    </a:ext>
                  </a:extLst>
                </p:cNvPr>
                <p:cNvSpPr>
                  <a:spLocks noChangeShapeType="1"/>
                </p:cNvSpPr>
                <p:nvPr/>
              </p:nvSpPr>
              <p:spPr bwMode="auto">
                <a:xfrm flipV="1">
                  <a:off x="685" y="1484"/>
                  <a:ext cx="1" cy="147"/>
                </a:xfrm>
                <a:prstGeom prst="line">
                  <a:avLst/>
                </a:prstGeom>
                <a:noFill/>
                <a:ln w="1588">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732" name="Line 15">
                  <a:extLst>
                    <a:ext uri="{FF2B5EF4-FFF2-40B4-BE49-F238E27FC236}">
                      <a16:creationId xmlns:a16="http://schemas.microsoft.com/office/drawing/2014/main" id="{54D23664-9E01-842E-D05E-A60BD550D742}"/>
                    </a:ext>
                  </a:extLst>
                </p:cNvPr>
                <p:cNvSpPr>
                  <a:spLocks noChangeShapeType="1"/>
                </p:cNvSpPr>
                <p:nvPr/>
              </p:nvSpPr>
              <p:spPr bwMode="auto">
                <a:xfrm>
                  <a:off x="2205" y="2884"/>
                  <a:ext cx="1" cy="111"/>
                </a:xfrm>
                <a:prstGeom prst="line">
                  <a:avLst/>
                </a:prstGeom>
                <a:noFill/>
                <a:ln w="1588">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733" name="Line 16">
                  <a:extLst>
                    <a:ext uri="{FF2B5EF4-FFF2-40B4-BE49-F238E27FC236}">
                      <a16:creationId xmlns:a16="http://schemas.microsoft.com/office/drawing/2014/main" id="{21FA7A2D-4D8A-8B3E-68CF-0661EF5CCA28}"/>
                    </a:ext>
                  </a:extLst>
                </p:cNvPr>
                <p:cNvSpPr>
                  <a:spLocks noChangeShapeType="1"/>
                </p:cNvSpPr>
                <p:nvPr/>
              </p:nvSpPr>
              <p:spPr bwMode="auto">
                <a:xfrm flipV="1">
                  <a:off x="2205" y="2884"/>
                  <a:ext cx="1" cy="111"/>
                </a:xfrm>
                <a:prstGeom prst="line">
                  <a:avLst/>
                </a:prstGeom>
                <a:noFill/>
                <a:ln w="1588">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734" name="Line 17">
                  <a:extLst>
                    <a:ext uri="{FF2B5EF4-FFF2-40B4-BE49-F238E27FC236}">
                      <a16:creationId xmlns:a16="http://schemas.microsoft.com/office/drawing/2014/main" id="{7B784F37-859D-68DE-3BE5-523C0A27EC7A}"/>
                    </a:ext>
                  </a:extLst>
                </p:cNvPr>
                <p:cNvSpPr>
                  <a:spLocks noChangeShapeType="1"/>
                </p:cNvSpPr>
                <p:nvPr/>
              </p:nvSpPr>
              <p:spPr bwMode="auto">
                <a:xfrm>
                  <a:off x="2342" y="2884"/>
                  <a:ext cx="1" cy="111"/>
                </a:xfrm>
                <a:prstGeom prst="line">
                  <a:avLst/>
                </a:prstGeom>
                <a:noFill/>
                <a:ln w="1588">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735" name="Line 18">
                  <a:extLst>
                    <a:ext uri="{FF2B5EF4-FFF2-40B4-BE49-F238E27FC236}">
                      <a16:creationId xmlns:a16="http://schemas.microsoft.com/office/drawing/2014/main" id="{1FBFAD6C-A1BC-A66A-9C24-8613AB36D79E}"/>
                    </a:ext>
                  </a:extLst>
                </p:cNvPr>
                <p:cNvSpPr>
                  <a:spLocks noChangeShapeType="1"/>
                </p:cNvSpPr>
                <p:nvPr/>
              </p:nvSpPr>
              <p:spPr bwMode="auto">
                <a:xfrm flipV="1">
                  <a:off x="2342" y="2884"/>
                  <a:ext cx="1" cy="111"/>
                </a:xfrm>
                <a:prstGeom prst="line">
                  <a:avLst/>
                </a:prstGeom>
                <a:noFill/>
                <a:ln w="1588">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736" name="Line 19">
                  <a:extLst>
                    <a:ext uri="{FF2B5EF4-FFF2-40B4-BE49-F238E27FC236}">
                      <a16:creationId xmlns:a16="http://schemas.microsoft.com/office/drawing/2014/main" id="{AA702F22-B77D-5479-92C9-E33E2D54969A}"/>
                    </a:ext>
                  </a:extLst>
                </p:cNvPr>
                <p:cNvSpPr>
                  <a:spLocks noChangeShapeType="1"/>
                </p:cNvSpPr>
                <p:nvPr/>
              </p:nvSpPr>
              <p:spPr bwMode="auto">
                <a:xfrm>
                  <a:off x="2114" y="2807"/>
                  <a:ext cx="1" cy="47"/>
                </a:xfrm>
                <a:prstGeom prst="line">
                  <a:avLst/>
                </a:prstGeom>
                <a:noFill/>
                <a:ln w="1588">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737" name="Line 20">
                  <a:extLst>
                    <a:ext uri="{FF2B5EF4-FFF2-40B4-BE49-F238E27FC236}">
                      <a16:creationId xmlns:a16="http://schemas.microsoft.com/office/drawing/2014/main" id="{E29A1CB3-3048-45A9-7831-7CA0FA12EEEA}"/>
                    </a:ext>
                  </a:extLst>
                </p:cNvPr>
                <p:cNvSpPr>
                  <a:spLocks noChangeShapeType="1"/>
                </p:cNvSpPr>
                <p:nvPr/>
              </p:nvSpPr>
              <p:spPr bwMode="auto">
                <a:xfrm flipV="1">
                  <a:off x="2114" y="2807"/>
                  <a:ext cx="1" cy="47"/>
                </a:xfrm>
                <a:prstGeom prst="line">
                  <a:avLst/>
                </a:prstGeom>
                <a:noFill/>
                <a:ln w="1588">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738" name="Line 21">
                  <a:extLst>
                    <a:ext uri="{FF2B5EF4-FFF2-40B4-BE49-F238E27FC236}">
                      <a16:creationId xmlns:a16="http://schemas.microsoft.com/office/drawing/2014/main" id="{FC925C8D-9D29-96D8-BB93-C74F30D3D51F}"/>
                    </a:ext>
                  </a:extLst>
                </p:cNvPr>
                <p:cNvSpPr>
                  <a:spLocks noChangeShapeType="1"/>
                </p:cNvSpPr>
                <p:nvPr/>
              </p:nvSpPr>
              <p:spPr bwMode="auto">
                <a:xfrm>
                  <a:off x="2169" y="2807"/>
                  <a:ext cx="0" cy="47"/>
                </a:xfrm>
                <a:prstGeom prst="line">
                  <a:avLst/>
                </a:prstGeom>
                <a:noFill/>
                <a:ln w="1588">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739" name="Line 22">
                  <a:extLst>
                    <a:ext uri="{FF2B5EF4-FFF2-40B4-BE49-F238E27FC236}">
                      <a16:creationId xmlns:a16="http://schemas.microsoft.com/office/drawing/2014/main" id="{F8CE30AD-2AF9-B004-DDF9-E0829C3BC292}"/>
                    </a:ext>
                  </a:extLst>
                </p:cNvPr>
                <p:cNvSpPr>
                  <a:spLocks noChangeShapeType="1"/>
                </p:cNvSpPr>
                <p:nvPr/>
              </p:nvSpPr>
              <p:spPr bwMode="auto">
                <a:xfrm flipV="1">
                  <a:off x="2169" y="2807"/>
                  <a:ext cx="0" cy="47"/>
                </a:xfrm>
                <a:prstGeom prst="line">
                  <a:avLst/>
                </a:prstGeom>
                <a:noFill/>
                <a:ln w="1588">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740" name="Line 23">
                  <a:extLst>
                    <a:ext uri="{FF2B5EF4-FFF2-40B4-BE49-F238E27FC236}">
                      <a16:creationId xmlns:a16="http://schemas.microsoft.com/office/drawing/2014/main" id="{9B7BDAF7-51DB-4E89-34DD-B8786EC92027}"/>
                    </a:ext>
                  </a:extLst>
                </p:cNvPr>
                <p:cNvSpPr>
                  <a:spLocks noChangeShapeType="1"/>
                </p:cNvSpPr>
                <p:nvPr/>
              </p:nvSpPr>
              <p:spPr bwMode="auto">
                <a:xfrm>
                  <a:off x="1329" y="2160"/>
                  <a:ext cx="1" cy="91"/>
                </a:xfrm>
                <a:prstGeom prst="line">
                  <a:avLst/>
                </a:prstGeom>
                <a:noFill/>
                <a:ln w="1588">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741" name="Line 24">
                  <a:extLst>
                    <a:ext uri="{FF2B5EF4-FFF2-40B4-BE49-F238E27FC236}">
                      <a16:creationId xmlns:a16="http://schemas.microsoft.com/office/drawing/2014/main" id="{EF1085C9-51E1-A249-A894-DB71A3EEB21B}"/>
                    </a:ext>
                  </a:extLst>
                </p:cNvPr>
                <p:cNvSpPr>
                  <a:spLocks noChangeShapeType="1"/>
                </p:cNvSpPr>
                <p:nvPr/>
              </p:nvSpPr>
              <p:spPr bwMode="auto">
                <a:xfrm flipV="1">
                  <a:off x="1329" y="2160"/>
                  <a:ext cx="1" cy="91"/>
                </a:xfrm>
                <a:prstGeom prst="line">
                  <a:avLst/>
                </a:prstGeom>
                <a:noFill/>
                <a:ln w="1588">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742" name="Line 25">
                  <a:extLst>
                    <a:ext uri="{FF2B5EF4-FFF2-40B4-BE49-F238E27FC236}">
                      <a16:creationId xmlns:a16="http://schemas.microsoft.com/office/drawing/2014/main" id="{1ADFE833-0D99-31D2-BAA3-83DA7CC69BC9}"/>
                    </a:ext>
                  </a:extLst>
                </p:cNvPr>
                <p:cNvSpPr>
                  <a:spLocks noChangeShapeType="1"/>
                </p:cNvSpPr>
                <p:nvPr/>
              </p:nvSpPr>
              <p:spPr bwMode="auto">
                <a:xfrm>
                  <a:off x="1438" y="2160"/>
                  <a:ext cx="1" cy="91"/>
                </a:xfrm>
                <a:prstGeom prst="line">
                  <a:avLst/>
                </a:prstGeom>
                <a:noFill/>
                <a:ln w="1588">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743" name="Line 26">
                  <a:extLst>
                    <a:ext uri="{FF2B5EF4-FFF2-40B4-BE49-F238E27FC236}">
                      <a16:creationId xmlns:a16="http://schemas.microsoft.com/office/drawing/2014/main" id="{BBD1C3D7-BD9F-F5CA-3913-2CC3F7ACD2FD}"/>
                    </a:ext>
                  </a:extLst>
                </p:cNvPr>
                <p:cNvSpPr>
                  <a:spLocks noChangeShapeType="1"/>
                </p:cNvSpPr>
                <p:nvPr/>
              </p:nvSpPr>
              <p:spPr bwMode="auto">
                <a:xfrm flipV="1">
                  <a:off x="1438" y="2160"/>
                  <a:ext cx="1" cy="91"/>
                </a:xfrm>
                <a:prstGeom prst="line">
                  <a:avLst/>
                </a:prstGeom>
                <a:noFill/>
                <a:ln w="1588">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744" name="Line 27">
                  <a:extLst>
                    <a:ext uri="{FF2B5EF4-FFF2-40B4-BE49-F238E27FC236}">
                      <a16:creationId xmlns:a16="http://schemas.microsoft.com/office/drawing/2014/main" id="{3164E8AF-DFE0-9876-D61D-DD398EE4B9C0}"/>
                    </a:ext>
                  </a:extLst>
                </p:cNvPr>
                <p:cNvSpPr>
                  <a:spLocks noChangeShapeType="1"/>
                </p:cNvSpPr>
                <p:nvPr/>
              </p:nvSpPr>
              <p:spPr bwMode="auto">
                <a:xfrm>
                  <a:off x="1513" y="2315"/>
                  <a:ext cx="1" cy="86"/>
                </a:xfrm>
                <a:prstGeom prst="line">
                  <a:avLst/>
                </a:prstGeom>
                <a:noFill/>
                <a:ln w="1588">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745" name="Line 28">
                  <a:extLst>
                    <a:ext uri="{FF2B5EF4-FFF2-40B4-BE49-F238E27FC236}">
                      <a16:creationId xmlns:a16="http://schemas.microsoft.com/office/drawing/2014/main" id="{5A60940B-3766-CC98-75F5-F52351C85E6E}"/>
                    </a:ext>
                  </a:extLst>
                </p:cNvPr>
                <p:cNvSpPr>
                  <a:spLocks noChangeShapeType="1"/>
                </p:cNvSpPr>
                <p:nvPr/>
              </p:nvSpPr>
              <p:spPr bwMode="auto">
                <a:xfrm flipV="1">
                  <a:off x="1513" y="2315"/>
                  <a:ext cx="1" cy="86"/>
                </a:xfrm>
                <a:prstGeom prst="line">
                  <a:avLst/>
                </a:prstGeom>
                <a:noFill/>
                <a:ln w="1588">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746" name="Line 29">
                  <a:extLst>
                    <a:ext uri="{FF2B5EF4-FFF2-40B4-BE49-F238E27FC236}">
                      <a16:creationId xmlns:a16="http://schemas.microsoft.com/office/drawing/2014/main" id="{25BA1FA4-AB21-B2D1-70D0-1E7A10BEBA5D}"/>
                    </a:ext>
                  </a:extLst>
                </p:cNvPr>
                <p:cNvSpPr>
                  <a:spLocks noChangeShapeType="1"/>
                </p:cNvSpPr>
                <p:nvPr/>
              </p:nvSpPr>
              <p:spPr bwMode="auto">
                <a:xfrm>
                  <a:off x="1618" y="2315"/>
                  <a:ext cx="1" cy="86"/>
                </a:xfrm>
                <a:prstGeom prst="line">
                  <a:avLst/>
                </a:prstGeom>
                <a:noFill/>
                <a:ln w="1588">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747" name="Line 30">
                  <a:extLst>
                    <a:ext uri="{FF2B5EF4-FFF2-40B4-BE49-F238E27FC236}">
                      <a16:creationId xmlns:a16="http://schemas.microsoft.com/office/drawing/2014/main" id="{928662AC-6169-BA91-17DF-EAAA7F52AA69}"/>
                    </a:ext>
                  </a:extLst>
                </p:cNvPr>
                <p:cNvSpPr>
                  <a:spLocks noChangeShapeType="1"/>
                </p:cNvSpPr>
                <p:nvPr/>
              </p:nvSpPr>
              <p:spPr bwMode="auto">
                <a:xfrm flipV="1">
                  <a:off x="1618" y="2315"/>
                  <a:ext cx="1" cy="86"/>
                </a:xfrm>
                <a:prstGeom prst="line">
                  <a:avLst/>
                </a:prstGeom>
                <a:noFill/>
                <a:ln w="1588">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748" name="Line 31">
                  <a:extLst>
                    <a:ext uri="{FF2B5EF4-FFF2-40B4-BE49-F238E27FC236}">
                      <a16:creationId xmlns:a16="http://schemas.microsoft.com/office/drawing/2014/main" id="{F8AA5501-04D6-DE35-8355-B73C6892F62E}"/>
                    </a:ext>
                  </a:extLst>
                </p:cNvPr>
                <p:cNvSpPr>
                  <a:spLocks noChangeShapeType="1"/>
                </p:cNvSpPr>
                <p:nvPr/>
              </p:nvSpPr>
              <p:spPr bwMode="auto">
                <a:xfrm>
                  <a:off x="406" y="1400"/>
                  <a:ext cx="1" cy="77"/>
                </a:xfrm>
                <a:prstGeom prst="line">
                  <a:avLst/>
                </a:prstGeom>
                <a:noFill/>
                <a:ln w="1588">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749" name="Line 32">
                  <a:extLst>
                    <a:ext uri="{FF2B5EF4-FFF2-40B4-BE49-F238E27FC236}">
                      <a16:creationId xmlns:a16="http://schemas.microsoft.com/office/drawing/2014/main" id="{861386DF-1A89-23E6-4770-30AB0853466C}"/>
                    </a:ext>
                  </a:extLst>
                </p:cNvPr>
                <p:cNvSpPr>
                  <a:spLocks noChangeShapeType="1"/>
                </p:cNvSpPr>
                <p:nvPr/>
              </p:nvSpPr>
              <p:spPr bwMode="auto">
                <a:xfrm flipV="1">
                  <a:off x="406" y="1400"/>
                  <a:ext cx="1" cy="77"/>
                </a:xfrm>
                <a:prstGeom prst="line">
                  <a:avLst/>
                </a:prstGeom>
                <a:noFill/>
                <a:ln w="1588">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750" name="Line 33">
                  <a:extLst>
                    <a:ext uri="{FF2B5EF4-FFF2-40B4-BE49-F238E27FC236}">
                      <a16:creationId xmlns:a16="http://schemas.microsoft.com/office/drawing/2014/main" id="{9C2A36DB-09C6-C9EA-F628-22E5A0543F41}"/>
                    </a:ext>
                  </a:extLst>
                </p:cNvPr>
                <p:cNvSpPr>
                  <a:spLocks noChangeShapeType="1"/>
                </p:cNvSpPr>
                <p:nvPr/>
              </p:nvSpPr>
              <p:spPr bwMode="auto">
                <a:xfrm>
                  <a:off x="496" y="1400"/>
                  <a:ext cx="1" cy="77"/>
                </a:xfrm>
                <a:prstGeom prst="line">
                  <a:avLst/>
                </a:prstGeom>
                <a:noFill/>
                <a:ln w="1588">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751" name="Line 34">
                  <a:extLst>
                    <a:ext uri="{FF2B5EF4-FFF2-40B4-BE49-F238E27FC236}">
                      <a16:creationId xmlns:a16="http://schemas.microsoft.com/office/drawing/2014/main" id="{7A539779-C377-95B3-B25C-29BDC64040AE}"/>
                    </a:ext>
                  </a:extLst>
                </p:cNvPr>
                <p:cNvSpPr>
                  <a:spLocks noChangeShapeType="1"/>
                </p:cNvSpPr>
                <p:nvPr/>
              </p:nvSpPr>
              <p:spPr bwMode="auto">
                <a:xfrm flipV="1">
                  <a:off x="496" y="1400"/>
                  <a:ext cx="1" cy="77"/>
                </a:xfrm>
                <a:prstGeom prst="line">
                  <a:avLst/>
                </a:prstGeom>
                <a:noFill/>
                <a:ln w="1588">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752" name="Line 35">
                  <a:extLst>
                    <a:ext uri="{FF2B5EF4-FFF2-40B4-BE49-F238E27FC236}">
                      <a16:creationId xmlns:a16="http://schemas.microsoft.com/office/drawing/2014/main" id="{6651E508-3D29-7AEF-C218-90E6A26DFFBB}"/>
                    </a:ext>
                  </a:extLst>
                </p:cNvPr>
                <p:cNvSpPr>
                  <a:spLocks noChangeShapeType="1"/>
                </p:cNvSpPr>
                <p:nvPr/>
              </p:nvSpPr>
              <p:spPr bwMode="auto">
                <a:xfrm>
                  <a:off x="2082" y="2781"/>
                  <a:ext cx="0" cy="19"/>
                </a:xfrm>
                <a:prstGeom prst="line">
                  <a:avLst/>
                </a:prstGeom>
                <a:noFill/>
                <a:ln w="1588">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753" name="Line 36">
                  <a:extLst>
                    <a:ext uri="{FF2B5EF4-FFF2-40B4-BE49-F238E27FC236}">
                      <a16:creationId xmlns:a16="http://schemas.microsoft.com/office/drawing/2014/main" id="{9C9EF8A2-2ED8-4370-FF2A-900A020342F7}"/>
                    </a:ext>
                  </a:extLst>
                </p:cNvPr>
                <p:cNvSpPr>
                  <a:spLocks noChangeShapeType="1"/>
                </p:cNvSpPr>
                <p:nvPr/>
              </p:nvSpPr>
              <p:spPr bwMode="auto">
                <a:xfrm flipV="1">
                  <a:off x="2082" y="2781"/>
                  <a:ext cx="0" cy="19"/>
                </a:xfrm>
                <a:prstGeom prst="line">
                  <a:avLst/>
                </a:prstGeom>
                <a:noFill/>
                <a:ln w="1588">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754" name="Line 37">
                  <a:extLst>
                    <a:ext uri="{FF2B5EF4-FFF2-40B4-BE49-F238E27FC236}">
                      <a16:creationId xmlns:a16="http://schemas.microsoft.com/office/drawing/2014/main" id="{324C4138-136C-4BF1-7CBB-AD684A8FAA55}"/>
                    </a:ext>
                  </a:extLst>
                </p:cNvPr>
                <p:cNvSpPr>
                  <a:spLocks noChangeShapeType="1"/>
                </p:cNvSpPr>
                <p:nvPr/>
              </p:nvSpPr>
              <p:spPr bwMode="auto">
                <a:xfrm>
                  <a:off x="2107" y="2781"/>
                  <a:ext cx="1" cy="19"/>
                </a:xfrm>
                <a:prstGeom prst="line">
                  <a:avLst/>
                </a:prstGeom>
                <a:noFill/>
                <a:ln w="1588">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755" name="Line 38">
                  <a:extLst>
                    <a:ext uri="{FF2B5EF4-FFF2-40B4-BE49-F238E27FC236}">
                      <a16:creationId xmlns:a16="http://schemas.microsoft.com/office/drawing/2014/main" id="{5CEC989C-EB02-3096-E840-9F19E5215216}"/>
                    </a:ext>
                  </a:extLst>
                </p:cNvPr>
                <p:cNvSpPr>
                  <a:spLocks noChangeShapeType="1"/>
                </p:cNvSpPr>
                <p:nvPr/>
              </p:nvSpPr>
              <p:spPr bwMode="auto">
                <a:xfrm flipV="1">
                  <a:off x="2107" y="2781"/>
                  <a:ext cx="1" cy="19"/>
                </a:xfrm>
                <a:prstGeom prst="line">
                  <a:avLst/>
                </a:prstGeom>
                <a:noFill/>
                <a:ln w="1588">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756" name="Line 39">
                  <a:extLst>
                    <a:ext uri="{FF2B5EF4-FFF2-40B4-BE49-F238E27FC236}">
                      <a16:creationId xmlns:a16="http://schemas.microsoft.com/office/drawing/2014/main" id="{C81E70F0-9871-9BDC-9C0C-8CEDE39BE5F6}"/>
                    </a:ext>
                  </a:extLst>
                </p:cNvPr>
                <p:cNvSpPr>
                  <a:spLocks noChangeShapeType="1"/>
                </p:cNvSpPr>
                <p:nvPr/>
              </p:nvSpPr>
              <p:spPr bwMode="auto">
                <a:xfrm>
                  <a:off x="1047" y="1929"/>
                  <a:ext cx="0" cy="30"/>
                </a:xfrm>
                <a:prstGeom prst="line">
                  <a:avLst/>
                </a:prstGeom>
                <a:noFill/>
                <a:ln w="1588">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757" name="Line 40">
                  <a:extLst>
                    <a:ext uri="{FF2B5EF4-FFF2-40B4-BE49-F238E27FC236}">
                      <a16:creationId xmlns:a16="http://schemas.microsoft.com/office/drawing/2014/main" id="{8D65183A-4E76-86D2-7F07-DF6D383D35DC}"/>
                    </a:ext>
                  </a:extLst>
                </p:cNvPr>
                <p:cNvSpPr>
                  <a:spLocks noChangeShapeType="1"/>
                </p:cNvSpPr>
                <p:nvPr/>
              </p:nvSpPr>
              <p:spPr bwMode="auto">
                <a:xfrm flipV="1">
                  <a:off x="1047" y="1929"/>
                  <a:ext cx="0" cy="30"/>
                </a:xfrm>
                <a:prstGeom prst="line">
                  <a:avLst/>
                </a:prstGeom>
                <a:noFill/>
                <a:ln w="1588">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758" name="Line 41">
                  <a:extLst>
                    <a:ext uri="{FF2B5EF4-FFF2-40B4-BE49-F238E27FC236}">
                      <a16:creationId xmlns:a16="http://schemas.microsoft.com/office/drawing/2014/main" id="{7DB0D832-9A7B-5F49-9D7C-4DE1CCA4659C}"/>
                    </a:ext>
                  </a:extLst>
                </p:cNvPr>
                <p:cNvSpPr>
                  <a:spLocks noChangeShapeType="1"/>
                </p:cNvSpPr>
                <p:nvPr/>
              </p:nvSpPr>
              <p:spPr bwMode="auto">
                <a:xfrm>
                  <a:off x="1083" y="1929"/>
                  <a:ext cx="1" cy="30"/>
                </a:xfrm>
                <a:prstGeom prst="line">
                  <a:avLst/>
                </a:prstGeom>
                <a:noFill/>
                <a:ln w="1588">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759" name="Line 42">
                  <a:extLst>
                    <a:ext uri="{FF2B5EF4-FFF2-40B4-BE49-F238E27FC236}">
                      <a16:creationId xmlns:a16="http://schemas.microsoft.com/office/drawing/2014/main" id="{B9A54821-BE7C-B9F7-F7FD-C4B91995F0A9}"/>
                    </a:ext>
                  </a:extLst>
                </p:cNvPr>
                <p:cNvSpPr>
                  <a:spLocks noChangeShapeType="1"/>
                </p:cNvSpPr>
                <p:nvPr/>
              </p:nvSpPr>
              <p:spPr bwMode="auto">
                <a:xfrm flipV="1">
                  <a:off x="1083" y="1929"/>
                  <a:ext cx="1" cy="30"/>
                </a:xfrm>
                <a:prstGeom prst="line">
                  <a:avLst/>
                </a:prstGeom>
                <a:noFill/>
                <a:ln w="1588">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760" name="Line 43">
                  <a:extLst>
                    <a:ext uri="{FF2B5EF4-FFF2-40B4-BE49-F238E27FC236}">
                      <a16:creationId xmlns:a16="http://schemas.microsoft.com/office/drawing/2014/main" id="{519DD825-58C5-228A-EBC9-CF699674DC62}"/>
                    </a:ext>
                  </a:extLst>
                </p:cNvPr>
                <p:cNvSpPr>
                  <a:spLocks noChangeShapeType="1"/>
                </p:cNvSpPr>
                <p:nvPr/>
              </p:nvSpPr>
              <p:spPr bwMode="auto">
                <a:xfrm>
                  <a:off x="1868" y="2606"/>
                  <a:ext cx="1" cy="34"/>
                </a:xfrm>
                <a:prstGeom prst="line">
                  <a:avLst/>
                </a:prstGeom>
                <a:noFill/>
                <a:ln w="1588">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761" name="Line 44">
                  <a:extLst>
                    <a:ext uri="{FF2B5EF4-FFF2-40B4-BE49-F238E27FC236}">
                      <a16:creationId xmlns:a16="http://schemas.microsoft.com/office/drawing/2014/main" id="{353F503A-E7A9-79BF-E157-8F3D867E6F12}"/>
                    </a:ext>
                  </a:extLst>
                </p:cNvPr>
                <p:cNvSpPr>
                  <a:spLocks noChangeShapeType="1"/>
                </p:cNvSpPr>
                <p:nvPr/>
              </p:nvSpPr>
              <p:spPr bwMode="auto">
                <a:xfrm flipV="1">
                  <a:off x="1868" y="2606"/>
                  <a:ext cx="1" cy="34"/>
                </a:xfrm>
                <a:prstGeom prst="line">
                  <a:avLst/>
                </a:prstGeom>
                <a:noFill/>
                <a:ln w="1588">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762" name="Line 45">
                  <a:extLst>
                    <a:ext uri="{FF2B5EF4-FFF2-40B4-BE49-F238E27FC236}">
                      <a16:creationId xmlns:a16="http://schemas.microsoft.com/office/drawing/2014/main" id="{207E6223-00CC-EAED-9767-46EB0975343E}"/>
                    </a:ext>
                  </a:extLst>
                </p:cNvPr>
                <p:cNvSpPr>
                  <a:spLocks noChangeShapeType="1"/>
                </p:cNvSpPr>
                <p:nvPr/>
              </p:nvSpPr>
              <p:spPr bwMode="auto">
                <a:xfrm>
                  <a:off x="1908" y="2606"/>
                  <a:ext cx="1" cy="34"/>
                </a:xfrm>
                <a:prstGeom prst="line">
                  <a:avLst/>
                </a:prstGeom>
                <a:noFill/>
                <a:ln w="1588">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763" name="Line 46">
                  <a:extLst>
                    <a:ext uri="{FF2B5EF4-FFF2-40B4-BE49-F238E27FC236}">
                      <a16:creationId xmlns:a16="http://schemas.microsoft.com/office/drawing/2014/main" id="{C1AB21A3-579C-2557-AF43-55B6BB1EB299}"/>
                    </a:ext>
                  </a:extLst>
                </p:cNvPr>
                <p:cNvSpPr>
                  <a:spLocks noChangeShapeType="1"/>
                </p:cNvSpPr>
                <p:nvPr/>
              </p:nvSpPr>
              <p:spPr bwMode="auto">
                <a:xfrm flipV="1">
                  <a:off x="1908" y="2606"/>
                  <a:ext cx="1" cy="34"/>
                </a:xfrm>
                <a:prstGeom prst="line">
                  <a:avLst/>
                </a:prstGeom>
                <a:noFill/>
                <a:ln w="1588">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764" name="Line 47">
                  <a:extLst>
                    <a:ext uri="{FF2B5EF4-FFF2-40B4-BE49-F238E27FC236}">
                      <a16:creationId xmlns:a16="http://schemas.microsoft.com/office/drawing/2014/main" id="{1CF32ED5-2477-C973-AA14-5BE476438D80}"/>
                    </a:ext>
                  </a:extLst>
                </p:cNvPr>
                <p:cNvSpPr>
                  <a:spLocks noChangeShapeType="1"/>
                </p:cNvSpPr>
                <p:nvPr/>
              </p:nvSpPr>
              <p:spPr bwMode="auto">
                <a:xfrm>
                  <a:off x="1279" y="2120"/>
                  <a:ext cx="1" cy="27"/>
                </a:xfrm>
                <a:prstGeom prst="line">
                  <a:avLst/>
                </a:prstGeom>
                <a:noFill/>
                <a:ln w="1588">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765" name="Line 48">
                  <a:extLst>
                    <a:ext uri="{FF2B5EF4-FFF2-40B4-BE49-F238E27FC236}">
                      <a16:creationId xmlns:a16="http://schemas.microsoft.com/office/drawing/2014/main" id="{2FA6F41F-8963-E5F4-36EB-3414521CF4ED}"/>
                    </a:ext>
                  </a:extLst>
                </p:cNvPr>
                <p:cNvSpPr>
                  <a:spLocks noChangeShapeType="1"/>
                </p:cNvSpPr>
                <p:nvPr/>
              </p:nvSpPr>
              <p:spPr bwMode="auto">
                <a:xfrm flipV="1">
                  <a:off x="1279" y="2120"/>
                  <a:ext cx="1" cy="27"/>
                </a:xfrm>
                <a:prstGeom prst="line">
                  <a:avLst/>
                </a:prstGeom>
                <a:noFill/>
                <a:ln w="1588">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766" name="Line 49">
                  <a:extLst>
                    <a:ext uri="{FF2B5EF4-FFF2-40B4-BE49-F238E27FC236}">
                      <a16:creationId xmlns:a16="http://schemas.microsoft.com/office/drawing/2014/main" id="{1CE76C1F-38C2-9EDA-7097-A239D31B7B83}"/>
                    </a:ext>
                  </a:extLst>
                </p:cNvPr>
                <p:cNvSpPr>
                  <a:spLocks noChangeShapeType="1"/>
                </p:cNvSpPr>
                <p:nvPr/>
              </p:nvSpPr>
              <p:spPr bwMode="auto">
                <a:xfrm>
                  <a:off x="1311" y="2120"/>
                  <a:ext cx="1" cy="27"/>
                </a:xfrm>
                <a:prstGeom prst="line">
                  <a:avLst/>
                </a:prstGeom>
                <a:noFill/>
                <a:ln w="1588">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767" name="Line 50">
                  <a:extLst>
                    <a:ext uri="{FF2B5EF4-FFF2-40B4-BE49-F238E27FC236}">
                      <a16:creationId xmlns:a16="http://schemas.microsoft.com/office/drawing/2014/main" id="{A04E72F7-1B62-10E0-8A64-A12BED95C563}"/>
                    </a:ext>
                  </a:extLst>
                </p:cNvPr>
                <p:cNvSpPr>
                  <a:spLocks noChangeShapeType="1"/>
                </p:cNvSpPr>
                <p:nvPr/>
              </p:nvSpPr>
              <p:spPr bwMode="auto">
                <a:xfrm flipV="1">
                  <a:off x="1311" y="2120"/>
                  <a:ext cx="1" cy="27"/>
                </a:xfrm>
                <a:prstGeom prst="line">
                  <a:avLst/>
                </a:prstGeom>
                <a:noFill/>
                <a:ln w="1588">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768" name="Line 51">
                  <a:extLst>
                    <a:ext uri="{FF2B5EF4-FFF2-40B4-BE49-F238E27FC236}">
                      <a16:creationId xmlns:a16="http://schemas.microsoft.com/office/drawing/2014/main" id="{439CF2FF-29A8-2518-EABF-60105BA8BAB6}"/>
                    </a:ext>
                  </a:extLst>
                </p:cNvPr>
                <p:cNvSpPr>
                  <a:spLocks noChangeShapeType="1"/>
                </p:cNvSpPr>
                <p:nvPr/>
              </p:nvSpPr>
              <p:spPr bwMode="auto">
                <a:xfrm>
                  <a:off x="913" y="1819"/>
                  <a:ext cx="1" cy="23"/>
                </a:xfrm>
                <a:prstGeom prst="line">
                  <a:avLst/>
                </a:prstGeom>
                <a:noFill/>
                <a:ln w="1588">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769" name="Line 52">
                  <a:extLst>
                    <a:ext uri="{FF2B5EF4-FFF2-40B4-BE49-F238E27FC236}">
                      <a16:creationId xmlns:a16="http://schemas.microsoft.com/office/drawing/2014/main" id="{7D346E62-5930-5866-F776-FD411A1F08FC}"/>
                    </a:ext>
                  </a:extLst>
                </p:cNvPr>
                <p:cNvSpPr>
                  <a:spLocks noChangeShapeType="1"/>
                </p:cNvSpPr>
                <p:nvPr/>
              </p:nvSpPr>
              <p:spPr bwMode="auto">
                <a:xfrm flipV="1">
                  <a:off x="913" y="1819"/>
                  <a:ext cx="1" cy="23"/>
                </a:xfrm>
                <a:prstGeom prst="line">
                  <a:avLst/>
                </a:prstGeom>
                <a:noFill/>
                <a:ln w="1588">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770" name="Line 53">
                  <a:extLst>
                    <a:ext uri="{FF2B5EF4-FFF2-40B4-BE49-F238E27FC236}">
                      <a16:creationId xmlns:a16="http://schemas.microsoft.com/office/drawing/2014/main" id="{D4353698-DE9D-3A47-94E9-AE7E3C8A5E9B}"/>
                    </a:ext>
                  </a:extLst>
                </p:cNvPr>
                <p:cNvSpPr>
                  <a:spLocks noChangeShapeType="1"/>
                </p:cNvSpPr>
                <p:nvPr/>
              </p:nvSpPr>
              <p:spPr bwMode="auto">
                <a:xfrm>
                  <a:off x="942" y="1819"/>
                  <a:ext cx="1" cy="23"/>
                </a:xfrm>
                <a:prstGeom prst="line">
                  <a:avLst/>
                </a:prstGeom>
                <a:noFill/>
                <a:ln w="1588">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771" name="Line 54">
                  <a:extLst>
                    <a:ext uri="{FF2B5EF4-FFF2-40B4-BE49-F238E27FC236}">
                      <a16:creationId xmlns:a16="http://schemas.microsoft.com/office/drawing/2014/main" id="{6B15653F-F024-0FF5-ABDB-227CFEB3EF8B}"/>
                    </a:ext>
                  </a:extLst>
                </p:cNvPr>
                <p:cNvSpPr>
                  <a:spLocks noChangeShapeType="1"/>
                </p:cNvSpPr>
                <p:nvPr/>
              </p:nvSpPr>
              <p:spPr bwMode="auto">
                <a:xfrm flipV="1">
                  <a:off x="942" y="1819"/>
                  <a:ext cx="1" cy="23"/>
                </a:xfrm>
                <a:prstGeom prst="line">
                  <a:avLst/>
                </a:prstGeom>
                <a:noFill/>
                <a:ln w="1588">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772" name="Line 55">
                  <a:extLst>
                    <a:ext uri="{FF2B5EF4-FFF2-40B4-BE49-F238E27FC236}">
                      <a16:creationId xmlns:a16="http://schemas.microsoft.com/office/drawing/2014/main" id="{04D6D147-6F8D-E8A7-CB52-06EBA813BA5F}"/>
                    </a:ext>
                  </a:extLst>
                </p:cNvPr>
                <p:cNvSpPr>
                  <a:spLocks noChangeShapeType="1"/>
                </p:cNvSpPr>
                <p:nvPr/>
              </p:nvSpPr>
              <p:spPr bwMode="auto">
                <a:xfrm>
                  <a:off x="1213" y="2067"/>
                  <a:ext cx="1" cy="26"/>
                </a:xfrm>
                <a:prstGeom prst="line">
                  <a:avLst/>
                </a:prstGeom>
                <a:noFill/>
                <a:ln w="1588">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773" name="Line 56">
                  <a:extLst>
                    <a:ext uri="{FF2B5EF4-FFF2-40B4-BE49-F238E27FC236}">
                      <a16:creationId xmlns:a16="http://schemas.microsoft.com/office/drawing/2014/main" id="{E8924DF9-B902-2E67-E6F7-3E7560DBD1A7}"/>
                    </a:ext>
                  </a:extLst>
                </p:cNvPr>
                <p:cNvSpPr>
                  <a:spLocks noChangeShapeType="1"/>
                </p:cNvSpPr>
                <p:nvPr/>
              </p:nvSpPr>
              <p:spPr bwMode="auto">
                <a:xfrm flipV="1">
                  <a:off x="1213" y="2067"/>
                  <a:ext cx="1" cy="26"/>
                </a:xfrm>
                <a:prstGeom prst="line">
                  <a:avLst/>
                </a:prstGeom>
                <a:noFill/>
                <a:ln w="1588">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774" name="Line 57">
                  <a:extLst>
                    <a:ext uri="{FF2B5EF4-FFF2-40B4-BE49-F238E27FC236}">
                      <a16:creationId xmlns:a16="http://schemas.microsoft.com/office/drawing/2014/main" id="{9F375C42-D142-6500-55DA-4973987DE60A}"/>
                    </a:ext>
                  </a:extLst>
                </p:cNvPr>
                <p:cNvSpPr>
                  <a:spLocks noChangeShapeType="1"/>
                </p:cNvSpPr>
                <p:nvPr/>
              </p:nvSpPr>
              <p:spPr bwMode="auto">
                <a:xfrm>
                  <a:off x="1245" y="2067"/>
                  <a:ext cx="1" cy="26"/>
                </a:xfrm>
                <a:prstGeom prst="line">
                  <a:avLst/>
                </a:prstGeom>
                <a:noFill/>
                <a:ln w="1588">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775" name="Line 58">
                  <a:extLst>
                    <a:ext uri="{FF2B5EF4-FFF2-40B4-BE49-F238E27FC236}">
                      <a16:creationId xmlns:a16="http://schemas.microsoft.com/office/drawing/2014/main" id="{80BFA7E0-0356-6ACF-F2B4-04586042A3C1}"/>
                    </a:ext>
                  </a:extLst>
                </p:cNvPr>
                <p:cNvSpPr>
                  <a:spLocks noChangeShapeType="1"/>
                </p:cNvSpPr>
                <p:nvPr/>
              </p:nvSpPr>
              <p:spPr bwMode="auto">
                <a:xfrm flipV="1">
                  <a:off x="1245" y="2067"/>
                  <a:ext cx="1" cy="26"/>
                </a:xfrm>
                <a:prstGeom prst="line">
                  <a:avLst/>
                </a:prstGeom>
                <a:noFill/>
                <a:ln w="1588">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776" name="Line 59">
                  <a:extLst>
                    <a:ext uri="{FF2B5EF4-FFF2-40B4-BE49-F238E27FC236}">
                      <a16:creationId xmlns:a16="http://schemas.microsoft.com/office/drawing/2014/main" id="{BF4E4C42-1F2A-9157-A71E-C4DD9C7E3C86}"/>
                    </a:ext>
                  </a:extLst>
                </p:cNvPr>
                <p:cNvSpPr>
                  <a:spLocks noChangeShapeType="1"/>
                </p:cNvSpPr>
                <p:nvPr/>
              </p:nvSpPr>
              <p:spPr bwMode="auto">
                <a:xfrm>
                  <a:off x="1701" y="2465"/>
                  <a:ext cx="1" cy="60"/>
                </a:xfrm>
                <a:prstGeom prst="line">
                  <a:avLst/>
                </a:prstGeom>
                <a:noFill/>
                <a:ln w="1588">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777" name="Line 60">
                  <a:extLst>
                    <a:ext uri="{FF2B5EF4-FFF2-40B4-BE49-F238E27FC236}">
                      <a16:creationId xmlns:a16="http://schemas.microsoft.com/office/drawing/2014/main" id="{347EF39E-DE30-299C-90D8-91E76757CD08}"/>
                    </a:ext>
                  </a:extLst>
                </p:cNvPr>
                <p:cNvSpPr>
                  <a:spLocks noChangeShapeType="1"/>
                </p:cNvSpPr>
                <p:nvPr/>
              </p:nvSpPr>
              <p:spPr bwMode="auto">
                <a:xfrm flipV="1">
                  <a:off x="1701" y="2465"/>
                  <a:ext cx="1" cy="60"/>
                </a:xfrm>
                <a:prstGeom prst="line">
                  <a:avLst/>
                </a:prstGeom>
                <a:noFill/>
                <a:ln w="1588">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778" name="Line 61">
                  <a:extLst>
                    <a:ext uri="{FF2B5EF4-FFF2-40B4-BE49-F238E27FC236}">
                      <a16:creationId xmlns:a16="http://schemas.microsoft.com/office/drawing/2014/main" id="{E8183F14-5731-A6EF-611D-07E25EB5CCD0}"/>
                    </a:ext>
                  </a:extLst>
                </p:cNvPr>
                <p:cNvSpPr>
                  <a:spLocks noChangeShapeType="1"/>
                </p:cNvSpPr>
                <p:nvPr/>
              </p:nvSpPr>
              <p:spPr bwMode="auto">
                <a:xfrm>
                  <a:off x="1774" y="2465"/>
                  <a:ext cx="1" cy="60"/>
                </a:xfrm>
                <a:prstGeom prst="line">
                  <a:avLst/>
                </a:prstGeom>
                <a:noFill/>
                <a:ln w="1588">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779" name="Line 62">
                  <a:extLst>
                    <a:ext uri="{FF2B5EF4-FFF2-40B4-BE49-F238E27FC236}">
                      <a16:creationId xmlns:a16="http://schemas.microsoft.com/office/drawing/2014/main" id="{F53D1B61-27CE-2FCC-80A6-E5AA1264403C}"/>
                    </a:ext>
                  </a:extLst>
                </p:cNvPr>
                <p:cNvSpPr>
                  <a:spLocks noChangeShapeType="1"/>
                </p:cNvSpPr>
                <p:nvPr/>
              </p:nvSpPr>
              <p:spPr bwMode="auto">
                <a:xfrm flipV="1">
                  <a:off x="1774" y="2465"/>
                  <a:ext cx="1" cy="60"/>
                </a:xfrm>
                <a:prstGeom prst="line">
                  <a:avLst/>
                </a:prstGeom>
                <a:noFill/>
                <a:ln w="1588">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780" name="Line 63">
                  <a:extLst>
                    <a:ext uri="{FF2B5EF4-FFF2-40B4-BE49-F238E27FC236}">
                      <a16:creationId xmlns:a16="http://schemas.microsoft.com/office/drawing/2014/main" id="{210BC760-F6B7-1EEC-A158-295CDFF42A0A}"/>
                    </a:ext>
                  </a:extLst>
                </p:cNvPr>
                <p:cNvSpPr>
                  <a:spLocks noChangeShapeType="1"/>
                </p:cNvSpPr>
                <p:nvPr/>
              </p:nvSpPr>
              <p:spPr bwMode="auto">
                <a:xfrm>
                  <a:off x="711" y="1651"/>
                  <a:ext cx="0" cy="30"/>
                </a:xfrm>
                <a:prstGeom prst="line">
                  <a:avLst/>
                </a:prstGeom>
                <a:noFill/>
                <a:ln w="1588">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781" name="Line 64">
                  <a:extLst>
                    <a:ext uri="{FF2B5EF4-FFF2-40B4-BE49-F238E27FC236}">
                      <a16:creationId xmlns:a16="http://schemas.microsoft.com/office/drawing/2014/main" id="{1A5CDA7F-619E-0018-AE6B-6A8BB25F2BAA}"/>
                    </a:ext>
                  </a:extLst>
                </p:cNvPr>
                <p:cNvSpPr>
                  <a:spLocks noChangeShapeType="1"/>
                </p:cNvSpPr>
                <p:nvPr/>
              </p:nvSpPr>
              <p:spPr bwMode="auto">
                <a:xfrm flipV="1">
                  <a:off x="711" y="1651"/>
                  <a:ext cx="0" cy="30"/>
                </a:xfrm>
                <a:prstGeom prst="line">
                  <a:avLst/>
                </a:prstGeom>
                <a:noFill/>
                <a:ln w="1588">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782" name="Line 65">
                  <a:extLst>
                    <a:ext uri="{FF2B5EF4-FFF2-40B4-BE49-F238E27FC236}">
                      <a16:creationId xmlns:a16="http://schemas.microsoft.com/office/drawing/2014/main" id="{50C49701-980C-8BB3-50C4-78AA4AD275B3}"/>
                    </a:ext>
                  </a:extLst>
                </p:cNvPr>
                <p:cNvSpPr>
                  <a:spLocks noChangeShapeType="1"/>
                </p:cNvSpPr>
                <p:nvPr/>
              </p:nvSpPr>
              <p:spPr bwMode="auto">
                <a:xfrm>
                  <a:off x="746" y="1651"/>
                  <a:ext cx="1" cy="30"/>
                </a:xfrm>
                <a:prstGeom prst="line">
                  <a:avLst/>
                </a:prstGeom>
                <a:noFill/>
                <a:ln w="1588">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783" name="Line 66">
                  <a:extLst>
                    <a:ext uri="{FF2B5EF4-FFF2-40B4-BE49-F238E27FC236}">
                      <a16:creationId xmlns:a16="http://schemas.microsoft.com/office/drawing/2014/main" id="{8EF1015C-307E-CF00-8108-B80EA5B226F0}"/>
                    </a:ext>
                  </a:extLst>
                </p:cNvPr>
                <p:cNvSpPr>
                  <a:spLocks noChangeShapeType="1"/>
                </p:cNvSpPr>
                <p:nvPr/>
              </p:nvSpPr>
              <p:spPr bwMode="auto">
                <a:xfrm flipV="1">
                  <a:off x="746" y="1651"/>
                  <a:ext cx="1" cy="30"/>
                </a:xfrm>
                <a:prstGeom prst="line">
                  <a:avLst/>
                </a:prstGeom>
                <a:noFill/>
                <a:ln w="1588">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784" name="Line 67">
                  <a:extLst>
                    <a:ext uri="{FF2B5EF4-FFF2-40B4-BE49-F238E27FC236}">
                      <a16:creationId xmlns:a16="http://schemas.microsoft.com/office/drawing/2014/main" id="{2787BD8B-D2DF-AF6D-49F9-F210E048E437}"/>
                    </a:ext>
                  </a:extLst>
                </p:cNvPr>
                <p:cNvSpPr>
                  <a:spLocks noChangeShapeType="1"/>
                </p:cNvSpPr>
                <p:nvPr/>
              </p:nvSpPr>
              <p:spPr bwMode="auto">
                <a:xfrm>
                  <a:off x="2060" y="2764"/>
                  <a:ext cx="1" cy="13"/>
                </a:xfrm>
                <a:prstGeom prst="line">
                  <a:avLst/>
                </a:prstGeom>
                <a:noFill/>
                <a:ln w="1588">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785" name="Line 68">
                  <a:extLst>
                    <a:ext uri="{FF2B5EF4-FFF2-40B4-BE49-F238E27FC236}">
                      <a16:creationId xmlns:a16="http://schemas.microsoft.com/office/drawing/2014/main" id="{79579AE7-4445-0A34-10B2-E83BC4E9191C}"/>
                    </a:ext>
                  </a:extLst>
                </p:cNvPr>
                <p:cNvSpPr>
                  <a:spLocks noChangeShapeType="1"/>
                </p:cNvSpPr>
                <p:nvPr/>
              </p:nvSpPr>
              <p:spPr bwMode="auto">
                <a:xfrm flipV="1">
                  <a:off x="2060" y="2764"/>
                  <a:ext cx="1" cy="13"/>
                </a:xfrm>
                <a:prstGeom prst="line">
                  <a:avLst/>
                </a:prstGeom>
                <a:noFill/>
                <a:ln w="1588">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786" name="Line 69">
                  <a:extLst>
                    <a:ext uri="{FF2B5EF4-FFF2-40B4-BE49-F238E27FC236}">
                      <a16:creationId xmlns:a16="http://schemas.microsoft.com/office/drawing/2014/main" id="{5E8710DC-821A-7CA4-7D19-3A6CA1B77D12}"/>
                    </a:ext>
                  </a:extLst>
                </p:cNvPr>
                <p:cNvSpPr>
                  <a:spLocks noChangeShapeType="1"/>
                </p:cNvSpPr>
                <p:nvPr/>
              </p:nvSpPr>
              <p:spPr bwMode="auto">
                <a:xfrm>
                  <a:off x="2075" y="2764"/>
                  <a:ext cx="1" cy="13"/>
                </a:xfrm>
                <a:prstGeom prst="line">
                  <a:avLst/>
                </a:prstGeom>
                <a:noFill/>
                <a:ln w="1588">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787" name="Line 70">
                  <a:extLst>
                    <a:ext uri="{FF2B5EF4-FFF2-40B4-BE49-F238E27FC236}">
                      <a16:creationId xmlns:a16="http://schemas.microsoft.com/office/drawing/2014/main" id="{58C6A7ED-C1AD-AA57-E367-91D212F656A0}"/>
                    </a:ext>
                  </a:extLst>
                </p:cNvPr>
                <p:cNvSpPr>
                  <a:spLocks noChangeShapeType="1"/>
                </p:cNvSpPr>
                <p:nvPr/>
              </p:nvSpPr>
              <p:spPr bwMode="auto">
                <a:xfrm flipV="1">
                  <a:off x="2075" y="2764"/>
                  <a:ext cx="1" cy="13"/>
                </a:xfrm>
                <a:prstGeom prst="line">
                  <a:avLst/>
                </a:prstGeom>
                <a:noFill/>
                <a:ln w="1588">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788" name="Line 71">
                  <a:extLst>
                    <a:ext uri="{FF2B5EF4-FFF2-40B4-BE49-F238E27FC236}">
                      <a16:creationId xmlns:a16="http://schemas.microsoft.com/office/drawing/2014/main" id="{5A7BAA75-265F-81A9-4784-20AC49DD2D82}"/>
                    </a:ext>
                  </a:extLst>
                </p:cNvPr>
                <p:cNvSpPr>
                  <a:spLocks noChangeShapeType="1"/>
                </p:cNvSpPr>
                <p:nvPr/>
              </p:nvSpPr>
              <p:spPr bwMode="auto">
                <a:xfrm>
                  <a:off x="974" y="1869"/>
                  <a:ext cx="1" cy="30"/>
                </a:xfrm>
                <a:prstGeom prst="line">
                  <a:avLst/>
                </a:prstGeom>
                <a:noFill/>
                <a:ln w="1588">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789" name="Line 72">
                  <a:extLst>
                    <a:ext uri="{FF2B5EF4-FFF2-40B4-BE49-F238E27FC236}">
                      <a16:creationId xmlns:a16="http://schemas.microsoft.com/office/drawing/2014/main" id="{33FD006E-CAB1-0590-8BB9-BC1D80482692}"/>
                    </a:ext>
                  </a:extLst>
                </p:cNvPr>
                <p:cNvSpPr>
                  <a:spLocks noChangeShapeType="1"/>
                </p:cNvSpPr>
                <p:nvPr/>
              </p:nvSpPr>
              <p:spPr bwMode="auto">
                <a:xfrm flipV="1">
                  <a:off x="974" y="1869"/>
                  <a:ext cx="1" cy="30"/>
                </a:xfrm>
                <a:prstGeom prst="line">
                  <a:avLst/>
                </a:prstGeom>
                <a:noFill/>
                <a:ln w="1588">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790" name="Line 73">
                  <a:extLst>
                    <a:ext uri="{FF2B5EF4-FFF2-40B4-BE49-F238E27FC236}">
                      <a16:creationId xmlns:a16="http://schemas.microsoft.com/office/drawing/2014/main" id="{DF0F5080-95FE-1318-5791-DCD251AE3BA7}"/>
                    </a:ext>
                  </a:extLst>
                </p:cNvPr>
                <p:cNvSpPr>
                  <a:spLocks noChangeShapeType="1"/>
                </p:cNvSpPr>
                <p:nvPr/>
              </p:nvSpPr>
              <p:spPr bwMode="auto">
                <a:xfrm>
                  <a:off x="1011" y="1869"/>
                  <a:ext cx="1" cy="30"/>
                </a:xfrm>
                <a:prstGeom prst="line">
                  <a:avLst/>
                </a:prstGeom>
                <a:noFill/>
                <a:ln w="1588">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791" name="Line 74">
                  <a:extLst>
                    <a:ext uri="{FF2B5EF4-FFF2-40B4-BE49-F238E27FC236}">
                      <a16:creationId xmlns:a16="http://schemas.microsoft.com/office/drawing/2014/main" id="{B311E998-C3C1-D60C-E24C-FBE3FF4544A3}"/>
                    </a:ext>
                  </a:extLst>
                </p:cNvPr>
                <p:cNvSpPr>
                  <a:spLocks noChangeShapeType="1"/>
                </p:cNvSpPr>
                <p:nvPr/>
              </p:nvSpPr>
              <p:spPr bwMode="auto">
                <a:xfrm flipV="1">
                  <a:off x="1011" y="1869"/>
                  <a:ext cx="1" cy="30"/>
                </a:xfrm>
                <a:prstGeom prst="line">
                  <a:avLst/>
                </a:prstGeom>
                <a:noFill/>
                <a:ln w="1588">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792" name="Line 75">
                  <a:extLst>
                    <a:ext uri="{FF2B5EF4-FFF2-40B4-BE49-F238E27FC236}">
                      <a16:creationId xmlns:a16="http://schemas.microsoft.com/office/drawing/2014/main" id="{80D43C7B-73A0-5898-F065-E75191B84B7F}"/>
                    </a:ext>
                  </a:extLst>
                </p:cNvPr>
                <p:cNvSpPr>
                  <a:spLocks noChangeShapeType="1"/>
                </p:cNvSpPr>
                <p:nvPr/>
              </p:nvSpPr>
              <p:spPr bwMode="auto">
                <a:xfrm>
                  <a:off x="1973" y="2693"/>
                  <a:ext cx="1" cy="10"/>
                </a:xfrm>
                <a:prstGeom prst="line">
                  <a:avLst/>
                </a:prstGeom>
                <a:noFill/>
                <a:ln w="1588">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793" name="Line 76">
                  <a:extLst>
                    <a:ext uri="{FF2B5EF4-FFF2-40B4-BE49-F238E27FC236}">
                      <a16:creationId xmlns:a16="http://schemas.microsoft.com/office/drawing/2014/main" id="{632F6ADB-3E55-FC59-5CFB-87D13E27B245}"/>
                    </a:ext>
                  </a:extLst>
                </p:cNvPr>
                <p:cNvSpPr>
                  <a:spLocks noChangeShapeType="1"/>
                </p:cNvSpPr>
                <p:nvPr/>
              </p:nvSpPr>
              <p:spPr bwMode="auto">
                <a:xfrm flipV="1">
                  <a:off x="1973" y="2693"/>
                  <a:ext cx="1" cy="10"/>
                </a:xfrm>
                <a:prstGeom prst="line">
                  <a:avLst/>
                </a:prstGeom>
                <a:noFill/>
                <a:ln w="1588">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794" name="Line 77">
                  <a:extLst>
                    <a:ext uri="{FF2B5EF4-FFF2-40B4-BE49-F238E27FC236}">
                      <a16:creationId xmlns:a16="http://schemas.microsoft.com/office/drawing/2014/main" id="{D90E3576-DE5D-18B9-4681-AD91E1904D35}"/>
                    </a:ext>
                  </a:extLst>
                </p:cNvPr>
                <p:cNvSpPr>
                  <a:spLocks noChangeShapeType="1"/>
                </p:cNvSpPr>
                <p:nvPr/>
              </p:nvSpPr>
              <p:spPr bwMode="auto">
                <a:xfrm>
                  <a:off x="1987" y="2693"/>
                  <a:ext cx="1" cy="10"/>
                </a:xfrm>
                <a:prstGeom prst="line">
                  <a:avLst/>
                </a:prstGeom>
                <a:noFill/>
                <a:ln w="1588">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795" name="Line 78">
                  <a:extLst>
                    <a:ext uri="{FF2B5EF4-FFF2-40B4-BE49-F238E27FC236}">
                      <a16:creationId xmlns:a16="http://schemas.microsoft.com/office/drawing/2014/main" id="{1BDE33B6-CE7B-E490-DFC1-E5823597EA0B}"/>
                    </a:ext>
                  </a:extLst>
                </p:cNvPr>
                <p:cNvSpPr>
                  <a:spLocks noChangeShapeType="1"/>
                </p:cNvSpPr>
                <p:nvPr/>
              </p:nvSpPr>
              <p:spPr bwMode="auto">
                <a:xfrm flipV="1">
                  <a:off x="1987" y="2693"/>
                  <a:ext cx="1" cy="10"/>
                </a:xfrm>
                <a:prstGeom prst="line">
                  <a:avLst/>
                </a:prstGeom>
                <a:noFill/>
                <a:ln w="1588">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796" name="Line 79">
                  <a:extLst>
                    <a:ext uri="{FF2B5EF4-FFF2-40B4-BE49-F238E27FC236}">
                      <a16:creationId xmlns:a16="http://schemas.microsoft.com/office/drawing/2014/main" id="{DBCDBAE9-C7A2-063D-785F-EFC01CDEFAF1}"/>
                    </a:ext>
                  </a:extLst>
                </p:cNvPr>
                <p:cNvSpPr>
                  <a:spLocks noChangeShapeType="1"/>
                </p:cNvSpPr>
                <p:nvPr/>
              </p:nvSpPr>
              <p:spPr bwMode="auto">
                <a:xfrm>
                  <a:off x="2038" y="2746"/>
                  <a:ext cx="1" cy="11"/>
                </a:xfrm>
                <a:prstGeom prst="line">
                  <a:avLst/>
                </a:prstGeom>
                <a:noFill/>
                <a:ln w="1588">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797" name="Line 80">
                  <a:extLst>
                    <a:ext uri="{FF2B5EF4-FFF2-40B4-BE49-F238E27FC236}">
                      <a16:creationId xmlns:a16="http://schemas.microsoft.com/office/drawing/2014/main" id="{29437E9B-2515-7120-76BA-EE13B56620E0}"/>
                    </a:ext>
                  </a:extLst>
                </p:cNvPr>
                <p:cNvSpPr>
                  <a:spLocks noChangeShapeType="1"/>
                </p:cNvSpPr>
                <p:nvPr/>
              </p:nvSpPr>
              <p:spPr bwMode="auto">
                <a:xfrm flipV="1">
                  <a:off x="2038" y="2746"/>
                  <a:ext cx="1" cy="11"/>
                </a:xfrm>
                <a:prstGeom prst="line">
                  <a:avLst/>
                </a:prstGeom>
                <a:noFill/>
                <a:ln w="1588">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798" name="Line 81">
                  <a:extLst>
                    <a:ext uri="{FF2B5EF4-FFF2-40B4-BE49-F238E27FC236}">
                      <a16:creationId xmlns:a16="http://schemas.microsoft.com/office/drawing/2014/main" id="{F07F1FE1-DE72-5028-CAB4-0D8D85D2A468}"/>
                    </a:ext>
                  </a:extLst>
                </p:cNvPr>
                <p:cNvSpPr>
                  <a:spLocks noChangeShapeType="1"/>
                </p:cNvSpPr>
                <p:nvPr/>
              </p:nvSpPr>
              <p:spPr bwMode="auto">
                <a:xfrm>
                  <a:off x="2053" y="2746"/>
                  <a:ext cx="1" cy="11"/>
                </a:xfrm>
                <a:prstGeom prst="line">
                  <a:avLst/>
                </a:prstGeom>
                <a:noFill/>
                <a:ln w="1588">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799" name="Line 82">
                  <a:extLst>
                    <a:ext uri="{FF2B5EF4-FFF2-40B4-BE49-F238E27FC236}">
                      <a16:creationId xmlns:a16="http://schemas.microsoft.com/office/drawing/2014/main" id="{A6474254-2720-894E-E753-4AD1766ADAAE}"/>
                    </a:ext>
                  </a:extLst>
                </p:cNvPr>
                <p:cNvSpPr>
                  <a:spLocks noChangeShapeType="1"/>
                </p:cNvSpPr>
                <p:nvPr/>
              </p:nvSpPr>
              <p:spPr bwMode="auto">
                <a:xfrm flipV="1">
                  <a:off x="2053" y="2746"/>
                  <a:ext cx="1" cy="11"/>
                </a:xfrm>
                <a:prstGeom prst="line">
                  <a:avLst/>
                </a:prstGeom>
                <a:noFill/>
                <a:ln w="1588">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800" name="Line 83">
                  <a:extLst>
                    <a:ext uri="{FF2B5EF4-FFF2-40B4-BE49-F238E27FC236}">
                      <a16:creationId xmlns:a16="http://schemas.microsoft.com/office/drawing/2014/main" id="{86A43C89-9E5A-B2C2-C1FD-B8CAAEF9DBB3}"/>
                    </a:ext>
                  </a:extLst>
                </p:cNvPr>
                <p:cNvSpPr>
                  <a:spLocks noChangeShapeType="1"/>
                </p:cNvSpPr>
                <p:nvPr/>
              </p:nvSpPr>
              <p:spPr bwMode="auto">
                <a:xfrm>
                  <a:off x="2013" y="2727"/>
                  <a:ext cx="1" cy="17"/>
                </a:xfrm>
                <a:prstGeom prst="line">
                  <a:avLst/>
                </a:prstGeom>
                <a:noFill/>
                <a:ln w="1588">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801" name="Line 84">
                  <a:extLst>
                    <a:ext uri="{FF2B5EF4-FFF2-40B4-BE49-F238E27FC236}">
                      <a16:creationId xmlns:a16="http://schemas.microsoft.com/office/drawing/2014/main" id="{C37BDD6A-C717-7CA0-49DF-B4864CC0313D}"/>
                    </a:ext>
                  </a:extLst>
                </p:cNvPr>
                <p:cNvSpPr>
                  <a:spLocks noChangeShapeType="1"/>
                </p:cNvSpPr>
                <p:nvPr/>
              </p:nvSpPr>
              <p:spPr bwMode="auto">
                <a:xfrm flipV="1">
                  <a:off x="2013" y="2727"/>
                  <a:ext cx="1" cy="17"/>
                </a:xfrm>
                <a:prstGeom prst="line">
                  <a:avLst/>
                </a:prstGeom>
                <a:noFill/>
                <a:ln w="1588">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802" name="Line 85">
                  <a:extLst>
                    <a:ext uri="{FF2B5EF4-FFF2-40B4-BE49-F238E27FC236}">
                      <a16:creationId xmlns:a16="http://schemas.microsoft.com/office/drawing/2014/main" id="{6B613836-E28F-4EE8-3E78-65C2A5D80AE9}"/>
                    </a:ext>
                  </a:extLst>
                </p:cNvPr>
                <p:cNvSpPr>
                  <a:spLocks noChangeShapeType="1"/>
                </p:cNvSpPr>
                <p:nvPr/>
              </p:nvSpPr>
              <p:spPr bwMode="auto">
                <a:xfrm>
                  <a:off x="2035" y="2727"/>
                  <a:ext cx="1" cy="17"/>
                </a:xfrm>
                <a:prstGeom prst="line">
                  <a:avLst/>
                </a:prstGeom>
                <a:noFill/>
                <a:ln w="1588">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803" name="Line 86">
                  <a:extLst>
                    <a:ext uri="{FF2B5EF4-FFF2-40B4-BE49-F238E27FC236}">
                      <a16:creationId xmlns:a16="http://schemas.microsoft.com/office/drawing/2014/main" id="{B7366FCB-D057-D54A-F51B-C7A6302B7832}"/>
                    </a:ext>
                  </a:extLst>
                </p:cNvPr>
                <p:cNvSpPr>
                  <a:spLocks noChangeShapeType="1"/>
                </p:cNvSpPr>
                <p:nvPr/>
              </p:nvSpPr>
              <p:spPr bwMode="auto">
                <a:xfrm flipV="1">
                  <a:off x="2035" y="2727"/>
                  <a:ext cx="1" cy="17"/>
                </a:xfrm>
                <a:prstGeom prst="line">
                  <a:avLst/>
                </a:prstGeom>
                <a:noFill/>
                <a:ln w="1588">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804" name="Line 87">
                  <a:extLst>
                    <a:ext uri="{FF2B5EF4-FFF2-40B4-BE49-F238E27FC236}">
                      <a16:creationId xmlns:a16="http://schemas.microsoft.com/office/drawing/2014/main" id="{3028F24B-7DD9-B24B-1B45-9F8233A96A70}"/>
                    </a:ext>
                  </a:extLst>
                </p:cNvPr>
                <p:cNvSpPr>
                  <a:spLocks noChangeShapeType="1"/>
                </p:cNvSpPr>
                <p:nvPr/>
              </p:nvSpPr>
              <p:spPr bwMode="auto">
                <a:xfrm>
                  <a:off x="507" y="1484"/>
                  <a:ext cx="1" cy="147"/>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805" name="Line 88">
                  <a:extLst>
                    <a:ext uri="{FF2B5EF4-FFF2-40B4-BE49-F238E27FC236}">
                      <a16:creationId xmlns:a16="http://schemas.microsoft.com/office/drawing/2014/main" id="{0FAB7ADB-8776-44AD-81D2-B62C65F786D2}"/>
                    </a:ext>
                  </a:extLst>
                </p:cNvPr>
                <p:cNvSpPr>
                  <a:spLocks noChangeShapeType="1"/>
                </p:cNvSpPr>
                <p:nvPr/>
              </p:nvSpPr>
              <p:spPr bwMode="auto">
                <a:xfrm flipV="1">
                  <a:off x="507" y="1484"/>
                  <a:ext cx="1" cy="147"/>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806" name="Line 89">
                  <a:extLst>
                    <a:ext uri="{FF2B5EF4-FFF2-40B4-BE49-F238E27FC236}">
                      <a16:creationId xmlns:a16="http://schemas.microsoft.com/office/drawing/2014/main" id="{41763E7F-E31D-A848-DCD4-EB4AC8CB47BD}"/>
                    </a:ext>
                  </a:extLst>
                </p:cNvPr>
                <p:cNvSpPr>
                  <a:spLocks noChangeShapeType="1"/>
                </p:cNvSpPr>
                <p:nvPr/>
              </p:nvSpPr>
              <p:spPr bwMode="auto">
                <a:xfrm>
                  <a:off x="685" y="1484"/>
                  <a:ext cx="1" cy="147"/>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807" name="Line 90">
                  <a:extLst>
                    <a:ext uri="{FF2B5EF4-FFF2-40B4-BE49-F238E27FC236}">
                      <a16:creationId xmlns:a16="http://schemas.microsoft.com/office/drawing/2014/main" id="{8866DA5F-152B-537F-0356-45E28D2337F3}"/>
                    </a:ext>
                  </a:extLst>
                </p:cNvPr>
                <p:cNvSpPr>
                  <a:spLocks noChangeShapeType="1"/>
                </p:cNvSpPr>
                <p:nvPr/>
              </p:nvSpPr>
              <p:spPr bwMode="auto">
                <a:xfrm flipV="1">
                  <a:off x="685" y="1484"/>
                  <a:ext cx="1" cy="147"/>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808" name="Line 91">
                  <a:extLst>
                    <a:ext uri="{FF2B5EF4-FFF2-40B4-BE49-F238E27FC236}">
                      <a16:creationId xmlns:a16="http://schemas.microsoft.com/office/drawing/2014/main" id="{ABAA4ABE-6B6B-745A-01F0-86B66C5F597D}"/>
                    </a:ext>
                  </a:extLst>
                </p:cNvPr>
                <p:cNvSpPr>
                  <a:spLocks noChangeShapeType="1"/>
                </p:cNvSpPr>
                <p:nvPr/>
              </p:nvSpPr>
              <p:spPr bwMode="auto">
                <a:xfrm>
                  <a:off x="2205" y="2884"/>
                  <a:ext cx="1" cy="11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809" name="Line 92">
                  <a:extLst>
                    <a:ext uri="{FF2B5EF4-FFF2-40B4-BE49-F238E27FC236}">
                      <a16:creationId xmlns:a16="http://schemas.microsoft.com/office/drawing/2014/main" id="{C115E3E8-2949-B687-A548-329596D70494}"/>
                    </a:ext>
                  </a:extLst>
                </p:cNvPr>
                <p:cNvSpPr>
                  <a:spLocks noChangeShapeType="1"/>
                </p:cNvSpPr>
                <p:nvPr/>
              </p:nvSpPr>
              <p:spPr bwMode="auto">
                <a:xfrm flipV="1">
                  <a:off x="2205" y="2884"/>
                  <a:ext cx="1" cy="11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810" name="Line 93">
                  <a:extLst>
                    <a:ext uri="{FF2B5EF4-FFF2-40B4-BE49-F238E27FC236}">
                      <a16:creationId xmlns:a16="http://schemas.microsoft.com/office/drawing/2014/main" id="{6676D6AD-01EE-8294-9A9A-1940F71F6BE6}"/>
                    </a:ext>
                  </a:extLst>
                </p:cNvPr>
                <p:cNvSpPr>
                  <a:spLocks noChangeShapeType="1"/>
                </p:cNvSpPr>
                <p:nvPr/>
              </p:nvSpPr>
              <p:spPr bwMode="auto">
                <a:xfrm>
                  <a:off x="2342" y="2884"/>
                  <a:ext cx="1" cy="11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811" name="Line 94">
                  <a:extLst>
                    <a:ext uri="{FF2B5EF4-FFF2-40B4-BE49-F238E27FC236}">
                      <a16:creationId xmlns:a16="http://schemas.microsoft.com/office/drawing/2014/main" id="{6B1DC3C6-CC09-53D1-0E94-1A04B674A38D}"/>
                    </a:ext>
                  </a:extLst>
                </p:cNvPr>
                <p:cNvSpPr>
                  <a:spLocks noChangeShapeType="1"/>
                </p:cNvSpPr>
                <p:nvPr/>
              </p:nvSpPr>
              <p:spPr bwMode="auto">
                <a:xfrm flipV="1">
                  <a:off x="2342" y="2884"/>
                  <a:ext cx="1" cy="11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812" name="Line 95">
                  <a:extLst>
                    <a:ext uri="{FF2B5EF4-FFF2-40B4-BE49-F238E27FC236}">
                      <a16:creationId xmlns:a16="http://schemas.microsoft.com/office/drawing/2014/main" id="{03CA58D1-59A1-E49D-D1FA-97ABCB1D769B}"/>
                    </a:ext>
                  </a:extLst>
                </p:cNvPr>
                <p:cNvSpPr>
                  <a:spLocks noChangeShapeType="1"/>
                </p:cNvSpPr>
                <p:nvPr/>
              </p:nvSpPr>
              <p:spPr bwMode="auto">
                <a:xfrm>
                  <a:off x="2114" y="2807"/>
                  <a:ext cx="1" cy="47"/>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813" name="Line 96">
                  <a:extLst>
                    <a:ext uri="{FF2B5EF4-FFF2-40B4-BE49-F238E27FC236}">
                      <a16:creationId xmlns:a16="http://schemas.microsoft.com/office/drawing/2014/main" id="{1E618A80-B6A4-CB27-9836-63A1659DDF27}"/>
                    </a:ext>
                  </a:extLst>
                </p:cNvPr>
                <p:cNvSpPr>
                  <a:spLocks noChangeShapeType="1"/>
                </p:cNvSpPr>
                <p:nvPr/>
              </p:nvSpPr>
              <p:spPr bwMode="auto">
                <a:xfrm flipV="1">
                  <a:off x="2114" y="2807"/>
                  <a:ext cx="1" cy="47"/>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814" name="Line 97">
                  <a:extLst>
                    <a:ext uri="{FF2B5EF4-FFF2-40B4-BE49-F238E27FC236}">
                      <a16:creationId xmlns:a16="http://schemas.microsoft.com/office/drawing/2014/main" id="{D061DFC5-BC41-66E3-2BAD-C244A929B6CF}"/>
                    </a:ext>
                  </a:extLst>
                </p:cNvPr>
                <p:cNvSpPr>
                  <a:spLocks noChangeShapeType="1"/>
                </p:cNvSpPr>
                <p:nvPr/>
              </p:nvSpPr>
              <p:spPr bwMode="auto">
                <a:xfrm>
                  <a:off x="2169" y="2807"/>
                  <a:ext cx="0" cy="47"/>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815" name="Line 98">
                  <a:extLst>
                    <a:ext uri="{FF2B5EF4-FFF2-40B4-BE49-F238E27FC236}">
                      <a16:creationId xmlns:a16="http://schemas.microsoft.com/office/drawing/2014/main" id="{4C0EE147-8AE0-B716-628B-0BA5DA368CA1}"/>
                    </a:ext>
                  </a:extLst>
                </p:cNvPr>
                <p:cNvSpPr>
                  <a:spLocks noChangeShapeType="1"/>
                </p:cNvSpPr>
                <p:nvPr/>
              </p:nvSpPr>
              <p:spPr bwMode="auto">
                <a:xfrm flipV="1">
                  <a:off x="2169" y="2807"/>
                  <a:ext cx="0" cy="47"/>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816" name="Line 99">
                  <a:extLst>
                    <a:ext uri="{FF2B5EF4-FFF2-40B4-BE49-F238E27FC236}">
                      <a16:creationId xmlns:a16="http://schemas.microsoft.com/office/drawing/2014/main" id="{D09982C7-B851-2C7C-0718-CA7028C6E60C}"/>
                    </a:ext>
                  </a:extLst>
                </p:cNvPr>
                <p:cNvSpPr>
                  <a:spLocks noChangeShapeType="1"/>
                </p:cNvSpPr>
                <p:nvPr/>
              </p:nvSpPr>
              <p:spPr bwMode="auto">
                <a:xfrm>
                  <a:off x="1329" y="2160"/>
                  <a:ext cx="1" cy="9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817" name="Line 100">
                  <a:extLst>
                    <a:ext uri="{FF2B5EF4-FFF2-40B4-BE49-F238E27FC236}">
                      <a16:creationId xmlns:a16="http://schemas.microsoft.com/office/drawing/2014/main" id="{C79CE013-BF2F-48C7-8B50-0C34F3259C90}"/>
                    </a:ext>
                  </a:extLst>
                </p:cNvPr>
                <p:cNvSpPr>
                  <a:spLocks noChangeShapeType="1"/>
                </p:cNvSpPr>
                <p:nvPr/>
              </p:nvSpPr>
              <p:spPr bwMode="auto">
                <a:xfrm flipV="1">
                  <a:off x="1329" y="2160"/>
                  <a:ext cx="1" cy="9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818" name="Line 101">
                  <a:extLst>
                    <a:ext uri="{FF2B5EF4-FFF2-40B4-BE49-F238E27FC236}">
                      <a16:creationId xmlns:a16="http://schemas.microsoft.com/office/drawing/2014/main" id="{F8F6A22A-E7CE-93DB-F36F-4A7AC46134EB}"/>
                    </a:ext>
                  </a:extLst>
                </p:cNvPr>
                <p:cNvSpPr>
                  <a:spLocks noChangeShapeType="1"/>
                </p:cNvSpPr>
                <p:nvPr/>
              </p:nvSpPr>
              <p:spPr bwMode="auto">
                <a:xfrm>
                  <a:off x="1438" y="2160"/>
                  <a:ext cx="1" cy="9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819" name="Line 102">
                  <a:extLst>
                    <a:ext uri="{FF2B5EF4-FFF2-40B4-BE49-F238E27FC236}">
                      <a16:creationId xmlns:a16="http://schemas.microsoft.com/office/drawing/2014/main" id="{D086CA62-EF74-9204-835B-0997F6762A23}"/>
                    </a:ext>
                  </a:extLst>
                </p:cNvPr>
                <p:cNvSpPr>
                  <a:spLocks noChangeShapeType="1"/>
                </p:cNvSpPr>
                <p:nvPr/>
              </p:nvSpPr>
              <p:spPr bwMode="auto">
                <a:xfrm flipV="1">
                  <a:off x="1438" y="2160"/>
                  <a:ext cx="1" cy="9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820" name="Line 103">
                  <a:extLst>
                    <a:ext uri="{FF2B5EF4-FFF2-40B4-BE49-F238E27FC236}">
                      <a16:creationId xmlns:a16="http://schemas.microsoft.com/office/drawing/2014/main" id="{227A0867-729F-5202-9673-90CE1E6ED074}"/>
                    </a:ext>
                  </a:extLst>
                </p:cNvPr>
                <p:cNvSpPr>
                  <a:spLocks noChangeShapeType="1"/>
                </p:cNvSpPr>
                <p:nvPr/>
              </p:nvSpPr>
              <p:spPr bwMode="auto">
                <a:xfrm>
                  <a:off x="1513" y="2315"/>
                  <a:ext cx="1" cy="86"/>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821" name="Line 104">
                  <a:extLst>
                    <a:ext uri="{FF2B5EF4-FFF2-40B4-BE49-F238E27FC236}">
                      <a16:creationId xmlns:a16="http://schemas.microsoft.com/office/drawing/2014/main" id="{53820C2C-528C-5C7B-55AF-E3183B73762F}"/>
                    </a:ext>
                  </a:extLst>
                </p:cNvPr>
                <p:cNvSpPr>
                  <a:spLocks noChangeShapeType="1"/>
                </p:cNvSpPr>
                <p:nvPr/>
              </p:nvSpPr>
              <p:spPr bwMode="auto">
                <a:xfrm flipV="1">
                  <a:off x="1513" y="2315"/>
                  <a:ext cx="1" cy="86"/>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822" name="Line 105">
                  <a:extLst>
                    <a:ext uri="{FF2B5EF4-FFF2-40B4-BE49-F238E27FC236}">
                      <a16:creationId xmlns:a16="http://schemas.microsoft.com/office/drawing/2014/main" id="{1E518D23-7E4D-A6B4-99D4-98E9C6295249}"/>
                    </a:ext>
                  </a:extLst>
                </p:cNvPr>
                <p:cNvSpPr>
                  <a:spLocks noChangeShapeType="1"/>
                </p:cNvSpPr>
                <p:nvPr/>
              </p:nvSpPr>
              <p:spPr bwMode="auto">
                <a:xfrm>
                  <a:off x="1618" y="2315"/>
                  <a:ext cx="1" cy="86"/>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823" name="Line 106">
                  <a:extLst>
                    <a:ext uri="{FF2B5EF4-FFF2-40B4-BE49-F238E27FC236}">
                      <a16:creationId xmlns:a16="http://schemas.microsoft.com/office/drawing/2014/main" id="{07E0B4C8-5873-621B-85E1-77C206F38ED7}"/>
                    </a:ext>
                  </a:extLst>
                </p:cNvPr>
                <p:cNvSpPr>
                  <a:spLocks noChangeShapeType="1"/>
                </p:cNvSpPr>
                <p:nvPr/>
              </p:nvSpPr>
              <p:spPr bwMode="auto">
                <a:xfrm flipV="1">
                  <a:off x="1618" y="2315"/>
                  <a:ext cx="1" cy="86"/>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824" name="Line 107">
                  <a:extLst>
                    <a:ext uri="{FF2B5EF4-FFF2-40B4-BE49-F238E27FC236}">
                      <a16:creationId xmlns:a16="http://schemas.microsoft.com/office/drawing/2014/main" id="{2A6970AE-C9AC-54B4-7F1A-358EC9ECD80F}"/>
                    </a:ext>
                  </a:extLst>
                </p:cNvPr>
                <p:cNvSpPr>
                  <a:spLocks noChangeShapeType="1"/>
                </p:cNvSpPr>
                <p:nvPr/>
              </p:nvSpPr>
              <p:spPr bwMode="auto">
                <a:xfrm>
                  <a:off x="406" y="1400"/>
                  <a:ext cx="1" cy="77"/>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825" name="Line 108">
                  <a:extLst>
                    <a:ext uri="{FF2B5EF4-FFF2-40B4-BE49-F238E27FC236}">
                      <a16:creationId xmlns:a16="http://schemas.microsoft.com/office/drawing/2014/main" id="{F41DAA8F-C0B8-614F-441E-69D212FF9312}"/>
                    </a:ext>
                  </a:extLst>
                </p:cNvPr>
                <p:cNvSpPr>
                  <a:spLocks noChangeShapeType="1"/>
                </p:cNvSpPr>
                <p:nvPr/>
              </p:nvSpPr>
              <p:spPr bwMode="auto">
                <a:xfrm flipV="1">
                  <a:off x="406" y="1400"/>
                  <a:ext cx="1" cy="77"/>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826" name="Line 109">
                  <a:extLst>
                    <a:ext uri="{FF2B5EF4-FFF2-40B4-BE49-F238E27FC236}">
                      <a16:creationId xmlns:a16="http://schemas.microsoft.com/office/drawing/2014/main" id="{811ED617-1708-75AB-239F-43CE0C92D7EC}"/>
                    </a:ext>
                  </a:extLst>
                </p:cNvPr>
                <p:cNvSpPr>
                  <a:spLocks noChangeShapeType="1"/>
                </p:cNvSpPr>
                <p:nvPr/>
              </p:nvSpPr>
              <p:spPr bwMode="auto">
                <a:xfrm>
                  <a:off x="496" y="1400"/>
                  <a:ext cx="1" cy="77"/>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827" name="Line 110">
                  <a:extLst>
                    <a:ext uri="{FF2B5EF4-FFF2-40B4-BE49-F238E27FC236}">
                      <a16:creationId xmlns:a16="http://schemas.microsoft.com/office/drawing/2014/main" id="{3A950E22-DC16-3164-677D-5C3770B6614A}"/>
                    </a:ext>
                  </a:extLst>
                </p:cNvPr>
                <p:cNvSpPr>
                  <a:spLocks noChangeShapeType="1"/>
                </p:cNvSpPr>
                <p:nvPr/>
              </p:nvSpPr>
              <p:spPr bwMode="auto">
                <a:xfrm flipV="1">
                  <a:off x="496" y="1400"/>
                  <a:ext cx="1" cy="77"/>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828" name="Line 111">
                  <a:extLst>
                    <a:ext uri="{FF2B5EF4-FFF2-40B4-BE49-F238E27FC236}">
                      <a16:creationId xmlns:a16="http://schemas.microsoft.com/office/drawing/2014/main" id="{C371A371-3387-6716-8277-8CBE36F35CF8}"/>
                    </a:ext>
                  </a:extLst>
                </p:cNvPr>
                <p:cNvSpPr>
                  <a:spLocks noChangeShapeType="1"/>
                </p:cNvSpPr>
                <p:nvPr/>
              </p:nvSpPr>
              <p:spPr bwMode="auto">
                <a:xfrm>
                  <a:off x="2082" y="2781"/>
                  <a:ext cx="0" cy="19"/>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829" name="Line 112">
                  <a:extLst>
                    <a:ext uri="{FF2B5EF4-FFF2-40B4-BE49-F238E27FC236}">
                      <a16:creationId xmlns:a16="http://schemas.microsoft.com/office/drawing/2014/main" id="{83624B31-A0FB-C86B-E5EB-1D4BB4DA6758}"/>
                    </a:ext>
                  </a:extLst>
                </p:cNvPr>
                <p:cNvSpPr>
                  <a:spLocks noChangeShapeType="1"/>
                </p:cNvSpPr>
                <p:nvPr/>
              </p:nvSpPr>
              <p:spPr bwMode="auto">
                <a:xfrm flipV="1">
                  <a:off x="2082" y="2781"/>
                  <a:ext cx="0" cy="19"/>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830" name="Line 113">
                  <a:extLst>
                    <a:ext uri="{FF2B5EF4-FFF2-40B4-BE49-F238E27FC236}">
                      <a16:creationId xmlns:a16="http://schemas.microsoft.com/office/drawing/2014/main" id="{99861976-95FF-1B3B-BC6F-E7558A07AFEE}"/>
                    </a:ext>
                  </a:extLst>
                </p:cNvPr>
                <p:cNvSpPr>
                  <a:spLocks noChangeShapeType="1"/>
                </p:cNvSpPr>
                <p:nvPr/>
              </p:nvSpPr>
              <p:spPr bwMode="auto">
                <a:xfrm>
                  <a:off x="2107" y="2781"/>
                  <a:ext cx="1" cy="19"/>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831" name="Line 114">
                  <a:extLst>
                    <a:ext uri="{FF2B5EF4-FFF2-40B4-BE49-F238E27FC236}">
                      <a16:creationId xmlns:a16="http://schemas.microsoft.com/office/drawing/2014/main" id="{65386730-039F-5B80-4F13-EA45660289CC}"/>
                    </a:ext>
                  </a:extLst>
                </p:cNvPr>
                <p:cNvSpPr>
                  <a:spLocks noChangeShapeType="1"/>
                </p:cNvSpPr>
                <p:nvPr/>
              </p:nvSpPr>
              <p:spPr bwMode="auto">
                <a:xfrm flipV="1">
                  <a:off x="2107" y="2781"/>
                  <a:ext cx="1" cy="19"/>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832" name="Line 115">
                  <a:extLst>
                    <a:ext uri="{FF2B5EF4-FFF2-40B4-BE49-F238E27FC236}">
                      <a16:creationId xmlns:a16="http://schemas.microsoft.com/office/drawing/2014/main" id="{3FAD5F14-7ABE-58F0-F8FD-1BA8B6CE51DE}"/>
                    </a:ext>
                  </a:extLst>
                </p:cNvPr>
                <p:cNvSpPr>
                  <a:spLocks noChangeShapeType="1"/>
                </p:cNvSpPr>
                <p:nvPr/>
              </p:nvSpPr>
              <p:spPr bwMode="auto">
                <a:xfrm>
                  <a:off x="1047" y="1929"/>
                  <a:ext cx="0" cy="30"/>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833" name="Line 116">
                  <a:extLst>
                    <a:ext uri="{FF2B5EF4-FFF2-40B4-BE49-F238E27FC236}">
                      <a16:creationId xmlns:a16="http://schemas.microsoft.com/office/drawing/2014/main" id="{ED5694BF-699D-EF2A-715F-BC3332DEFE50}"/>
                    </a:ext>
                  </a:extLst>
                </p:cNvPr>
                <p:cNvSpPr>
                  <a:spLocks noChangeShapeType="1"/>
                </p:cNvSpPr>
                <p:nvPr/>
              </p:nvSpPr>
              <p:spPr bwMode="auto">
                <a:xfrm flipV="1">
                  <a:off x="1047" y="1929"/>
                  <a:ext cx="0" cy="30"/>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834" name="Line 117">
                  <a:extLst>
                    <a:ext uri="{FF2B5EF4-FFF2-40B4-BE49-F238E27FC236}">
                      <a16:creationId xmlns:a16="http://schemas.microsoft.com/office/drawing/2014/main" id="{DA869C8D-988E-21A3-85D0-2A5442ECEA8D}"/>
                    </a:ext>
                  </a:extLst>
                </p:cNvPr>
                <p:cNvSpPr>
                  <a:spLocks noChangeShapeType="1"/>
                </p:cNvSpPr>
                <p:nvPr/>
              </p:nvSpPr>
              <p:spPr bwMode="auto">
                <a:xfrm>
                  <a:off x="1083" y="1929"/>
                  <a:ext cx="1" cy="30"/>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835" name="Line 118">
                  <a:extLst>
                    <a:ext uri="{FF2B5EF4-FFF2-40B4-BE49-F238E27FC236}">
                      <a16:creationId xmlns:a16="http://schemas.microsoft.com/office/drawing/2014/main" id="{601C69B7-6147-D866-88FA-BC7146461B98}"/>
                    </a:ext>
                  </a:extLst>
                </p:cNvPr>
                <p:cNvSpPr>
                  <a:spLocks noChangeShapeType="1"/>
                </p:cNvSpPr>
                <p:nvPr/>
              </p:nvSpPr>
              <p:spPr bwMode="auto">
                <a:xfrm flipV="1">
                  <a:off x="1083" y="1929"/>
                  <a:ext cx="1" cy="30"/>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836" name="Line 119">
                  <a:extLst>
                    <a:ext uri="{FF2B5EF4-FFF2-40B4-BE49-F238E27FC236}">
                      <a16:creationId xmlns:a16="http://schemas.microsoft.com/office/drawing/2014/main" id="{D0883C25-AA4B-6286-4A20-F5C9AF4C7B75}"/>
                    </a:ext>
                  </a:extLst>
                </p:cNvPr>
                <p:cNvSpPr>
                  <a:spLocks noChangeShapeType="1"/>
                </p:cNvSpPr>
                <p:nvPr/>
              </p:nvSpPr>
              <p:spPr bwMode="auto">
                <a:xfrm>
                  <a:off x="1868" y="2606"/>
                  <a:ext cx="1" cy="34"/>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837" name="Line 120">
                  <a:extLst>
                    <a:ext uri="{FF2B5EF4-FFF2-40B4-BE49-F238E27FC236}">
                      <a16:creationId xmlns:a16="http://schemas.microsoft.com/office/drawing/2014/main" id="{5B1661CC-1005-E2C9-40ED-C4C97A62BEEA}"/>
                    </a:ext>
                  </a:extLst>
                </p:cNvPr>
                <p:cNvSpPr>
                  <a:spLocks noChangeShapeType="1"/>
                </p:cNvSpPr>
                <p:nvPr/>
              </p:nvSpPr>
              <p:spPr bwMode="auto">
                <a:xfrm flipV="1">
                  <a:off x="1868" y="2606"/>
                  <a:ext cx="1" cy="34"/>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838" name="Line 121">
                  <a:extLst>
                    <a:ext uri="{FF2B5EF4-FFF2-40B4-BE49-F238E27FC236}">
                      <a16:creationId xmlns:a16="http://schemas.microsoft.com/office/drawing/2014/main" id="{47A1BC3E-AC94-96C7-FAF7-66CB56C03889}"/>
                    </a:ext>
                  </a:extLst>
                </p:cNvPr>
                <p:cNvSpPr>
                  <a:spLocks noChangeShapeType="1"/>
                </p:cNvSpPr>
                <p:nvPr/>
              </p:nvSpPr>
              <p:spPr bwMode="auto">
                <a:xfrm>
                  <a:off x="1908" y="2606"/>
                  <a:ext cx="1" cy="34"/>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839" name="Line 122">
                  <a:extLst>
                    <a:ext uri="{FF2B5EF4-FFF2-40B4-BE49-F238E27FC236}">
                      <a16:creationId xmlns:a16="http://schemas.microsoft.com/office/drawing/2014/main" id="{472F3526-F29C-71A3-9CE8-6E00FA6C5BC0}"/>
                    </a:ext>
                  </a:extLst>
                </p:cNvPr>
                <p:cNvSpPr>
                  <a:spLocks noChangeShapeType="1"/>
                </p:cNvSpPr>
                <p:nvPr/>
              </p:nvSpPr>
              <p:spPr bwMode="auto">
                <a:xfrm flipV="1">
                  <a:off x="1908" y="2606"/>
                  <a:ext cx="1" cy="34"/>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840" name="Line 123">
                  <a:extLst>
                    <a:ext uri="{FF2B5EF4-FFF2-40B4-BE49-F238E27FC236}">
                      <a16:creationId xmlns:a16="http://schemas.microsoft.com/office/drawing/2014/main" id="{7CB25805-C626-73DE-3DD4-E3E1FE31E331}"/>
                    </a:ext>
                  </a:extLst>
                </p:cNvPr>
                <p:cNvSpPr>
                  <a:spLocks noChangeShapeType="1"/>
                </p:cNvSpPr>
                <p:nvPr/>
              </p:nvSpPr>
              <p:spPr bwMode="auto">
                <a:xfrm>
                  <a:off x="1279" y="2120"/>
                  <a:ext cx="1" cy="27"/>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841" name="Line 124">
                  <a:extLst>
                    <a:ext uri="{FF2B5EF4-FFF2-40B4-BE49-F238E27FC236}">
                      <a16:creationId xmlns:a16="http://schemas.microsoft.com/office/drawing/2014/main" id="{E5223B8C-0425-9D7C-4572-FED55E29B47D}"/>
                    </a:ext>
                  </a:extLst>
                </p:cNvPr>
                <p:cNvSpPr>
                  <a:spLocks noChangeShapeType="1"/>
                </p:cNvSpPr>
                <p:nvPr/>
              </p:nvSpPr>
              <p:spPr bwMode="auto">
                <a:xfrm flipV="1">
                  <a:off x="1279" y="2120"/>
                  <a:ext cx="1" cy="27"/>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842" name="Line 125">
                  <a:extLst>
                    <a:ext uri="{FF2B5EF4-FFF2-40B4-BE49-F238E27FC236}">
                      <a16:creationId xmlns:a16="http://schemas.microsoft.com/office/drawing/2014/main" id="{8A0A07D3-637B-1584-276B-6E93F21AD445}"/>
                    </a:ext>
                  </a:extLst>
                </p:cNvPr>
                <p:cNvSpPr>
                  <a:spLocks noChangeShapeType="1"/>
                </p:cNvSpPr>
                <p:nvPr/>
              </p:nvSpPr>
              <p:spPr bwMode="auto">
                <a:xfrm>
                  <a:off x="1311" y="2120"/>
                  <a:ext cx="1" cy="27"/>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843" name="Line 126">
                  <a:extLst>
                    <a:ext uri="{FF2B5EF4-FFF2-40B4-BE49-F238E27FC236}">
                      <a16:creationId xmlns:a16="http://schemas.microsoft.com/office/drawing/2014/main" id="{8963154B-36D0-9B60-D43E-6E4B88EFA1BC}"/>
                    </a:ext>
                  </a:extLst>
                </p:cNvPr>
                <p:cNvSpPr>
                  <a:spLocks noChangeShapeType="1"/>
                </p:cNvSpPr>
                <p:nvPr/>
              </p:nvSpPr>
              <p:spPr bwMode="auto">
                <a:xfrm flipV="1">
                  <a:off x="1311" y="2120"/>
                  <a:ext cx="1" cy="27"/>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844" name="Line 127">
                  <a:extLst>
                    <a:ext uri="{FF2B5EF4-FFF2-40B4-BE49-F238E27FC236}">
                      <a16:creationId xmlns:a16="http://schemas.microsoft.com/office/drawing/2014/main" id="{33C3E687-B36D-6CBF-C72A-C7ACFD3323F1}"/>
                    </a:ext>
                  </a:extLst>
                </p:cNvPr>
                <p:cNvSpPr>
                  <a:spLocks noChangeShapeType="1"/>
                </p:cNvSpPr>
                <p:nvPr/>
              </p:nvSpPr>
              <p:spPr bwMode="auto">
                <a:xfrm>
                  <a:off x="913" y="1819"/>
                  <a:ext cx="1" cy="23"/>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845" name="Line 128">
                  <a:extLst>
                    <a:ext uri="{FF2B5EF4-FFF2-40B4-BE49-F238E27FC236}">
                      <a16:creationId xmlns:a16="http://schemas.microsoft.com/office/drawing/2014/main" id="{38E28E74-F906-EFA0-F9D9-511A626AF8F5}"/>
                    </a:ext>
                  </a:extLst>
                </p:cNvPr>
                <p:cNvSpPr>
                  <a:spLocks noChangeShapeType="1"/>
                </p:cNvSpPr>
                <p:nvPr/>
              </p:nvSpPr>
              <p:spPr bwMode="auto">
                <a:xfrm flipV="1">
                  <a:off x="913" y="1819"/>
                  <a:ext cx="1" cy="23"/>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846" name="Line 129">
                  <a:extLst>
                    <a:ext uri="{FF2B5EF4-FFF2-40B4-BE49-F238E27FC236}">
                      <a16:creationId xmlns:a16="http://schemas.microsoft.com/office/drawing/2014/main" id="{0D378F17-48F2-EAB9-A7C4-B1DDEBE2F10E}"/>
                    </a:ext>
                  </a:extLst>
                </p:cNvPr>
                <p:cNvSpPr>
                  <a:spLocks noChangeShapeType="1"/>
                </p:cNvSpPr>
                <p:nvPr/>
              </p:nvSpPr>
              <p:spPr bwMode="auto">
                <a:xfrm>
                  <a:off x="942" y="1819"/>
                  <a:ext cx="1" cy="23"/>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847" name="Line 130">
                  <a:extLst>
                    <a:ext uri="{FF2B5EF4-FFF2-40B4-BE49-F238E27FC236}">
                      <a16:creationId xmlns:a16="http://schemas.microsoft.com/office/drawing/2014/main" id="{40ABF94D-3A4D-33E0-EA98-4A01372C98FC}"/>
                    </a:ext>
                  </a:extLst>
                </p:cNvPr>
                <p:cNvSpPr>
                  <a:spLocks noChangeShapeType="1"/>
                </p:cNvSpPr>
                <p:nvPr/>
              </p:nvSpPr>
              <p:spPr bwMode="auto">
                <a:xfrm flipV="1">
                  <a:off x="942" y="1819"/>
                  <a:ext cx="1" cy="23"/>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848" name="Line 131">
                  <a:extLst>
                    <a:ext uri="{FF2B5EF4-FFF2-40B4-BE49-F238E27FC236}">
                      <a16:creationId xmlns:a16="http://schemas.microsoft.com/office/drawing/2014/main" id="{A74BA9A4-9DAB-68BE-1A66-148F6E0E5E4C}"/>
                    </a:ext>
                  </a:extLst>
                </p:cNvPr>
                <p:cNvSpPr>
                  <a:spLocks noChangeShapeType="1"/>
                </p:cNvSpPr>
                <p:nvPr/>
              </p:nvSpPr>
              <p:spPr bwMode="auto">
                <a:xfrm>
                  <a:off x="1213" y="2067"/>
                  <a:ext cx="1" cy="26"/>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849" name="Line 132">
                  <a:extLst>
                    <a:ext uri="{FF2B5EF4-FFF2-40B4-BE49-F238E27FC236}">
                      <a16:creationId xmlns:a16="http://schemas.microsoft.com/office/drawing/2014/main" id="{AA67B888-549D-CFFC-E7F5-33F174828804}"/>
                    </a:ext>
                  </a:extLst>
                </p:cNvPr>
                <p:cNvSpPr>
                  <a:spLocks noChangeShapeType="1"/>
                </p:cNvSpPr>
                <p:nvPr/>
              </p:nvSpPr>
              <p:spPr bwMode="auto">
                <a:xfrm flipV="1">
                  <a:off x="1213" y="2067"/>
                  <a:ext cx="1" cy="26"/>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850" name="Line 133">
                  <a:extLst>
                    <a:ext uri="{FF2B5EF4-FFF2-40B4-BE49-F238E27FC236}">
                      <a16:creationId xmlns:a16="http://schemas.microsoft.com/office/drawing/2014/main" id="{46585F4C-B4B3-1542-5CC2-EF4A2C2EDB07}"/>
                    </a:ext>
                  </a:extLst>
                </p:cNvPr>
                <p:cNvSpPr>
                  <a:spLocks noChangeShapeType="1"/>
                </p:cNvSpPr>
                <p:nvPr/>
              </p:nvSpPr>
              <p:spPr bwMode="auto">
                <a:xfrm>
                  <a:off x="1245" y="2067"/>
                  <a:ext cx="1" cy="26"/>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851" name="Line 134">
                  <a:extLst>
                    <a:ext uri="{FF2B5EF4-FFF2-40B4-BE49-F238E27FC236}">
                      <a16:creationId xmlns:a16="http://schemas.microsoft.com/office/drawing/2014/main" id="{46C0A31D-B4C5-8836-F180-FE4FD04E3C71}"/>
                    </a:ext>
                  </a:extLst>
                </p:cNvPr>
                <p:cNvSpPr>
                  <a:spLocks noChangeShapeType="1"/>
                </p:cNvSpPr>
                <p:nvPr/>
              </p:nvSpPr>
              <p:spPr bwMode="auto">
                <a:xfrm flipV="1">
                  <a:off x="1245" y="2067"/>
                  <a:ext cx="1" cy="26"/>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852" name="Line 135">
                  <a:extLst>
                    <a:ext uri="{FF2B5EF4-FFF2-40B4-BE49-F238E27FC236}">
                      <a16:creationId xmlns:a16="http://schemas.microsoft.com/office/drawing/2014/main" id="{7A46916B-2BE8-8A57-2C78-BDCE70AECF69}"/>
                    </a:ext>
                  </a:extLst>
                </p:cNvPr>
                <p:cNvSpPr>
                  <a:spLocks noChangeShapeType="1"/>
                </p:cNvSpPr>
                <p:nvPr/>
              </p:nvSpPr>
              <p:spPr bwMode="auto">
                <a:xfrm>
                  <a:off x="1701" y="2465"/>
                  <a:ext cx="1" cy="60"/>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853" name="Line 136">
                  <a:extLst>
                    <a:ext uri="{FF2B5EF4-FFF2-40B4-BE49-F238E27FC236}">
                      <a16:creationId xmlns:a16="http://schemas.microsoft.com/office/drawing/2014/main" id="{B340E1E1-B7A1-801E-A75B-5532D00C2402}"/>
                    </a:ext>
                  </a:extLst>
                </p:cNvPr>
                <p:cNvSpPr>
                  <a:spLocks noChangeShapeType="1"/>
                </p:cNvSpPr>
                <p:nvPr/>
              </p:nvSpPr>
              <p:spPr bwMode="auto">
                <a:xfrm flipV="1">
                  <a:off x="1701" y="2465"/>
                  <a:ext cx="1" cy="60"/>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854" name="Line 137">
                  <a:extLst>
                    <a:ext uri="{FF2B5EF4-FFF2-40B4-BE49-F238E27FC236}">
                      <a16:creationId xmlns:a16="http://schemas.microsoft.com/office/drawing/2014/main" id="{49D2065F-3736-C78D-6C55-D9FDEA30DB12}"/>
                    </a:ext>
                  </a:extLst>
                </p:cNvPr>
                <p:cNvSpPr>
                  <a:spLocks noChangeShapeType="1"/>
                </p:cNvSpPr>
                <p:nvPr/>
              </p:nvSpPr>
              <p:spPr bwMode="auto">
                <a:xfrm>
                  <a:off x="1774" y="2465"/>
                  <a:ext cx="1" cy="60"/>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855" name="Line 138">
                  <a:extLst>
                    <a:ext uri="{FF2B5EF4-FFF2-40B4-BE49-F238E27FC236}">
                      <a16:creationId xmlns:a16="http://schemas.microsoft.com/office/drawing/2014/main" id="{1F1C6EA5-0F58-975B-D029-64A0A0DBF456}"/>
                    </a:ext>
                  </a:extLst>
                </p:cNvPr>
                <p:cNvSpPr>
                  <a:spLocks noChangeShapeType="1"/>
                </p:cNvSpPr>
                <p:nvPr/>
              </p:nvSpPr>
              <p:spPr bwMode="auto">
                <a:xfrm flipV="1">
                  <a:off x="1774" y="2465"/>
                  <a:ext cx="1" cy="60"/>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856" name="Line 139">
                  <a:extLst>
                    <a:ext uri="{FF2B5EF4-FFF2-40B4-BE49-F238E27FC236}">
                      <a16:creationId xmlns:a16="http://schemas.microsoft.com/office/drawing/2014/main" id="{BB46D3B4-427C-B57F-D664-A48395957ABA}"/>
                    </a:ext>
                  </a:extLst>
                </p:cNvPr>
                <p:cNvSpPr>
                  <a:spLocks noChangeShapeType="1"/>
                </p:cNvSpPr>
                <p:nvPr/>
              </p:nvSpPr>
              <p:spPr bwMode="auto">
                <a:xfrm>
                  <a:off x="711" y="1651"/>
                  <a:ext cx="0" cy="30"/>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857" name="Line 140">
                  <a:extLst>
                    <a:ext uri="{FF2B5EF4-FFF2-40B4-BE49-F238E27FC236}">
                      <a16:creationId xmlns:a16="http://schemas.microsoft.com/office/drawing/2014/main" id="{7B344440-81B0-12D4-04CC-20717758AA2A}"/>
                    </a:ext>
                  </a:extLst>
                </p:cNvPr>
                <p:cNvSpPr>
                  <a:spLocks noChangeShapeType="1"/>
                </p:cNvSpPr>
                <p:nvPr/>
              </p:nvSpPr>
              <p:spPr bwMode="auto">
                <a:xfrm flipV="1">
                  <a:off x="711" y="1651"/>
                  <a:ext cx="0" cy="30"/>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858" name="Line 141">
                  <a:extLst>
                    <a:ext uri="{FF2B5EF4-FFF2-40B4-BE49-F238E27FC236}">
                      <a16:creationId xmlns:a16="http://schemas.microsoft.com/office/drawing/2014/main" id="{09AF816D-01FB-6C0D-4DE0-8D27A6ADBC12}"/>
                    </a:ext>
                  </a:extLst>
                </p:cNvPr>
                <p:cNvSpPr>
                  <a:spLocks noChangeShapeType="1"/>
                </p:cNvSpPr>
                <p:nvPr/>
              </p:nvSpPr>
              <p:spPr bwMode="auto">
                <a:xfrm>
                  <a:off x="746" y="1651"/>
                  <a:ext cx="1" cy="30"/>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859" name="Line 142">
                  <a:extLst>
                    <a:ext uri="{FF2B5EF4-FFF2-40B4-BE49-F238E27FC236}">
                      <a16:creationId xmlns:a16="http://schemas.microsoft.com/office/drawing/2014/main" id="{51DBC03E-A460-FECF-FB97-B587356C7488}"/>
                    </a:ext>
                  </a:extLst>
                </p:cNvPr>
                <p:cNvSpPr>
                  <a:spLocks noChangeShapeType="1"/>
                </p:cNvSpPr>
                <p:nvPr/>
              </p:nvSpPr>
              <p:spPr bwMode="auto">
                <a:xfrm flipV="1">
                  <a:off x="746" y="1651"/>
                  <a:ext cx="1" cy="30"/>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860" name="Line 143">
                  <a:extLst>
                    <a:ext uri="{FF2B5EF4-FFF2-40B4-BE49-F238E27FC236}">
                      <a16:creationId xmlns:a16="http://schemas.microsoft.com/office/drawing/2014/main" id="{F966BB25-8D92-1AB8-BA5C-75282A397337}"/>
                    </a:ext>
                  </a:extLst>
                </p:cNvPr>
                <p:cNvSpPr>
                  <a:spLocks noChangeShapeType="1"/>
                </p:cNvSpPr>
                <p:nvPr/>
              </p:nvSpPr>
              <p:spPr bwMode="auto">
                <a:xfrm>
                  <a:off x="2060" y="2764"/>
                  <a:ext cx="1" cy="13"/>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861" name="Line 144">
                  <a:extLst>
                    <a:ext uri="{FF2B5EF4-FFF2-40B4-BE49-F238E27FC236}">
                      <a16:creationId xmlns:a16="http://schemas.microsoft.com/office/drawing/2014/main" id="{6AD737D2-979D-7E5B-9046-B6E359AD665C}"/>
                    </a:ext>
                  </a:extLst>
                </p:cNvPr>
                <p:cNvSpPr>
                  <a:spLocks noChangeShapeType="1"/>
                </p:cNvSpPr>
                <p:nvPr/>
              </p:nvSpPr>
              <p:spPr bwMode="auto">
                <a:xfrm flipV="1">
                  <a:off x="2060" y="2764"/>
                  <a:ext cx="1" cy="13"/>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862" name="Line 145">
                  <a:extLst>
                    <a:ext uri="{FF2B5EF4-FFF2-40B4-BE49-F238E27FC236}">
                      <a16:creationId xmlns:a16="http://schemas.microsoft.com/office/drawing/2014/main" id="{3DA5496C-E5B3-C835-AAAE-E17FA44F6DFB}"/>
                    </a:ext>
                  </a:extLst>
                </p:cNvPr>
                <p:cNvSpPr>
                  <a:spLocks noChangeShapeType="1"/>
                </p:cNvSpPr>
                <p:nvPr/>
              </p:nvSpPr>
              <p:spPr bwMode="auto">
                <a:xfrm>
                  <a:off x="2075" y="2764"/>
                  <a:ext cx="1" cy="13"/>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863" name="Line 146">
                  <a:extLst>
                    <a:ext uri="{FF2B5EF4-FFF2-40B4-BE49-F238E27FC236}">
                      <a16:creationId xmlns:a16="http://schemas.microsoft.com/office/drawing/2014/main" id="{AC5E5B5E-EA3E-4E4F-671B-3A13A55B3786}"/>
                    </a:ext>
                  </a:extLst>
                </p:cNvPr>
                <p:cNvSpPr>
                  <a:spLocks noChangeShapeType="1"/>
                </p:cNvSpPr>
                <p:nvPr/>
              </p:nvSpPr>
              <p:spPr bwMode="auto">
                <a:xfrm flipV="1">
                  <a:off x="2075" y="2764"/>
                  <a:ext cx="1" cy="13"/>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864" name="Line 147">
                  <a:extLst>
                    <a:ext uri="{FF2B5EF4-FFF2-40B4-BE49-F238E27FC236}">
                      <a16:creationId xmlns:a16="http://schemas.microsoft.com/office/drawing/2014/main" id="{B20C04AE-DFEC-1124-0553-4E6267263037}"/>
                    </a:ext>
                  </a:extLst>
                </p:cNvPr>
                <p:cNvSpPr>
                  <a:spLocks noChangeShapeType="1"/>
                </p:cNvSpPr>
                <p:nvPr/>
              </p:nvSpPr>
              <p:spPr bwMode="auto">
                <a:xfrm>
                  <a:off x="974" y="1869"/>
                  <a:ext cx="1" cy="30"/>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865" name="Line 148">
                  <a:extLst>
                    <a:ext uri="{FF2B5EF4-FFF2-40B4-BE49-F238E27FC236}">
                      <a16:creationId xmlns:a16="http://schemas.microsoft.com/office/drawing/2014/main" id="{4E589F52-6E35-3676-71B8-0012B8571CD5}"/>
                    </a:ext>
                  </a:extLst>
                </p:cNvPr>
                <p:cNvSpPr>
                  <a:spLocks noChangeShapeType="1"/>
                </p:cNvSpPr>
                <p:nvPr/>
              </p:nvSpPr>
              <p:spPr bwMode="auto">
                <a:xfrm flipV="1">
                  <a:off x="974" y="1869"/>
                  <a:ext cx="1" cy="30"/>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866" name="Line 149">
                  <a:extLst>
                    <a:ext uri="{FF2B5EF4-FFF2-40B4-BE49-F238E27FC236}">
                      <a16:creationId xmlns:a16="http://schemas.microsoft.com/office/drawing/2014/main" id="{168F6303-7582-B67F-3E4B-A17C7A51A38C}"/>
                    </a:ext>
                  </a:extLst>
                </p:cNvPr>
                <p:cNvSpPr>
                  <a:spLocks noChangeShapeType="1"/>
                </p:cNvSpPr>
                <p:nvPr/>
              </p:nvSpPr>
              <p:spPr bwMode="auto">
                <a:xfrm>
                  <a:off x="1011" y="1869"/>
                  <a:ext cx="1" cy="30"/>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867" name="Line 150">
                  <a:extLst>
                    <a:ext uri="{FF2B5EF4-FFF2-40B4-BE49-F238E27FC236}">
                      <a16:creationId xmlns:a16="http://schemas.microsoft.com/office/drawing/2014/main" id="{FA67DF9C-C476-AAA4-293F-A9D2D4CFA56F}"/>
                    </a:ext>
                  </a:extLst>
                </p:cNvPr>
                <p:cNvSpPr>
                  <a:spLocks noChangeShapeType="1"/>
                </p:cNvSpPr>
                <p:nvPr/>
              </p:nvSpPr>
              <p:spPr bwMode="auto">
                <a:xfrm flipV="1">
                  <a:off x="1011" y="1869"/>
                  <a:ext cx="1" cy="30"/>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868" name="Line 151">
                  <a:extLst>
                    <a:ext uri="{FF2B5EF4-FFF2-40B4-BE49-F238E27FC236}">
                      <a16:creationId xmlns:a16="http://schemas.microsoft.com/office/drawing/2014/main" id="{CD7BC55B-8224-D319-4F4B-0F12AB19BAD3}"/>
                    </a:ext>
                  </a:extLst>
                </p:cNvPr>
                <p:cNvSpPr>
                  <a:spLocks noChangeShapeType="1"/>
                </p:cNvSpPr>
                <p:nvPr/>
              </p:nvSpPr>
              <p:spPr bwMode="auto">
                <a:xfrm>
                  <a:off x="1973" y="2693"/>
                  <a:ext cx="1" cy="10"/>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869" name="Line 152">
                  <a:extLst>
                    <a:ext uri="{FF2B5EF4-FFF2-40B4-BE49-F238E27FC236}">
                      <a16:creationId xmlns:a16="http://schemas.microsoft.com/office/drawing/2014/main" id="{789C93D3-3D4D-8D5B-A8B7-5F9A37B2789F}"/>
                    </a:ext>
                  </a:extLst>
                </p:cNvPr>
                <p:cNvSpPr>
                  <a:spLocks noChangeShapeType="1"/>
                </p:cNvSpPr>
                <p:nvPr/>
              </p:nvSpPr>
              <p:spPr bwMode="auto">
                <a:xfrm flipV="1">
                  <a:off x="1973" y="2693"/>
                  <a:ext cx="1" cy="10"/>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870" name="Line 153">
                  <a:extLst>
                    <a:ext uri="{FF2B5EF4-FFF2-40B4-BE49-F238E27FC236}">
                      <a16:creationId xmlns:a16="http://schemas.microsoft.com/office/drawing/2014/main" id="{D74C0E8C-230B-473C-6109-AA88231882AA}"/>
                    </a:ext>
                  </a:extLst>
                </p:cNvPr>
                <p:cNvSpPr>
                  <a:spLocks noChangeShapeType="1"/>
                </p:cNvSpPr>
                <p:nvPr/>
              </p:nvSpPr>
              <p:spPr bwMode="auto">
                <a:xfrm>
                  <a:off x="1987" y="2693"/>
                  <a:ext cx="1" cy="10"/>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871" name="Line 154">
                  <a:extLst>
                    <a:ext uri="{FF2B5EF4-FFF2-40B4-BE49-F238E27FC236}">
                      <a16:creationId xmlns:a16="http://schemas.microsoft.com/office/drawing/2014/main" id="{D835DF63-FCCC-748A-D652-BE9ABA65EB4A}"/>
                    </a:ext>
                  </a:extLst>
                </p:cNvPr>
                <p:cNvSpPr>
                  <a:spLocks noChangeShapeType="1"/>
                </p:cNvSpPr>
                <p:nvPr/>
              </p:nvSpPr>
              <p:spPr bwMode="auto">
                <a:xfrm flipV="1">
                  <a:off x="1987" y="2693"/>
                  <a:ext cx="1" cy="10"/>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872" name="Line 155">
                  <a:extLst>
                    <a:ext uri="{FF2B5EF4-FFF2-40B4-BE49-F238E27FC236}">
                      <a16:creationId xmlns:a16="http://schemas.microsoft.com/office/drawing/2014/main" id="{8D458A41-0317-B6F0-B2EE-6BC2B49BD5E5}"/>
                    </a:ext>
                  </a:extLst>
                </p:cNvPr>
                <p:cNvSpPr>
                  <a:spLocks noChangeShapeType="1"/>
                </p:cNvSpPr>
                <p:nvPr/>
              </p:nvSpPr>
              <p:spPr bwMode="auto">
                <a:xfrm>
                  <a:off x="2038" y="2746"/>
                  <a:ext cx="1" cy="1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873" name="Line 156">
                  <a:extLst>
                    <a:ext uri="{FF2B5EF4-FFF2-40B4-BE49-F238E27FC236}">
                      <a16:creationId xmlns:a16="http://schemas.microsoft.com/office/drawing/2014/main" id="{34BDD8E6-7006-B21A-404B-719A489D420F}"/>
                    </a:ext>
                  </a:extLst>
                </p:cNvPr>
                <p:cNvSpPr>
                  <a:spLocks noChangeShapeType="1"/>
                </p:cNvSpPr>
                <p:nvPr/>
              </p:nvSpPr>
              <p:spPr bwMode="auto">
                <a:xfrm flipV="1">
                  <a:off x="2038" y="2746"/>
                  <a:ext cx="1" cy="1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874" name="Line 157">
                  <a:extLst>
                    <a:ext uri="{FF2B5EF4-FFF2-40B4-BE49-F238E27FC236}">
                      <a16:creationId xmlns:a16="http://schemas.microsoft.com/office/drawing/2014/main" id="{03A78EF4-202F-CD2E-5756-C8FF3C301A0B}"/>
                    </a:ext>
                  </a:extLst>
                </p:cNvPr>
                <p:cNvSpPr>
                  <a:spLocks noChangeShapeType="1"/>
                </p:cNvSpPr>
                <p:nvPr/>
              </p:nvSpPr>
              <p:spPr bwMode="auto">
                <a:xfrm>
                  <a:off x="2053" y="2746"/>
                  <a:ext cx="1" cy="1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875" name="Line 158">
                  <a:extLst>
                    <a:ext uri="{FF2B5EF4-FFF2-40B4-BE49-F238E27FC236}">
                      <a16:creationId xmlns:a16="http://schemas.microsoft.com/office/drawing/2014/main" id="{01B300AB-1CF2-2B44-FDB0-AE84343A0861}"/>
                    </a:ext>
                  </a:extLst>
                </p:cNvPr>
                <p:cNvSpPr>
                  <a:spLocks noChangeShapeType="1"/>
                </p:cNvSpPr>
                <p:nvPr/>
              </p:nvSpPr>
              <p:spPr bwMode="auto">
                <a:xfrm flipV="1">
                  <a:off x="2053" y="2746"/>
                  <a:ext cx="1" cy="1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876" name="Line 159">
                  <a:extLst>
                    <a:ext uri="{FF2B5EF4-FFF2-40B4-BE49-F238E27FC236}">
                      <a16:creationId xmlns:a16="http://schemas.microsoft.com/office/drawing/2014/main" id="{249DCD5B-4185-CDCE-36BB-43023A722DBC}"/>
                    </a:ext>
                  </a:extLst>
                </p:cNvPr>
                <p:cNvSpPr>
                  <a:spLocks noChangeShapeType="1"/>
                </p:cNvSpPr>
                <p:nvPr/>
              </p:nvSpPr>
              <p:spPr bwMode="auto">
                <a:xfrm>
                  <a:off x="2013" y="2727"/>
                  <a:ext cx="1" cy="17"/>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877" name="Line 160">
                  <a:extLst>
                    <a:ext uri="{FF2B5EF4-FFF2-40B4-BE49-F238E27FC236}">
                      <a16:creationId xmlns:a16="http://schemas.microsoft.com/office/drawing/2014/main" id="{4E5C9384-CAFB-6B94-F41E-1B88098113A6}"/>
                    </a:ext>
                  </a:extLst>
                </p:cNvPr>
                <p:cNvSpPr>
                  <a:spLocks noChangeShapeType="1"/>
                </p:cNvSpPr>
                <p:nvPr/>
              </p:nvSpPr>
              <p:spPr bwMode="auto">
                <a:xfrm flipV="1">
                  <a:off x="2013" y="2727"/>
                  <a:ext cx="1" cy="17"/>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878" name="Line 161">
                  <a:extLst>
                    <a:ext uri="{FF2B5EF4-FFF2-40B4-BE49-F238E27FC236}">
                      <a16:creationId xmlns:a16="http://schemas.microsoft.com/office/drawing/2014/main" id="{783B6A51-DBC9-A866-FA5F-C761C7631662}"/>
                    </a:ext>
                  </a:extLst>
                </p:cNvPr>
                <p:cNvSpPr>
                  <a:spLocks noChangeShapeType="1"/>
                </p:cNvSpPr>
                <p:nvPr/>
              </p:nvSpPr>
              <p:spPr bwMode="auto">
                <a:xfrm>
                  <a:off x="2035" y="2727"/>
                  <a:ext cx="1" cy="17"/>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879" name="Line 162">
                  <a:extLst>
                    <a:ext uri="{FF2B5EF4-FFF2-40B4-BE49-F238E27FC236}">
                      <a16:creationId xmlns:a16="http://schemas.microsoft.com/office/drawing/2014/main" id="{D9AEAB14-87E7-9F27-E92B-EC50C321BCD0}"/>
                    </a:ext>
                  </a:extLst>
                </p:cNvPr>
                <p:cNvSpPr>
                  <a:spLocks noChangeShapeType="1"/>
                </p:cNvSpPr>
                <p:nvPr/>
              </p:nvSpPr>
              <p:spPr bwMode="auto">
                <a:xfrm flipV="1">
                  <a:off x="2035" y="2727"/>
                  <a:ext cx="1" cy="17"/>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880" name="Line 163">
                  <a:extLst>
                    <a:ext uri="{FF2B5EF4-FFF2-40B4-BE49-F238E27FC236}">
                      <a16:creationId xmlns:a16="http://schemas.microsoft.com/office/drawing/2014/main" id="{46C71119-B7CB-DF63-7F41-C4C956241524}"/>
                    </a:ext>
                  </a:extLst>
                </p:cNvPr>
                <p:cNvSpPr>
                  <a:spLocks noChangeShapeType="1"/>
                </p:cNvSpPr>
                <p:nvPr/>
              </p:nvSpPr>
              <p:spPr bwMode="auto">
                <a:xfrm>
                  <a:off x="507" y="1484"/>
                  <a:ext cx="1" cy="147"/>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881" name="Line 164">
                  <a:extLst>
                    <a:ext uri="{FF2B5EF4-FFF2-40B4-BE49-F238E27FC236}">
                      <a16:creationId xmlns:a16="http://schemas.microsoft.com/office/drawing/2014/main" id="{4328D1BF-E3F6-6026-65FA-A750587F58C9}"/>
                    </a:ext>
                  </a:extLst>
                </p:cNvPr>
                <p:cNvSpPr>
                  <a:spLocks noChangeShapeType="1"/>
                </p:cNvSpPr>
                <p:nvPr/>
              </p:nvSpPr>
              <p:spPr bwMode="auto">
                <a:xfrm>
                  <a:off x="507" y="1484"/>
                  <a:ext cx="178" cy="0"/>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882" name="Line 165">
                  <a:extLst>
                    <a:ext uri="{FF2B5EF4-FFF2-40B4-BE49-F238E27FC236}">
                      <a16:creationId xmlns:a16="http://schemas.microsoft.com/office/drawing/2014/main" id="{F2A3EBA3-1643-490F-A920-395FC2663DAA}"/>
                    </a:ext>
                  </a:extLst>
                </p:cNvPr>
                <p:cNvSpPr>
                  <a:spLocks noChangeShapeType="1"/>
                </p:cNvSpPr>
                <p:nvPr/>
              </p:nvSpPr>
              <p:spPr bwMode="auto">
                <a:xfrm>
                  <a:off x="685" y="1484"/>
                  <a:ext cx="1" cy="147"/>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883" name="Line 166">
                  <a:extLst>
                    <a:ext uri="{FF2B5EF4-FFF2-40B4-BE49-F238E27FC236}">
                      <a16:creationId xmlns:a16="http://schemas.microsoft.com/office/drawing/2014/main" id="{E095884D-F05D-0251-4B90-BF01BE41F8A8}"/>
                    </a:ext>
                  </a:extLst>
                </p:cNvPr>
                <p:cNvSpPr>
                  <a:spLocks noChangeShapeType="1"/>
                </p:cNvSpPr>
                <p:nvPr/>
              </p:nvSpPr>
              <p:spPr bwMode="auto">
                <a:xfrm flipH="1">
                  <a:off x="507" y="1631"/>
                  <a:ext cx="178"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884" name="Line 167">
                  <a:extLst>
                    <a:ext uri="{FF2B5EF4-FFF2-40B4-BE49-F238E27FC236}">
                      <a16:creationId xmlns:a16="http://schemas.microsoft.com/office/drawing/2014/main" id="{B5FAFFA2-2B5D-7FA9-0D85-E0D60BB1DDF6}"/>
                    </a:ext>
                  </a:extLst>
                </p:cNvPr>
                <p:cNvSpPr>
                  <a:spLocks noChangeShapeType="1"/>
                </p:cNvSpPr>
                <p:nvPr/>
              </p:nvSpPr>
              <p:spPr bwMode="auto">
                <a:xfrm>
                  <a:off x="2205" y="2884"/>
                  <a:ext cx="1" cy="11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885" name="Line 168">
                  <a:extLst>
                    <a:ext uri="{FF2B5EF4-FFF2-40B4-BE49-F238E27FC236}">
                      <a16:creationId xmlns:a16="http://schemas.microsoft.com/office/drawing/2014/main" id="{8B8D993D-E1C3-8F1C-1FE9-AC9F42C245F2}"/>
                    </a:ext>
                  </a:extLst>
                </p:cNvPr>
                <p:cNvSpPr>
                  <a:spLocks noChangeShapeType="1"/>
                </p:cNvSpPr>
                <p:nvPr/>
              </p:nvSpPr>
              <p:spPr bwMode="auto">
                <a:xfrm>
                  <a:off x="2205" y="2884"/>
                  <a:ext cx="137"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886" name="Line 169">
                  <a:extLst>
                    <a:ext uri="{FF2B5EF4-FFF2-40B4-BE49-F238E27FC236}">
                      <a16:creationId xmlns:a16="http://schemas.microsoft.com/office/drawing/2014/main" id="{9B3E1599-DA93-26A3-9F42-AAC2C75D0C69}"/>
                    </a:ext>
                  </a:extLst>
                </p:cNvPr>
                <p:cNvSpPr>
                  <a:spLocks noChangeShapeType="1"/>
                </p:cNvSpPr>
                <p:nvPr/>
              </p:nvSpPr>
              <p:spPr bwMode="auto">
                <a:xfrm>
                  <a:off x="2342" y="2884"/>
                  <a:ext cx="1" cy="11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887" name="Line 170">
                  <a:extLst>
                    <a:ext uri="{FF2B5EF4-FFF2-40B4-BE49-F238E27FC236}">
                      <a16:creationId xmlns:a16="http://schemas.microsoft.com/office/drawing/2014/main" id="{D92C71CF-E5D7-C577-126B-17B0BD1EDC24}"/>
                    </a:ext>
                  </a:extLst>
                </p:cNvPr>
                <p:cNvSpPr>
                  <a:spLocks noChangeShapeType="1"/>
                </p:cNvSpPr>
                <p:nvPr/>
              </p:nvSpPr>
              <p:spPr bwMode="auto">
                <a:xfrm flipH="1">
                  <a:off x="2205" y="2995"/>
                  <a:ext cx="137" cy="0"/>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888" name="Line 171">
                  <a:extLst>
                    <a:ext uri="{FF2B5EF4-FFF2-40B4-BE49-F238E27FC236}">
                      <a16:creationId xmlns:a16="http://schemas.microsoft.com/office/drawing/2014/main" id="{15227310-0513-3741-38AA-F4D09EBC5506}"/>
                    </a:ext>
                  </a:extLst>
                </p:cNvPr>
                <p:cNvSpPr>
                  <a:spLocks noChangeShapeType="1"/>
                </p:cNvSpPr>
                <p:nvPr/>
              </p:nvSpPr>
              <p:spPr bwMode="auto">
                <a:xfrm>
                  <a:off x="2114" y="2807"/>
                  <a:ext cx="1" cy="47"/>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889" name="Line 172">
                  <a:extLst>
                    <a:ext uri="{FF2B5EF4-FFF2-40B4-BE49-F238E27FC236}">
                      <a16:creationId xmlns:a16="http://schemas.microsoft.com/office/drawing/2014/main" id="{F02524BD-A532-BC21-A08F-1B186EBBE39C}"/>
                    </a:ext>
                  </a:extLst>
                </p:cNvPr>
                <p:cNvSpPr>
                  <a:spLocks noChangeShapeType="1"/>
                </p:cNvSpPr>
                <p:nvPr/>
              </p:nvSpPr>
              <p:spPr bwMode="auto">
                <a:xfrm>
                  <a:off x="2114" y="2807"/>
                  <a:ext cx="55"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890" name="Line 173">
                  <a:extLst>
                    <a:ext uri="{FF2B5EF4-FFF2-40B4-BE49-F238E27FC236}">
                      <a16:creationId xmlns:a16="http://schemas.microsoft.com/office/drawing/2014/main" id="{55643A0A-8AB5-53CA-0BF8-806D0A8371FE}"/>
                    </a:ext>
                  </a:extLst>
                </p:cNvPr>
                <p:cNvSpPr>
                  <a:spLocks noChangeShapeType="1"/>
                </p:cNvSpPr>
                <p:nvPr/>
              </p:nvSpPr>
              <p:spPr bwMode="auto">
                <a:xfrm>
                  <a:off x="2169" y="2807"/>
                  <a:ext cx="0" cy="47"/>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891" name="Line 174">
                  <a:extLst>
                    <a:ext uri="{FF2B5EF4-FFF2-40B4-BE49-F238E27FC236}">
                      <a16:creationId xmlns:a16="http://schemas.microsoft.com/office/drawing/2014/main" id="{F814A808-9D26-7B04-0E22-7FA3BDBDDC7B}"/>
                    </a:ext>
                  </a:extLst>
                </p:cNvPr>
                <p:cNvSpPr>
                  <a:spLocks noChangeShapeType="1"/>
                </p:cNvSpPr>
                <p:nvPr/>
              </p:nvSpPr>
              <p:spPr bwMode="auto">
                <a:xfrm flipH="1">
                  <a:off x="2114" y="2854"/>
                  <a:ext cx="55" cy="0"/>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892" name="Line 175">
                  <a:extLst>
                    <a:ext uri="{FF2B5EF4-FFF2-40B4-BE49-F238E27FC236}">
                      <a16:creationId xmlns:a16="http://schemas.microsoft.com/office/drawing/2014/main" id="{CEB221F2-65CB-2849-041E-10A1DC9E6C33}"/>
                    </a:ext>
                  </a:extLst>
                </p:cNvPr>
                <p:cNvSpPr>
                  <a:spLocks noChangeShapeType="1"/>
                </p:cNvSpPr>
                <p:nvPr/>
              </p:nvSpPr>
              <p:spPr bwMode="auto">
                <a:xfrm>
                  <a:off x="1329" y="2160"/>
                  <a:ext cx="1" cy="9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893" name="Line 176">
                  <a:extLst>
                    <a:ext uri="{FF2B5EF4-FFF2-40B4-BE49-F238E27FC236}">
                      <a16:creationId xmlns:a16="http://schemas.microsoft.com/office/drawing/2014/main" id="{C9426E96-348C-2A4F-B304-63ADC9533C12}"/>
                    </a:ext>
                  </a:extLst>
                </p:cNvPr>
                <p:cNvSpPr>
                  <a:spLocks noChangeShapeType="1"/>
                </p:cNvSpPr>
                <p:nvPr/>
              </p:nvSpPr>
              <p:spPr bwMode="auto">
                <a:xfrm>
                  <a:off x="1329" y="2160"/>
                  <a:ext cx="109"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894" name="Line 177">
                  <a:extLst>
                    <a:ext uri="{FF2B5EF4-FFF2-40B4-BE49-F238E27FC236}">
                      <a16:creationId xmlns:a16="http://schemas.microsoft.com/office/drawing/2014/main" id="{D880CC7E-555F-6571-7C2D-563C9CA1682B}"/>
                    </a:ext>
                  </a:extLst>
                </p:cNvPr>
                <p:cNvSpPr>
                  <a:spLocks noChangeShapeType="1"/>
                </p:cNvSpPr>
                <p:nvPr/>
              </p:nvSpPr>
              <p:spPr bwMode="auto">
                <a:xfrm>
                  <a:off x="1438" y="2160"/>
                  <a:ext cx="1" cy="9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895" name="Line 178">
                  <a:extLst>
                    <a:ext uri="{FF2B5EF4-FFF2-40B4-BE49-F238E27FC236}">
                      <a16:creationId xmlns:a16="http://schemas.microsoft.com/office/drawing/2014/main" id="{1A1C4C2C-0EAA-9A19-BB06-48F2D5071198}"/>
                    </a:ext>
                  </a:extLst>
                </p:cNvPr>
                <p:cNvSpPr>
                  <a:spLocks noChangeShapeType="1"/>
                </p:cNvSpPr>
                <p:nvPr/>
              </p:nvSpPr>
              <p:spPr bwMode="auto">
                <a:xfrm flipH="1">
                  <a:off x="1329" y="2251"/>
                  <a:ext cx="109" cy="0"/>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896" name="Line 179">
                  <a:extLst>
                    <a:ext uri="{FF2B5EF4-FFF2-40B4-BE49-F238E27FC236}">
                      <a16:creationId xmlns:a16="http://schemas.microsoft.com/office/drawing/2014/main" id="{26902828-D2AB-40E0-E0B1-848B1A600098}"/>
                    </a:ext>
                  </a:extLst>
                </p:cNvPr>
                <p:cNvSpPr>
                  <a:spLocks noChangeShapeType="1"/>
                </p:cNvSpPr>
                <p:nvPr/>
              </p:nvSpPr>
              <p:spPr bwMode="auto">
                <a:xfrm>
                  <a:off x="1513" y="2315"/>
                  <a:ext cx="1" cy="86"/>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897" name="Line 180">
                  <a:extLst>
                    <a:ext uri="{FF2B5EF4-FFF2-40B4-BE49-F238E27FC236}">
                      <a16:creationId xmlns:a16="http://schemas.microsoft.com/office/drawing/2014/main" id="{C3711987-FC17-818A-287C-0472900EEC26}"/>
                    </a:ext>
                  </a:extLst>
                </p:cNvPr>
                <p:cNvSpPr>
                  <a:spLocks noChangeShapeType="1"/>
                </p:cNvSpPr>
                <p:nvPr/>
              </p:nvSpPr>
              <p:spPr bwMode="auto">
                <a:xfrm>
                  <a:off x="1513" y="2315"/>
                  <a:ext cx="105" cy="0"/>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898" name="Line 181">
                  <a:extLst>
                    <a:ext uri="{FF2B5EF4-FFF2-40B4-BE49-F238E27FC236}">
                      <a16:creationId xmlns:a16="http://schemas.microsoft.com/office/drawing/2014/main" id="{BA4DB7D7-5CC3-BDFE-0AA2-8C96BE0B2791}"/>
                    </a:ext>
                  </a:extLst>
                </p:cNvPr>
                <p:cNvSpPr>
                  <a:spLocks noChangeShapeType="1"/>
                </p:cNvSpPr>
                <p:nvPr/>
              </p:nvSpPr>
              <p:spPr bwMode="auto">
                <a:xfrm>
                  <a:off x="1618" y="2315"/>
                  <a:ext cx="1" cy="86"/>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899" name="Line 182">
                  <a:extLst>
                    <a:ext uri="{FF2B5EF4-FFF2-40B4-BE49-F238E27FC236}">
                      <a16:creationId xmlns:a16="http://schemas.microsoft.com/office/drawing/2014/main" id="{19EE30DC-C694-B03B-DAB8-7F94A6D3FEA6}"/>
                    </a:ext>
                  </a:extLst>
                </p:cNvPr>
                <p:cNvSpPr>
                  <a:spLocks noChangeShapeType="1"/>
                </p:cNvSpPr>
                <p:nvPr/>
              </p:nvSpPr>
              <p:spPr bwMode="auto">
                <a:xfrm flipH="1">
                  <a:off x="1513" y="2401"/>
                  <a:ext cx="105"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900" name="Line 183">
                  <a:extLst>
                    <a:ext uri="{FF2B5EF4-FFF2-40B4-BE49-F238E27FC236}">
                      <a16:creationId xmlns:a16="http://schemas.microsoft.com/office/drawing/2014/main" id="{27C75797-BE8C-E2D0-B584-0C325EFFA959}"/>
                    </a:ext>
                  </a:extLst>
                </p:cNvPr>
                <p:cNvSpPr>
                  <a:spLocks noChangeShapeType="1"/>
                </p:cNvSpPr>
                <p:nvPr/>
              </p:nvSpPr>
              <p:spPr bwMode="auto">
                <a:xfrm>
                  <a:off x="406" y="1400"/>
                  <a:ext cx="1" cy="77"/>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901" name="Line 184">
                  <a:extLst>
                    <a:ext uri="{FF2B5EF4-FFF2-40B4-BE49-F238E27FC236}">
                      <a16:creationId xmlns:a16="http://schemas.microsoft.com/office/drawing/2014/main" id="{9EF2CD60-1E3D-3DEE-0760-C101E5410321}"/>
                    </a:ext>
                  </a:extLst>
                </p:cNvPr>
                <p:cNvSpPr>
                  <a:spLocks noChangeShapeType="1"/>
                </p:cNvSpPr>
                <p:nvPr/>
              </p:nvSpPr>
              <p:spPr bwMode="auto">
                <a:xfrm>
                  <a:off x="406" y="1400"/>
                  <a:ext cx="90"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902" name="Line 185">
                  <a:extLst>
                    <a:ext uri="{FF2B5EF4-FFF2-40B4-BE49-F238E27FC236}">
                      <a16:creationId xmlns:a16="http://schemas.microsoft.com/office/drawing/2014/main" id="{4B99DA38-0CEC-217E-5F18-C9B2D4DB8DB3}"/>
                    </a:ext>
                  </a:extLst>
                </p:cNvPr>
                <p:cNvSpPr>
                  <a:spLocks noChangeShapeType="1"/>
                </p:cNvSpPr>
                <p:nvPr/>
              </p:nvSpPr>
              <p:spPr bwMode="auto">
                <a:xfrm>
                  <a:off x="496" y="1400"/>
                  <a:ext cx="1" cy="77"/>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903" name="Line 186">
                  <a:extLst>
                    <a:ext uri="{FF2B5EF4-FFF2-40B4-BE49-F238E27FC236}">
                      <a16:creationId xmlns:a16="http://schemas.microsoft.com/office/drawing/2014/main" id="{778FF7FF-E21C-8C48-4E4E-6B0473335BFE}"/>
                    </a:ext>
                  </a:extLst>
                </p:cNvPr>
                <p:cNvSpPr>
                  <a:spLocks noChangeShapeType="1"/>
                </p:cNvSpPr>
                <p:nvPr/>
              </p:nvSpPr>
              <p:spPr bwMode="auto">
                <a:xfrm flipH="1">
                  <a:off x="406" y="1477"/>
                  <a:ext cx="90"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904" name="Line 187">
                  <a:extLst>
                    <a:ext uri="{FF2B5EF4-FFF2-40B4-BE49-F238E27FC236}">
                      <a16:creationId xmlns:a16="http://schemas.microsoft.com/office/drawing/2014/main" id="{3616952F-FB76-1EE4-4B49-A9104568FAD2}"/>
                    </a:ext>
                  </a:extLst>
                </p:cNvPr>
                <p:cNvSpPr>
                  <a:spLocks noChangeShapeType="1"/>
                </p:cNvSpPr>
                <p:nvPr/>
              </p:nvSpPr>
              <p:spPr bwMode="auto">
                <a:xfrm>
                  <a:off x="2082" y="2781"/>
                  <a:ext cx="0" cy="19"/>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905" name="Line 188">
                  <a:extLst>
                    <a:ext uri="{FF2B5EF4-FFF2-40B4-BE49-F238E27FC236}">
                      <a16:creationId xmlns:a16="http://schemas.microsoft.com/office/drawing/2014/main" id="{CBEBA340-A56A-4E02-CA99-75CF60279E42}"/>
                    </a:ext>
                  </a:extLst>
                </p:cNvPr>
                <p:cNvSpPr>
                  <a:spLocks noChangeShapeType="1"/>
                </p:cNvSpPr>
                <p:nvPr/>
              </p:nvSpPr>
              <p:spPr bwMode="auto">
                <a:xfrm>
                  <a:off x="2082" y="2781"/>
                  <a:ext cx="25" cy="0"/>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906" name="Line 189">
                  <a:extLst>
                    <a:ext uri="{FF2B5EF4-FFF2-40B4-BE49-F238E27FC236}">
                      <a16:creationId xmlns:a16="http://schemas.microsoft.com/office/drawing/2014/main" id="{A4C5BCE9-C772-D1F6-EFBD-1D49F6CC704A}"/>
                    </a:ext>
                  </a:extLst>
                </p:cNvPr>
                <p:cNvSpPr>
                  <a:spLocks noChangeShapeType="1"/>
                </p:cNvSpPr>
                <p:nvPr/>
              </p:nvSpPr>
              <p:spPr bwMode="auto">
                <a:xfrm>
                  <a:off x="2107" y="2781"/>
                  <a:ext cx="1" cy="19"/>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907" name="Line 190">
                  <a:extLst>
                    <a:ext uri="{FF2B5EF4-FFF2-40B4-BE49-F238E27FC236}">
                      <a16:creationId xmlns:a16="http://schemas.microsoft.com/office/drawing/2014/main" id="{54C0D76A-6E38-A125-0D2F-A9E6E8FF89F2}"/>
                    </a:ext>
                  </a:extLst>
                </p:cNvPr>
                <p:cNvSpPr>
                  <a:spLocks noChangeShapeType="1"/>
                </p:cNvSpPr>
                <p:nvPr/>
              </p:nvSpPr>
              <p:spPr bwMode="auto">
                <a:xfrm flipH="1">
                  <a:off x="2082" y="2800"/>
                  <a:ext cx="25"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908" name="Line 191">
                  <a:extLst>
                    <a:ext uri="{FF2B5EF4-FFF2-40B4-BE49-F238E27FC236}">
                      <a16:creationId xmlns:a16="http://schemas.microsoft.com/office/drawing/2014/main" id="{FAF1AC42-EB9A-C97F-EF67-A4CBC94E5364}"/>
                    </a:ext>
                  </a:extLst>
                </p:cNvPr>
                <p:cNvSpPr>
                  <a:spLocks noChangeShapeType="1"/>
                </p:cNvSpPr>
                <p:nvPr/>
              </p:nvSpPr>
              <p:spPr bwMode="auto">
                <a:xfrm>
                  <a:off x="1047" y="1929"/>
                  <a:ext cx="0" cy="30"/>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909" name="Line 192">
                  <a:extLst>
                    <a:ext uri="{FF2B5EF4-FFF2-40B4-BE49-F238E27FC236}">
                      <a16:creationId xmlns:a16="http://schemas.microsoft.com/office/drawing/2014/main" id="{97153B72-43D5-4F30-A84B-231BF6CF5F33}"/>
                    </a:ext>
                  </a:extLst>
                </p:cNvPr>
                <p:cNvSpPr>
                  <a:spLocks noChangeShapeType="1"/>
                </p:cNvSpPr>
                <p:nvPr/>
              </p:nvSpPr>
              <p:spPr bwMode="auto">
                <a:xfrm>
                  <a:off x="1047" y="1929"/>
                  <a:ext cx="36"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910" name="Line 193">
                  <a:extLst>
                    <a:ext uri="{FF2B5EF4-FFF2-40B4-BE49-F238E27FC236}">
                      <a16:creationId xmlns:a16="http://schemas.microsoft.com/office/drawing/2014/main" id="{4AE5417B-06DF-EE01-D0DD-68FA681B912D}"/>
                    </a:ext>
                  </a:extLst>
                </p:cNvPr>
                <p:cNvSpPr>
                  <a:spLocks noChangeShapeType="1"/>
                </p:cNvSpPr>
                <p:nvPr/>
              </p:nvSpPr>
              <p:spPr bwMode="auto">
                <a:xfrm>
                  <a:off x="1083" y="1929"/>
                  <a:ext cx="1" cy="30"/>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911" name="Line 194">
                  <a:extLst>
                    <a:ext uri="{FF2B5EF4-FFF2-40B4-BE49-F238E27FC236}">
                      <a16:creationId xmlns:a16="http://schemas.microsoft.com/office/drawing/2014/main" id="{10E0836A-87DA-7DAD-560B-9869449519DC}"/>
                    </a:ext>
                  </a:extLst>
                </p:cNvPr>
                <p:cNvSpPr>
                  <a:spLocks noChangeShapeType="1"/>
                </p:cNvSpPr>
                <p:nvPr/>
              </p:nvSpPr>
              <p:spPr bwMode="auto">
                <a:xfrm flipH="1">
                  <a:off x="1047" y="1959"/>
                  <a:ext cx="36"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912" name="Line 195">
                  <a:extLst>
                    <a:ext uri="{FF2B5EF4-FFF2-40B4-BE49-F238E27FC236}">
                      <a16:creationId xmlns:a16="http://schemas.microsoft.com/office/drawing/2014/main" id="{48088275-5569-7FC5-59C7-8109FFDB71CB}"/>
                    </a:ext>
                  </a:extLst>
                </p:cNvPr>
                <p:cNvSpPr>
                  <a:spLocks noChangeShapeType="1"/>
                </p:cNvSpPr>
                <p:nvPr/>
              </p:nvSpPr>
              <p:spPr bwMode="auto">
                <a:xfrm>
                  <a:off x="1868" y="2606"/>
                  <a:ext cx="1" cy="34"/>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913" name="Line 196">
                  <a:extLst>
                    <a:ext uri="{FF2B5EF4-FFF2-40B4-BE49-F238E27FC236}">
                      <a16:creationId xmlns:a16="http://schemas.microsoft.com/office/drawing/2014/main" id="{A0719BDB-CBA1-4FFA-7CA3-D3459E3F039C}"/>
                    </a:ext>
                  </a:extLst>
                </p:cNvPr>
                <p:cNvSpPr>
                  <a:spLocks noChangeShapeType="1"/>
                </p:cNvSpPr>
                <p:nvPr/>
              </p:nvSpPr>
              <p:spPr bwMode="auto">
                <a:xfrm>
                  <a:off x="1868" y="2606"/>
                  <a:ext cx="40"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914" name="Line 197">
                  <a:extLst>
                    <a:ext uri="{FF2B5EF4-FFF2-40B4-BE49-F238E27FC236}">
                      <a16:creationId xmlns:a16="http://schemas.microsoft.com/office/drawing/2014/main" id="{4F00F05A-2757-4116-029B-A2A55D5EAE0B}"/>
                    </a:ext>
                  </a:extLst>
                </p:cNvPr>
                <p:cNvSpPr>
                  <a:spLocks noChangeShapeType="1"/>
                </p:cNvSpPr>
                <p:nvPr/>
              </p:nvSpPr>
              <p:spPr bwMode="auto">
                <a:xfrm>
                  <a:off x="1908" y="2606"/>
                  <a:ext cx="1" cy="34"/>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915" name="Line 198">
                  <a:extLst>
                    <a:ext uri="{FF2B5EF4-FFF2-40B4-BE49-F238E27FC236}">
                      <a16:creationId xmlns:a16="http://schemas.microsoft.com/office/drawing/2014/main" id="{5A7D8F7E-6423-B2A3-3E87-1E3B44ACEDF2}"/>
                    </a:ext>
                  </a:extLst>
                </p:cNvPr>
                <p:cNvSpPr>
                  <a:spLocks noChangeShapeType="1"/>
                </p:cNvSpPr>
                <p:nvPr/>
              </p:nvSpPr>
              <p:spPr bwMode="auto">
                <a:xfrm flipH="1">
                  <a:off x="1868" y="2640"/>
                  <a:ext cx="40" cy="0"/>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916" name="Line 199">
                  <a:extLst>
                    <a:ext uri="{FF2B5EF4-FFF2-40B4-BE49-F238E27FC236}">
                      <a16:creationId xmlns:a16="http://schemas.microsoft.com/office/drawing/2014/main" id="{F84AAC3B-642A-6971-2319-246A63EF1073}"/>
                    </a:ext>
                  </a:extLst>
                </p:cNvPr>
                <p:cNvSpPr>
                  <a:spLocks noChangeShapeType="1"/>
                </p:cNvSpPr>
                <p:nvPr/>
              </p:nvSpPr>
              <p:spPr bwMode="auto">
                <a:xfrm>
                  <a:off x="1279" y="2120"/>
                  <a:ext cx="1" cy="27"/>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917" name="Line 200">
                  <a:extLst>
                    <a:ext uri="{FF2B5EF4-FFF2-40B4-BE49-F238E27FC236}">
                      <a16:creationId xmlns:a16="http://schemas.microsoft.com/office/drawing/2014/main" id="{09E78134-9339-5133-7493-12F8802E1EF2}"/>
                    </a:ext>
                  </a:extLst>
                </p:cNvPr>
                <p:cNvSpPr>
                  <a:spLocks noChangeShapeType="1"/>
                </p:cNvSpPr>
                <p:nvPr/>
              </p:nvSpPr>
              <p:spPr bwMode="auto">
                <a:xfrm>
                  <a:off x="1279" y="2120"/>
                  <a:ext cx="32"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918" name="Line 201">
                  <a:extLst>
                    <a:ext uri="{FF2B5EF4-FFF2-40B4-BE49-F238E27FC236}">
                      <a16:creationId xmlns:a16="http://schemas.microsoft.com/office/drawing/2014/main" id="{E46536D5-EA1D-0604-D30D-51FA1A158E0D}"/>
                    </a:ext>
                  </a:extLst>
                </p:cNvPr>
                <p:cNvSpPr>
                  <a:spLocks noChangeShapeType="1"/>
                </p:cNvSpPr>
                <p:nvPr/>
              </p:nvSpPr>
              <p:spPr bwMode="auto">
                <a:xfrm>
                  <a:off x="1311" y="2120"/>
                  <a:ext cx="1" cy="27"/>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919" name="Line 202">
                  <a:extLst>
                    <a:ext uri="{FF2B5EF4-FFF2-40B4-BE49-F238E27FC236}">
                      <a16:creationId xmlns:a16="http://schemas.microsoft.com/office/drawing/2014/main" id="{5F55FD88-672C-D9EA-B1DE-C1170CBB80E4}"/>
                    </a:ext>
                  </a:extLst>
                </p:cNvPr>
                <p:cNvSpPr>
                  <a:spLocks noChangeShapeType="1"/>
                </p:cNvSpPr>
                <p:nvPr/>
              </p:nvSpPr>
              <p:spPr bwMode="auto">
                <a:xfrm flipH="1">
                  <a:off x="1279" y="2147"/>
                  <a:ext cx="32" cy="0"/>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920" name="Line 203">
                  <a:extLst>
                    <a:ext uri="{FF2B5EF4-FFF2-40B4-BE49-F238E27FC236}">
                      <a16:creationId xmlns:a16="http://schemas.microsoft.com/office/drawing/2014/main" id="{362F5077-93E7-C8FB-4E6C-7BD1E0453720}"/>
                    </a:ext>
                  </a:extLst>
                </p:cNvPr>
                <p:cNvSpPr>
                  <a:spLocks noChangeShapeType="1"/>
                </p:cNvSpPr>
                <p:nvPr/>
              </p:nvSpPr>
              <p:spPr bwMode="auto">
                <a:xfrm>
                  <a:off x="913" y="1819"/>
                  <a:ext cx="1" cy="23"/>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921" name="Line 204">
                  <a:extLst>
                    <a:ext uri="{FF2B5EF4-FFF2-40B4-BE49-F238E27FC236}">
                      <a16:creationId xmlns:a16="http://schemas.microsoft.com/office/drawing/2014/main" id="{96794E44-7B46-1C5C-9345-A94DEEB23B90}"/>
                    </a:ext>
                  </a:extLst>
                </p:cNvPr>
                <p:cNvSpPr>
                  <a:spLocks noChangeShapeType="1"/>
                </p:cNvSpPr>
                <p:nvPr/>
              </p:nvSpPr>
              <p:spPr bwMode="auto">
                <a:xfrm>
                  <a:off x="913" y="1819"/>
                  <a:ext cx="29" cy="0"/>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922" name="Line 205">
                  <a:extLst>
                    <a:ext uri="{FF2B5EF4-FFF2-40B4-BE49-F238E27FC236}">
                      <a16:creationId xmlns:a16="http://schemas.microsoft.com/office/drawing/2014/main" id="{1F6C750B-2FF8-ACDF-6202-237D894221C3}"/>
                    </a:ext>
                  </a:extLst>
                </p:cNvPr>
                <p:cNvSpPr>
                  <a:spLocks noChangeShapeType="1"/>
                </p:cNvSpPr>
                <p:nvPr/>
              </p:nvSpPr>
              <p:spPr bwMode="auto">
                <a:xfrm>
                  <a:off x="942" y="1819"/>
                  <a:ext cx="1" cy="23"/>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923" name="Line 206">
                  <a:extLst>
                    <a:ext uri="{FF2B5EF4-FFF2-40B4-BE49-F238E27FC236}">
                      <a16:creationId xmlns:a16="http://schemas.microsoft.com/office/drawing/2014/main" id="{D7764BAD-0975-78F5-7881-F94C66036DCB}"/>
                    </a:ext>
                  </a:extLst>
                </p:cNvPr>
                <p:cNvSpPr>
                  <a:spLocks noChangeShapeType="1"/>
                </p:cNvSpPr>
                <p:nvPr/>
              </p:nvSpPr>
              <p:spPr bwMode="auto">
                <a:xfrm flipH="1">
                  <a:off x="913" y="1842"/>
                  <a:ext cx="29"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33803" name="Group 207">
                <a:extLst>
                  <a:ext uri="{FF2B5EF4-FFF2-40B4-BE49-F238E27FC236}">
                    <a16:creationId xmlns:a16="http://schemas.microsoft.com/office/drawing/2014/main" id="{9719E926-D4F6-1652-1966-234D657DDFD0}"/>
                  </a:ext>
                </a:extLst>
              </p:cNvPr>
              <p:cNvGrpSpPr>
                <a:grpSpLocks/>
              </p:cNvGrpSpPr>
              <p:nvPr/>
            </p:nvGrpSpPr>
            <p:grpSpPr bwMode="auto">
              <a:xfrm>
                <a:off x="8" y="1202"/>
                <a:ext cx="2635" cy="2582"/>
                <a:chOff x="8" y="1202"/>
                <a:chExt cx="2635" cy="2582"/>
              </a:xfrm>
            </p:grpSpPr>
            <p:sp>
              <p:nvSpPr>
                <p:cNvPr id="34660" name="Line 208">
                  <a:extLst>
                    <a:ext uri="{FF2B5EF4-FFF2-40B4-BE49-F238E27FC236}">
                      <a16:creationId xmlns:a16="http://schemas.microsoft.com/office/drawing/2014/main" id="{B0867C0D-FCD1-E9FD-6D5D-3BD59C048C90}"/>
                    </a:ext>
                  </a:extLst>
                </p:cNvPr>
                <p:cNvSpPr>
                  <a:spLocks noChangeShapeType="1"/>
                </p:cNvSpPr>
                <p:nvPr/>
              </p:nvSpPr>
              <p:spPr bwMode="auto">
                <a:xfrm>
                  <a:off x="1213" y="2067"/>
                  <a:ext cx="1" cy="26"/>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661" name="Line 209">
                  <a:extLst>
                    <a:ext uri="{FF2B5EF4-FFF2-40B4-BE49-F238E27FC236}">
                      <a16:creationId xmlns:a16="http://schemas.microsoft.com/office/drawing/2014/main" id="{119DAA01-02AE-22F6-69B1-21AB06539D8A}"/>
                    </a:ext>
                  </a:extLst>
                </p:cNvPr>
                <p:cNvSpPr>
                  <a:spLocks noChangeShapeType="1"/>
                </p:cNvSpPr>
                <p:nvPr/>
              </p:nvSpPr>
              <p:spPr bwMode="auto">
                <a:xfrm>
                  <a:off x="1213" y="2067"/>
                  <a:ext cx="32" cy="0"/>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662" name="Line 210">
                  <a:extLst>
                    <a:ext uri="{FF2B5EF4-FFF2-40B4-BE49-F238E27FC236}">
                      <a16:creationId xmlns:a16="http://schemas.microsoft.com/office/drawing/2014/main" id="{9253C533-4E54-9A31-A9A7-124E0710FC57}"/>
                    </a:ext>
                  </a:extLst>
                </p:cNvPr>
                <p:cNvSpPr>
                  <a:spLocks noChangeShapeType="1"/>
                </p:cNvSpPr>
                <p:nvPr/>
              </p:nvSpPr>
              <p:spPr bwMode="auto">
                <a:xfrm>
                  <a:off x="1245" y="2067"/>
                  <a:ext cx="1" cy="26"/>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663" name="Line 211">
                  <a:extLst>
                    <a:ext uri="{FF2B5EF4-FFF2-40B4-BE49-F238E27FC236}">
                      <a16:creationId xmlns:a16="http://schemas.microsoft.com/office/drawing/2014/main" id="{C97A8500-5109-6921-121B-15A62FE9F41E}"/>
                    </a:ext>
                  </a:extLst>
                </p:cNvPr>
                <p:cNvSpPr>
                  <a:spLocks noChangeShapeType="1"/>
                </p:cNvSpPr>
                <p:nvPr/>
              </p:nvSpPr>
              <p:spPr bwMode="auto">
                <a:xfrm flipH="1">
                  <a:off x="1213" y="2093"/>
                  <a:ext cx="32"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664" name="Line 212">
                  <a:extLst>
                    <a:ext uri="{FF2B5EF4-FFF2-40B4-BE49-F238E27FC236}">
                      <a16:creationId xmlns:a16="http://schemas.microsoft.com/office/drawing/2014/main" id="{6CC6F9DB-38CC-B046-C594-F28F080FF94C}"/>
                    </a:ext>
                  </a:extLst>
                </p:cNvPr>
                <p:cNvSpPr>
                  <a:spLocks noChangeShapeType="1"/>
                </p:cNvSpPr>
                <p:nvPr/>
              </p:nvSpPr>
              <p:spPr bwMode="auto">
                <a:xfrm>
                  <a:off x="1701" y="2465"/>
                  <a:ext cx="1" cy="60"/>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665" name="Line 213">
                  <a:extLst>
                    <a:ext uri="{FF2B5EF4-FFF2-40B4-BE49-F238E27FC236}">
                      <a16:creationId xmlns:a16="http://schemas.microsoft.com/office/drawing/2014/main" id="{3DA3B5DF-6758-F046-C625-1CF13E5E9107}"/>
                    </a:ext>
                  </a:extLst>
                </p:cNvPr>
                <p:cNvSpPr>
                  <a:spLocks noChangeShapeType="1"/>
                </p:cNvSpPr>
                <p:nvPr/>
              </p:nvSpPr>
              <p:spPr bwMode="auto">
                <a:xfrm>
                  <a:off x="1701" y="2465"/>
                  <a:ext cx="73"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666" name="Line 214">
                  <a:extLst>
                    <a:ext uri="{FF2B5EF4-FFF2-40B4-BE49-F238E27FC236}">
                      <a16:creationId xmlns:a16="http://schemas.microsoft.com/office/drawing/2014/main" id="{69E17647-416D-05FB-C641-20271B7F693A}"/>
                    </a:ext>
                  </a:extLst>
                </p:cNvPr>
                <p:cNvSpPr>
                  <a:spLocks noChangeShapeType="1"/>
                </p:cNvSpPr>
                <p:nvPr/>
              </p:nvSpPr>
              <p:spPr bwMode="auto">
                <a:xfrm>
                  <a:off x="1774" y="2465"/>
                  <a:ext cx="1" cy="60"/>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667" name="Line 215">
                  <a:extLst>
                    <a:ext uri="{FF2B5EF4-FFF2-40B4-BE49-F238E27FC236}">
                      <a16:creationId xmlns:a16="http://schemas.microsoft.com/office/drawing/2014/main" id="{02A135D7-7191-3E20-C883-497D8D1B7071}"/>
                    </a:ext>
                  </a:extLst>
                </p:cNvPr>
                <p:cNvSpPr>
                  <a:spLocks noChangeShapeType="1"/>
                </p:cNvSpPr>
                <p:nvPr/>
              </p:nvSpPr>
              <p:spPr bwMode="auto">
                <a:xfrm flipH="1">
                  <a:off x="1701" y="2525"/>
                  <a:ext cx="73"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668" name="Line 216">
                  <a:extLst>
                    <a:ext uri="{FF2B5EF4-FFF2-40B4-BE49-F238E27FC236}">
                      <a16:creationId xmlns:a16="http://schemas.microsoft.com/office/drawing/2014/main" id="{235C0FDB-F256-9D82-9D3E-D3011ADEF9E2}"/>
                    </a:ext>
                  </a:extLst>
                </p:cNvPr>
                <p:cNvSpPr>
                  <a:spLocks noChangeShapeType="1"/>
                </p:cNvSpPr>
                <p:nvPr/>
              </p:nvSpPr>
              <p:spPr bwMode="auto">
                <a:xfrm>
                  <a:off x="711" y="1651"/>
                  <a:ext cx="0" cy="30"/>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669" name="Line 217">
                  <a:extLst>
                    <a:ext uri="{FF2B5EF4-FFF2-40B4-BE49-F238E27FC236}">
                      <a16:creationId xmlns:a16="http://schemas.microsoft.com/office/drawing/2014/main" id="{22969469-B004-920B-6AFE-F7B08D587C9E}"/>
                    </a:ext>
                  </a:extLst>
                </p:cNvPr>
                <p:cNvSpPr>
                  <a:spLocks noChangeShapeType="1"/>
                </p:cNvSpPr>
                <p:nvPr/>
              </p:nvSpPr>
              <p:spPr bwMode="auto">
                <a:xfrm>
                  <a:off x="711" y="1651"/>
                  <a:ext cx="35"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670" name="Line 218">
                  <a:extLst>
                    <a:ext uri="{FF2B5EF4-FFF2-40B4-BE49-F238E27FC236}">
                      <a16:creationId xmlns:a16="http://schemas.microsoft.com/office/drawing/2014/main" id="{6AB6492F-C3AB-8919-6F86-1133B9583902}"/>
                    </a:ext>
                  </a:extLst>
                </p:cNvPr>
                <p:cNvSpPr>
                  <a:spLocks noChangeShapeType="1"/>
                </p:cNvSpPr>
                <p:nvPr/>
              </p:nvSpPr>
              <p:spPr bwMode="auto">
                <a:xfrm>
                  <a:off x="746" y="1651"/>
                  <a:ext cx="1" cy="30"/>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671" name="Line 219">
                  <a:extLst>
                    <a:ext uri="{FF2B5EF4-FFF2-40B4-BE49-F238E27FC236}">
                      <a16:creationId xmlns:a16="http://schemas.microsoft.com/office/drawing/2014/main" id="{FD03979A-DEF9-301B-5A29-1F654B5F26E4}"/>
                    </a:ext>
                  </a:extLst>
                </p:cNvPr>
                <p:cNvSpPr>
                  <a:spLocks noChangeShapeType="1"/>
                </p:cNvSpPr>
                <p:nvPr/>
              </p:nvSpPr>
              <p:spPr bwMode="auto">
                <a:xfrm flipH="1">
                  <a:off x="711" y="1681"/>
                  <a:ext cx="35"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672" name="Line 220">
                  <a:extLst>
                    <a:ext uri="{FF2B5EF4-FFF2-40B4-BE49-F238E27FC236}">
                      <a16:creationId xmlns:a16="http://schemas.microsoft.com/office/drawing/2014/main" id="{6B3C7D3A-7E3B-E2E9-898A-2723EECED2DE}"/>
                    </a:ext>
                  </a:extLst>
                </p:cNvPr>
                <p:cNvSpPr>
                  <a:spLocks noChangeShapeType="1"/>
                </p:cNvSpPr>
                <p:nvPr/>
              </p:nvSpPr>
              <p:spPr bwMode="auto">
                <a:xfrm>
                  <a:off x="2060" y="2764"/>
                  <a:ext cx="1" cy="13"/>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673" name="Line 221">
                  <a:extLst>
                    <a:ext uri="{FF2B5EF4-FFF2-40B4-BE49-F238E27FC236}">
                      <a16:creationId xmlns:a16="http://schemas.microsoft.com/office/drawing/2014/main" id="{A2460E66-6047-4C99-23EA-7926EC608BD9}"/>
                    </a:ext>
                  </a:extLst>
                </p:cNvPr>
                <p:cNvSpPr>
                  <a:spLocks noChangeShapeType="1"/>
                </p:cNvSpPr>
                <p:nvPr/>
              </p:nvSpPr>
              <p:spPr bwMode="auto">
                <a:xfrm>
                  <a:off x="2060" y="2764"/>
                  <a:ext cx="15" cy="0"/>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674" name="Line 222">
                  <a:extLst>
                    <a:ext uri="{FF2B5EF4-FFF2-40B4-BE49-F238E27FC236}">
                      <a16:creationId xmlns:a16="http://schemas.microsoft.com/office/drawing/2014/main" id="{49166F38-D030-FB0D-858D-B24E232230F5}"/>
                    </a:ext>
                  </a:extLst>
                </p:cNvPr>
                <p:cNvSpPr>
                  <a:spLocks noChangeShapeType="1"/>
                </p:cNvSpPr>
                <p:nvPr/>
              </p:nvSpPr>
              <p:spPr bwMode="auto">
                <a:xfrm>
                  <a:off x="2075" y="2764"/>
                  <a:ext cx="1" cy="13"/>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675" name="Line 223">
                  <a:extLst>
                    <a:ext uri="{FF2B5EF4-FFF2-40B4-BE49-F238E27FC236}">
                      <a16:creationId xmlns:a16="http://schemas.microsoft.com/office/drawing/2014/main" id="{FB99DB5F-CE42-0027-4A77-01C6B87749C9}"/>
                    </a:ext>
                  </a:extLst>
                </p:cNvPr>
                <p:cNvSpPr>
                  <a:spLocks noChangeShapeType="1"/>
                </p:cNvSpPr>
                <p:nvPr/>
              </p:nvSpPr>
              <p:spPr bwMode="auto">
                <a:xfrm flipH="1">
                  <a:off x="2060" y="2777"/>
                  <a:ext cx="15" cy="0"/>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676" name="Line 224">
                  <a:extLst>
                    <a:ext uri="{FF2B5EF4-FFF2-40B4-BE49-F238E27FC236}">
                      <a16:creationId xmlns:a16="http://schemas.microsoft.com/office/drawing/2014/main" id="{2888662A-58ED-4DF4-912D-FD444DF64C33}"/>
                    </a:ext>
                  </a:extLst>
                </p:cNvPr>
                <p:cNvSpPr>
                  <a:spLocks noChangeShapeType="1"/>
                </p:cNvSpPr>
                <p:nvPr/>
              </p:nvSpPr>
              <p:spPr bwMode="auto">
                <a:xfrm>
                  <a:off x="974" y="1869"/>
                  <a:ext cx="1" cy="30"/>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677" name="Line 225">
                  <a:extLst>
                    <a:ext uri="{FF2B5EF4-FFF2-40B4-BE49-F238E27FC236}">
                      <a16:creationId xmlns:a16="http://schemas.microsoft.com/office/drawing/2014/main" id="{822552B3-010C-00D4-7742-EFE57453305B}"/>
                    </a:ext>
                  </a:extLst>
                </p:cNvPr>
                <p:cNvSpPr>
                  <a:spLocks noChangeShapeType="1"/>
                </p:cNvSpPr>
                <p:nvPr/>
              </p:nvSpPr>
              <p:spPr bwMode="auto">
                <a:xfrm>
                  <a:off x="974" y="1869"/>
                  <a:ext cx="37" cy="0"/>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678" name="Line 226">
                  <a:extLst>
                    <a:ext uri="{FF2B5EF4-FFF2-40B4-BE49-F238E27FC236}">
                      <a16:creationId xmlns:a16="http://schemas.microsoft.com/office/drawing/2014/main" id="{055A7595-6A33-7798-B111-12FD64C72936}"/>
                    </a:ext>
                  </a:extLst>
                </p:cNvPr>
                <p:cNvSpPr>
                  <a:spLocks noChangeShapeType="1"/>
                </p:cNvSpPr>
                <p:nvPr/>
              </p:nvSpPr>
              <p:spPr bwMode="auto">
                <a:xfrm>
                  <a:off x="1011" y="1869"/>
                  <a:ext cx="1" cy="30"/>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679" name="Line 227">
                  <a:extLst>
                    <a:ext uri="{FF2B5EF4-FFF2-40B4-BE49-F238E27FC236}">
                      <a16:creationId xmlns:a16="http://schemas.microsoft.com/office/drawing/2014/main" id="{0BD42BA6-D563-565C-7242-4B27D567256C}"/>
                    </a:ext>
                  </a:extLst>
                </p:cNvPr>
                <p:cNvSpPr>
                  <a:spLocks noChangeShapeType="1"/>
                </p:cNvSpPr>
                <p:nvPr/>
              </p:nvSpPr>
              <p:spPr bwMode="auto">
                <a:xfrm flipH="1">
                  <a:off x="974" y="1899"/>
                  <a:ext cx="37"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680" name="Line 228">
                  <a:extLst>
                    <a:ext uri="{FF2B5EF4-FFF2-40B4-BE49-F238E27FC236}">
                      <a16:creationId xmlns:a16="http://schemas.microsoft.com/office/drawing/2014/main" id="{0B170739-1A7C-BDCD-78FE-73D7C807FD7A}"/>
                    </a:ext>
                  </a:extLst>
                </p:cNvPr>
                <p:cNvSpPr>
                  <a:spLocks noChangeShapeType="1"/>
                </p:cNvSpPr>
                <p:nvPr/>
              </p:nvSpPr>
              <p:spPr bwMode="auto">
                <a:xfrm>
                  <a:off x="1973" y="2693"/>
                  <a:ext cx="1" cy="10"/>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681" name="Line 229">
                  <a:extLst>
                    <a:ext uri="{FF2B5EF4-FFF2-40B4-BE49-F238E27FC236}">
                      <a16:creationId xmlns:a16="http://schemas.microsoft.com/office/drawing/2014/main" id="{DCBC1107-32E8-F32B-766D-8BE0EDC43FA9}"/>
                    </a:ext>
                  </a:extLst>
                </p:cNvPr>
                <p:cNvSpPr>
                  <a:spLocks noChangeShapeType="1"/>
                </p:cNvSpPr>
                <p:nvPr/>
              </p:nvSpPr>
              <p:spPr bwMode="auto">
                <a:xfrm>
                  <a:off x="1973" y="2693"/>
                  <a:ext cx="14"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682" name="Line 230">
                  <a:extLst>
                    <a:ext uri="{FF2B5EF4-FFF2-40B4-BE49-F238E27FC236}">
                      <a16:creationId xmlns:a16="http://schemas.microsoft.com/office/drawing/2014/main" id="{9097C9CF-8A34-2242-6EA7-9C5B88AFF81F}"/>
                    </a:ext>
                  </a:extLst>
                </p:cNvPr>
                <p:cNvSpPr>
                  <a:spLocks noChangeShapeType="1"/>
                </p:cNvSpPr>
                <p:nvPr/>
              </p:nvSpPr>
              <p:spPr bwMode="auto">
                <a:xfrm>
                  <a:off x="1987" y="2693"/>
                  <a:ext cx="1" cy="10"/>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683" name="Line 231">
                  <a:extLst>
                    <a:ext uri="{FF2B5EF4-FFF2-40B4-BE49-F238E27FC236}">
                      <a16:creationId xmlns:a16="http://schemas.microsoft.com/office/drawing/2014/main" id="{068A2890-CD61-80F4-5926-7A6345F6D8A6}"/>
                    </a:ext>
                  </a:extLst>
                </p:cNvPr>
                <p:cNvSpPr>
                  <a:spLocks noChangeShapeType="1"/>
                </p:cNvSpPr>
                <p:nvPr/>
              </p:nvSpPr>
              <p:spPr bwMode="auto">
                <a:xfrm flipH="1">
                  <a:off x="1973" y="2703"/>
                  <a:ext cx="14"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684" name="Line 232">
                  <a:extLst>
                    <a:ext uri="{FF2B5EF4-FFF2-40B4-BE49-F238E27FC236}">
                      <a16:creationId xmlns:a16="http://schemas.microsoft.com/office/drawing/2014/main" id="{A4054160-CF9A-BB7D-34BA-78C527F1B5AA}"/>
                    </a:ext>
                  </a:extLst>
                </p:cNvPr>
                <p:cNvSpPr>
                  <a:spLocks noChangeShapeType="1"/>
                </p:cNvSpPr>
                <p:nvPr/>
              </p:nvSpPr>
              <p:spPr bwMode="auto">
                <a:xfrm>
                  <a:off x="2038" y="2746"/>
                  <a:ext cx="1" cy="1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685" name="Line 233">
                  <a:extLst>
                    <a:ext uri="{FF2B5EF4-FFF2-40B4-BE49-F238E27FC236}">
                      <a16:creationId xmlns:a16="http://schemas.microsoft.com/office/drawing/2014/main" id="{2318A381-8A55-B377-26AC-E8F3C66F1FF4}"/>
                    </a:ext>
                  </a:extLst>
                </p:cNvPr>
                <p:cNvSpPr>
                  <a:spLocks noChangeShapeType="1"/>
                </p:cNvSpPr>
                <p:nvPr/>
              </p:nvSpPr>
              <p:spPr bwMode="auto">
                <a:xfrm>
                  <a:off x="2038" y="2746"/>
                  <a:ext cx="15"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686" name="Line 234">
                  <a:extLst>
                    <a:ext uri="{FF2B5EF4-FFF2-40B4-BE49-F238E27FC236}">
                      <a16:creationId xmlns:a16="http://schemas.microsoft.com/office/drawing/2014/main" id="{99F7D9D5-706F-D175-AD16-A0B3EA0AFF83}"/>
                    </a:ext>
                  </a:extLst>
                </p:cNvPr>
                <p:cNvSpPr>
                  <a:spLocks noChangeShapeType="1"/>
                </p:cNvSpPr>
                <p:nvPr/>
              </p:nvSpPr>
              <p:spPr bwMode="auto">
                <a:xfrm>
                  <a:off x="2053" y="2746"/>
                  <a:ext cx="1" cy="1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687" name="Line 235">
                  <a:extLst>
                    <a:ext uri="{FF2B5EF4-FFF2-40B4-BE49-F238E27FC236}">
                      <a16:creationId xmlns:a16="http://schemas.microsoft.com/office/drawing/2014/main" id="{E94F04C9-5336-CF8E-647A-18466C69B694}"/>
                    </a:ext>
                  </a:extLst>
                </p:cNvPr>
                <p:cNvSpPr>
                  <a:spLocks noChangeShapeType="1"/>
                </p:cNvSpPr>
                <p:nvPr/>
              </p:nvSpPr>
              <p:spPr bwMode="auto">
                <a:xfrm flipH="1">
                  <a:off x="2038" y="2757"/>
                  <a:ext cx="15"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688" name="Line 236">
                  <a:extLst>
                    <a:ext uri="{FF2B5EF4-FFF2-40B4-BE49-F238E27FC236}">
                      <a16:creationId xmlns:a16="http://schemas.microsoft.com/office/drawing/2014/main" id="{1F8C50C9-36E4-3BA2-B8B4-4709F6BC84D9}"/>
                    </a:ext>
                  </a:extLst>
                </p:cNvPr>
                <p:cNvSpPr>
                  <a:spLocks noChangeShapeType="1"/>
                </p:cNvSpPr>
                <p:nvPr/>
              </p:nvSpPr>
              <p:spPr bwMode="auto">
                <a:xfrm>
                  <a:off x="2013" y="2727"/>
                  <a:ext cx="1" cy="17"/>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689" name="Line 237">
                  <a:extLst>
                    <a:ext uri="{FF2B5EF4-FFF2-40B4-BE49-F238E27FC236}">
                      <a16:creationId xmlns:a16="http://schemas.microsoft.com/office/drawing/2014/main" id="{A0C2464B-C799-FA77-0E97-E1D9CA26E771}"/>
                    </a:ext>
                  </a:extLst>
                </p:cNvPr>
                <p:cNvSpPr>
                  <a:spLocks noChangeShapeType="1"/>
                </p:cNvSpPr>
                <p:nvPr/>
              </p:nvSpPr>
              <p:spPr bwMode="auto">
                <a:xfrm>
                  <a:off x="2013" y="2727"/>
                  <a:ext cx="22" cy="0"/>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690" name="Line 238">
                  <a:extLst>
                    <a:ext uri="{FF2B5EF4-FFF2-40B4-BE49-F238E27FC236}">
                      <a16:creationId xmlns:a16="http://schemas.microsoft.com/office/drawing/2014/main" id="{2E86E33D-1ECA-6644-BD92-8758582FD0DE}"/>
                    </a:ext>
                  </a:extLst>
                </p:cNvPr>
                <p:cNvSpPr>
                  <a:spLocks noChangeShapeType="1"/>
                </p:cNvSpPr>
                <p:nvPr/>
              </p:nvSpPr>
              <p:spPr bwMode="auto">
                <a:xfrm>
                  <a:off x="2035" y="2727"/>
                  <a:ext cx="1" cy="17"/>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691" name="Line 239">
                  <a:extLst>
                    <a:ext uri="{FF2B5EF4-FFF2-40B4-BE49-F238E27FC236}">
                      <a16:creationId xmlns:a16="http://schemas.microsoft.com/office/drawing/2014/main" id="{1E4DAEA1-E66B-7A50-A180-949081A6D700}"/>
                    </a:ext>
                  </a:extLst>
                </p:cNvPr>
                <p:cNvSpPr>
                  <a:spLocks noChangeShapeType="1"/>
                </p:cNvSpPr>
                <p:nvPr/>
              </p:nvSpPr>
              <p:spPr bwMode="auto">
                <a:xfrm flipH="1">
                  <a:off x="2013" y="2744"/>
                  <a:ext cx="22" cy="0"/>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692" name="Line 240">
                  <a:extLst>
                    <a:ext uri="{FF2B5EF4-FFF2-40B4-BE49-F238E27FC236}">
                      <a16:creationId xmlns:a16="http://schemas.microsoft.com/office/drawing/2014/main" id="{AEFDA2EC-6763-B467-A3F3-1FF1C77CAEAA}"/>
                    </a:ext>
                  </a:extLst>
                </p:cNvPr>
                <p:cNvSpPr>
                  <a:spLocks noChangeShapeType="1"/>
                </p:cNvSpPr>
                <p:nvPr/>
              </p:nvSpPr>
              <p:spPr bwMode="auto">
                <a:xfrm>
                  <a:off x="352" y="3035"/>
                  <a:ext cx="2038" cy="0"/>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693" name="Line 241">
                  <a:extLst>
                    <a:ext uri="{FF2B5EF4-FFF2-40B4-BE49-F238E27FC236}">
                      <a16:creationId xmlns:a16="http://schemas.microsoft.com/office/drawing/2014/main" id="{2C34E2C9-1035-2F2D-FA1C-229A47887EAC}"/>
                    </a:ext>
                  </a:extLst>
                </p:cNvPr>
                <p:cNvSpPr>
                  <a:spLocks noChangeShapeType="1"/>
                </p:cNvSpPr>
                <p:nvPr/>
              </p:nvSpPr>
              <p:spPr bwMode="auto">
                <a:xfrm>
                  <a:off x="352" y="1356"/>
                  <a:ext cx="2038"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694" name="Line 242">
                  <a:extLst>
                    <a:ext uri="{FF2B5EF4-FFF2-40B4-BE49-F238E27FC236}">
                      <a16:creationId xmlns:a16="http://schemas.microsoft.com/office/drawing/2014/main" id="{C2628C61-5C9F-CD70-5170-F4C3F0DAE940}"/>
                    </a:ext>
                  </a:extLst>
                </p:cNvPr>
                <p:cNvSpPr>
                  <a:spLocks noChangeShapeType="1"/>
                </p:cNvSpPr>
                <p:nvPr/>
              </p:nvSpPr>
              <p:spPr bwMode="auto">
                <a:xfrm>
                  <a:off x="2390" y="1356"/>
                  <a:ext cx="0" cy="1679"/>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695" name="Line 243">
                  <a:extLst>
                    <a:ext uri="{FF2B5EF4-FFF2-40B4-BE49-F238E27FC236}">
                      <a16:creationId xmlns:a16="http://schemas.microsoft.com/office/drawing/2014/main" id="{70B7C2AC-8463-60B9-511E-DD81DFC703D5}"/>
                    </a:ext>
                  </a:extLst>
                </p:cNvPr>
                <p:cNvSpPr>
                  <a:spLocks noChangeShapeType="1"/>
                </p:cNvSpPr>
                <p:nvPr/>
              </p:nvSpPr>
              <p:spPr bwMode="auto">
                <a:xfrm>
                  <a:off x="352" y="1356"/>
                  <a:ext cx="0" cy="1679"/>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696" name="Line 244">
                  <a:extLst>
                    <a:ext uri="{FF2B5EF4-FFF2-40B4-BE49-F238E27FC236}">
                      <a16:creationId xmlns:a16="http://schemas.microsoft.com/office/drawing/2014/main" id="{A2FADC20-4E1F-0706-5446-0BB02372C8E2}"/>
                    </a:ext>
                  </a:extLst>
                </p:cNvPr>
                <p:cNvSpPr>
                  <a:spLocks noChangeShapeType="1"/>
                </p:cNvSpPr>
                <p:nvPr/>
              </p:nvSpPr>
              <p:spPr bwMode="auto">
                <a:xfrm>
                  <a:off x="352" y="3035"/>
                  <a:ext cx="2038" cy="0"/>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697" name="Line 245">
                  <a:extLst>
                    <a:ext uri="{FF2B5EF4-FFF2-40B4-BE49-F238E27FC236}">
                      <a16:creationId xmlns:a16="http://schemas.microsoft.com/office/drawing/2014/main" id="{6E9916FE-4EFE-ACE6-7B13-7A7C9B374C0E}"/>
                    </a:ext>
                  </a:extLst>
                </p:cNvPr>
                <p:cNvSpPr>
                  <a:spLocks noChangeShapeType="1"/>
                </p:cNvSpPr>
                <p:nvPr/>
              </p:nvSpPr>
              <p:spPr bwMode="auto">
                <a:xfrm>
                  <a:off x="352" y="1356"/>
                  <a:ext cx="0" cy="1679"/>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698" name="Line 246">
                  <a:extLst>
                    <a:ext uri="{FF2B5EF4-FFF2-40B4-BE49-F238E27FC236}">
                      <a16:creationId xmlns:a16="http://schemas.microsoft.com/office/drawing/2014/main" id="{BFAACFC9-31B8-B762-2CE6-BA36E36E82B7}"/>
                    </a:ext>
                  </a:extLst>
                </p:cNvPr>
                <p:cNvSpPr>
                  <a:spLocks noChangeShapeType="1"/>
                </p:cNvSpPr>
                <p:nvPr/>
              </p:nvSpPr>
              <p:spPr bwMode="auto">
                <a:xfrm flipV="1">
                  <a:off x="551" y="3015"/>
                  <a:ext cx="1" cy="20"/>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699" name="Line 247">
                  <a:extLst>
                    <a:ext uri="{FF2B5EF4-FFF2-40B4-BE49-F238E27FC236}">
                      <a16:creationId xmlns:a16="http://schemas.microsoft.com/office/drawing/2014/main" id="{9D350E05-AFDC-D2E4-6C79-3A46900A3CE5}"/>
                    </a:ext>
                  </a:extLst>
                </p:cNvPr>
                <p:cNvSpPr>
                  <a:spLocks noChangeShapeType="1"/>
                </p:cNvSpPr>
                <p:nvPr/>
              </p:nvSpPr>
              <p:spPr bwMode="auto">
                <a:xfrm>
                  <a:off x="551" y="1356"/>
                  <a:ext cx="1" cy="17"/>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7640" name="Rectangle 248">
                  <a:extLst>
                    <a:ext uri="{FF2B5EF4-FFF2-40B4-BE49-F238E27FC236}">
                      <a16:creationId xmlns:a16="http://schemas.microsoft.com/office/drawing/2014/main" id="{60084CC4-0D1C-BD1B-7953-2513C27D393B}"/>
                    </a:ext>
                  </a:extLst>
                </p:cNvPr>
                <p:cNvSpPr>
                  <a:spLocks noChangeArrowheads="1"/>
                </p:cNvSpPr>
                <p:nvPr/>
              </p:nvSpPr>
              <p:spPr bwMode="auto">
                <a:xfrm>
                  <a:off x="533" y="3048"/>
                  <a:ext cx="68" cy="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eaLnBrk="0" hangingPunct="0">
                    <a:defRPr/>
                  </a:pPr>
                  <a:r>
                    <a:rPr lang="en-US" sz="500">
                      <a:solidFill>
                        <a:srgbClr val="000000"/>
                      </a:solidFill>
                      <a:latin typeface="Arial" charset="0"/>
                      <a:ea typeface="ＭＳ Ｐゴシック" charset="0"/>
                      <a:cs typeface="Arial" charset="0"/>
                    </a:rPr>
                    <a:t>500</a:t>
                  </a:r>
                  <a:endParaRPr lang="en-US" sz="1200">
                    <a:solidFill>
                      <a:srgbClr val="009999"/>
                    </a:solidFill>
                    <a:effectLst>
                      <a:outerShdw blurRad="38100" dist="38100" dir="2700000" algn="tl">
                        <a:srgbClr val="DDDDDD"/>
                      </a:outerShdw>
                    </a:effectLst>
                    <a:latin typeface="Arial" charset="0"/>
                    <a:ea typeface="ＭＳ Ｐゴシック" charset="0"/>
                    <a:cs typeface="Arial" charset="0"/>
                  </a:endParaRPr>
                </a:p>
              </p:txBody>
            </p:sp>
            <p:sp>
              <p:nvSpPr>
                <p:cNvPr id="34701" name="Line 249">
                  <a:extLst>
                    <a:ext uri="{FF2B5EF4-FFF2-40B4-BE49-F238E27FC236}">
                      <a16:creationId xmlns:a16="http://schemas.microsoft.com/office/drawing/2014/main" id="{CE0DB594-0712-96DA-02B6-13C0EF330794}"/>
                    </a:ext>
                  </a:extLst>
                </p:cNvPr>
                <p:cNvSpPr>
                  <a:spLocks noChangeShapeType="1"/>
                </p:cNvSpPr>
                <p:nvPr/>
              </p:nvSpPr>
              <p:spPr bwMode="auto">
                <a:xfrm flipV="1">
                  <a:off x="750" y="3015"/>
                  <a:ext cx="0" cy="20"/>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702" name="Line 250">
                  <a:extLst>
                    <a:ext uri="{FF2B5EF4-FFF2-40B4-BE49-F238E27FC236}">
                      <a16:creationId xmlns:a16="http://schemas.microsoft.com/office/drawing/2014/main" id="{94137D96-A7E3-59CE-0144-7EA0EDC5685A}"/>
                    </a:ext>
                  </a:extLst>
                </p:cNvPr>
                <p:cNvSpPr>
                  <a:spLocks noChangeShapeType="1"/>
                </p:cNvSpPr>
                <p:nvPr/>
              </p:nvSpPr>
              <p:spPr bwMode="auto">
                <a:xfrm>
                  <a:off x="750" y="1356"/>
                  <a:ext cx="0" cy="17"/>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7643" name="Rectangle 251">
                  <a:extLst>
                    <a:ext uri="{FF2B5EF4-FFF2-40B4-BE49-F238E27FC236}">
                      <a16:creationId xmlns:a16="http://schemas.microsoft.com/office/drawing/2014/main" id="{69B84DE0-C48F-4242-6C04-E4B30F85ECB9}"/>
                    </a:ext>
                  </a:extLst>
                </p:cNvPr>
                <p:cNvSpPr>
                  <a:spLocks noChangeArrowheads="1"/>
                </p:cNvSpPr>
                <p:nvPr/>
              </p:nvSpPr>
              <p:spPr bwMode="auto">
                <a:xfrm>
                  <a:off x="719" y="3048"/>
                  <a:ext cx="90" cy="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eaLnBrk="0" hangingPunct="0">
                    <a:defRPr/>
                  </a:pPr>
                  <a:r>
                    <a:rPr lang="en-US" sz="500">
                      <a:solidFill>
                        <a:srgbClr val="000000"/>
                      </a:solidFill>
                      <a:latin typeface="Arial" charset="0"/>
                      <a:ea typeface="ＭＳ Ｐゴシック" charset="0"/>
                      <a:cs typeface="Arial" charset="0"/>
                    </a:rPr>
                    <a:t>1000</a:t>
                  </a:r>
                  <a:endParaRPr lang="en-US" sz="1200">
                    <a:solidFill>
                      <a:srgbClr val="009999"/>
                    </a:solidFill>
                    <a:effectLst>
                      <a:outerShdw blurRad="38100" dist="38100" dir="2700000" algn="tl">
                        <a:srgbClr val="DDDDDD"/>
                      </a:outerShdw>
                    </a:effectLst>
                    <a:latin typeface="Arial" charset="0"/>
                    <a:ea typeface="ＭＳ Ｐゴシック" charset="0"/>
                    <a:cs typeface="Arial" charset="0"/>
                  </a:endParaRPr>
                </a:p>
              </p:txBody>
            </p:sp>
            <p:sp>
              <p:nvSpPr>
                <p:cNvPr id="34704" name="Line 252">
                  <a:extLst>
                    <a:ext uri="{FF2B5EF4-FFF2-40B4-BE49-F238E27FC236}">
                      <a16:creationId xmlns:a16="http://schemas.microsoft.com/office/drawing/2014/main" id="{B4C4E6FA-C687-2356-D208-42EECBA9BFD8}"/>
                    </a:ext>
                  </a:extLst>
                </p:cNvPr>
                <p:cNvSpPr>
                  <a:spLocks noChangeShapeType="1"/>
                </p:cNvSpPr>
                <p:nvPr/>
              </p:nvSpPr>
              <p:spPr bwMode="auto">
                <a:xfrm flipV="1">
                  <a:off x="949" y="3015"/>
                  <a:ext cx="1" cy="20"/>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705" name="Line 253">
                  <a:extLst>
                    <a:ext uri="{FF2B5EF4-FFF2-40B4-BE49-F238E27FC236}">
                      <a16:creationId xmlns:a16="http://schemas.microsoft.com/office/drawing/2014/main" id="{388CF224-0CA9-8E63-1ECB-90EE58A90805}"/>
                    </a:ext>
                  </a:extLst>
                </p:cNvPr>
                <p:cNvSpPr>
                  <a:spLocks noChangeShapeType="1"/>
                </p:cNvSpPr>
                <p:nvPr/>
              </p:nvSpPr>
              <p:spPr bwMode="auto">
                <a:xfrm>
                  <a:off x="949" y="1356"/>
                  <a:ext cx="1" cy="17"/>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7646" name="Rectangle 254">
                  <a:extLst>
                    <a:ext uri="{FF2B5EF4-FFF2-40B4-BE49-F238E27FC236}">
                      <a16:creationId xmlns:a16="http://schemas.microsoft.com/office/drawing/2014/main" id="{5F928940-E2A7-8755-7B1D-75B73A62FCD7}"/>
                    </a:ext>
                  </a:extLst>
                </p:cNvPr>
                <p:cNvSpPr>
                  <a:spLocks noChangeArrowheads="1"/>
                </p:cNvSpPr>
                <p:nvPr/>
              </p:nvSpPr>
              <p:spPr bwMode="auto">
                <a:xfrm>
                  <a:off x="918" y="3048"/>
                  <a:ext cx="88" cy="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eaLnBrk="0" hangingPunct="0">
                    <a:defRPr/>
                  </a:pPr>
                  <a:r>
                    <a:rPr lang="en-US" sz="500">
                      <a:solidFill>
                        <a:srgbClr val="000000"/>
                      </a:solidFill>
                      <a:latin typeface="Arial" charset="0"/>
                      <a:ea typeface="ＭＳ Ｐゴシック" charset="0"/>
                      <a:cs typeface="Arial" charset="0"/>
                    </a:rPr>
                    <a:t>1500</a:t>
                  </a:r>
                  <a:endParaRPr lang="en-US" sz="1200">
                    <a:solidFill>
                      <a:srgbClr val="009999"/>
                    </a:solidFill>
                    <a:effectLst>
                      <a:outerShdw blurRad="38100" dist="38100" dir="2700000" algn="tl">
                        <a:srgbClr val="DDDDDD"/>
                      </a:outerShdw>
                    </a:effectLst>
                    <a:latin typeface="Arial" charset="0"/>
                    <a:ea typeface="ＭＳ Ｐゴシック" charset="0"/>
                    <a:cs typeface="Arial" charset="0"/>
                  </a:endParaRPr>
                </a:p>
              </p:txBody>
            </p:sp>
            <p:sp>
              <p:nvSpPr>
                <p:cNvPr id="34707" name="Line 255">
                  <a:extLst>
                    <a:ext uri="{FF2B5EF4-FFF2-40B4-BE49-F238E27FC236}">
                      <a16:creationId xmlns:a16="http://schemas.microsoft.com/office/drawing/2014/main" id="{2D2BE3F8-5871-FA2E-94D5-12582BCE50F7}"/>
                    </a:ext>
                  </a:extLst>
                </p:cNvPr>
                <p:cNvSpPr>
                  <a:spLocks noChangeShapeType="1"/>
                </p:cNvSpPr>
                <p:nvPr/>
              </p:nvSpPr>
              <p:spPr bwMode="auto">
                <a:xfrm flipV="1">
                  <a:off x="1148" y="3015"/>
                  <a:ext cx="0" cy="20"/>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708" name="Line 256">
                  <a:extLst>
                    <a:ext uri="{FF2B5EF4-FFF2-40B4-BE49-F238E27FC236}">
                      <a16:creationId xmlns:a16="http://schemas.microsoft.com/office/drawing/2014/main" id="{586D8124-3292-7BEA-4E08-9E203DB7CCA1}"/>
                    </a:ext>
                  </a:extLst>
                </p:cNvPr>
                <p:cNvSpPr>
                  <a:spLocks noChangeShapeType="1"/>
                </p:cNvSpPr>
                <p:nvPr/>
              </p:nvSpPr>
              <p:spPr bwMode="auto">
                <a:xfrm>
                  <a:off x="1148" y="1356"/>
                  <a:ext cx="0" cy="17"/>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7649" name="Rectangle 257">
                  <a:extLst>
                    <a:ext uri="{FF2B5EF4-FFF2-40B4-BE49-F238E27FC236}">
                      <a16:creationId xmlns:a16="http://schemas.microsoft.com/office/drawing/2014/main" id="{9E52646A-6F72-BD42-8454-961E1EB67780}"/>
                    </a:ext>
                  </a:extLst>
                </p:cNvPr>
                <p:cNvSpPr>
                  <a:spLocks noChangeArrowheads="1"/>
                </p:cNvSpPr>
                <p:nvPr/>
              </p:nvSpPr>
              <p:spPr bwMode="auto">
                <a:xfrm>
                  <a:off x="1117" y="3048"/>
                  <a:ext cx="88" cy="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eaLnBrk="0" hangingPunct="0">
                    <a:defRPr/>
                  </a:pPr>
                  <a:r>
                    <a:rPr lang="en-US" sz="500">
                      <a:solidFill>
                        <a:srgbClr val="000000"/>
                      </a:solidFill>
                      <a:latin typeface="Arial" charset="0"/>
                      <a:ea typeface="ＭＳ Ｐゴシック" charset="0"/>
                      <a:cs typeface="Arial" charset="0"/>
                    </a:rPr>
                    <a:t>2000</a:t>
                  </a:r>
                  <a:endParaRPr lang="en-US" sz="1200">
                    <a:solidFill>
                      <a:srgbClr val="009999"/>
                    </a:solidFill>
                    <a:effectLst>
                      <a:outerShdw blurRad="38100" dist="38100" dir="2700000" algn="tl">
                        <a:srgbClr val="DDDDDD"/>
                      </a:outerShdw>
                    </a:effectLst>
                    <a:latin typeface="Arial" charset="0"/>
                    <a:ea typeface="ＭＳ Ｐゴシック" charset="0"/>
                    <a:cs typeface="Arial" charset="0"/>
                  </a:endParaRPr>
                </a:p>
              </p:txBody>
            </p:sp>
            <p:sp>
              <p:nvSpPr>
                <p:cNvPr id="34710" name="Line 258">
                  <a:extLst>
                    <a:ext uri="{FF2B5EF4-FFF2-40B4-BE49-F238E27FC236}">
                      <a16:creationId xmlns:a16="http://schemas.microsoft.com/office/drawing/2014/main" id="{1DF06A1A-3F1A-2A49-15A1-E1DE6CD86A13}"/>
                    </a:ext>
                  </a:extLst>
                </p:cNvPr>
                <p:cNvSpPr>
                  <a:spLocks noChangeShapeType="1"/>
                </p:cNvSpPr>
                <p:nvPr/>
              </p:nvSpPr>
              <p:spPr bwMode="auto">
                <a:xfrm flipV="1">
                  <a:off x="1347" y="3015"/>
                  <a:ext cx="1" cy="20"/>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711" name="Line 259">
                  <a:extLst>
                    <a:ext uri="{FF2B5EF4-FFF2-40B4-BE49-F238E27FC236}">
                      <a16:creationId xmlns:a16="http://schemas.microsoft.com/office/drawing/2014/main" id="{99338105-7B30-2897-553F-385FE50C20E9}"/>
                    </a:ext>
                  </a:extLst>
                </p:cNvPr>
                <p:cNvSpPr>
                  <a:spLocks noChangeShapeType="1"/>
                </p:cNvSpPr>
                <p:nvPr/>
              </p:nvSpPr>
              <p:spPr bwMode="auto">
                <a:xfrm>
                  <a:off x="1347" y="1356"/>
                  <a:ext cx="1" cy="17"/>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7652" name="Rectangle 260">
                  <a:extLst>
                    <a:ext uri="{FF2B5EF4-FFF2-40B4-BE49-F238E27FC236}">
                      <a16:creationId xmlns:a16="http://schemas.microsoft.com/office/drawing/2014/main" id="{EAAE7544-E53F-3038-4DF6-A74B5C4CD54C}"/>
                    </a:ext>
                  </a:extLst>
                </p:cNvPr>
                <p:cNvSpPr>
                  <a:spLocks noChangeArrowheads="1"/>
                </p:cNvSpPr>
                <p:nvPr/>
              </p:nvSpPr>
              <p:spPr bwMode="auto">
                <a:xfrm>
                  <a:off x="1316" y="3048"/>
                  <a:ext cx="90" cy="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eaLnBrk="0" hangingPunct="0">
                    <a:defRPr/>
                  </a:pPr>
                  <a:r>
                    <a:rPr lang="en-US" sz="500">
                      <a:solidFill>
                        <a:srgbClr val="000000"/>
                      </a:solidFill>
                      <a:latin typeface="Arial" charset="0"/>
                      <a:ea typeface="ＭＳ Ｐゴシック" charset="0"/>
                      <a:cs typeface="Arial" charset="0"/>
                    </a:rPr>
                    <a:t>2500</a:t>
                  </a:r>
                  <a:endParaRPr lang="en-US" sz="1200">
                    <a:solidFill>
                      <a:srgbClr val="009999"/>
                    </a:solidFill>
                    <a:effectLst>
                      <a:outerShdw blurRad="38100" dist="38100" dir="2700000" algn="tl">
                        <a:srgbClr val="DDDDDD"/>
                      </a:outerShdw>
                    </a:effectLst>
                    <a:latin typeface="Arial" charset="0"/>
                    <a:ea typeface="ＭＳ Ｐゴシック" charset="0"/>
                    <a:cs typeface="Arial" charset="0"/>
                  </a:endParaRPr>
                </a:p>
              </p:txBody>
            </p:sp>
            <p:sp>
              <p:nvSpPr>
                <p:cNvPr id="34713" name="Line 261">
                  <a:extLst>
                    <a:ext uri="{FF2B5EF4-FFF2-40B4-BE49-F238E27FC236}">
                      <a16:creationId xmlns:a16="http://schemas.microsoft.com/office/drawing/2014/main" id="{5AF0430F-DCBE-FA5E-567A-6155C7748CEB}"/>
                    </a:ext>
                  </a:extLst>
                </p:cNvPr>
                <p:cNvSpPr>
                  <a:spLocks noChangeShapeType="1"/>
                </p:cNvSpPr>
                <p:nvPr/>
              </p:nvSpPr>
              <p:spPr bwMode="auto">
                <a:xfrm flipV="1">
                  <a:off x="1546" y="3015"/>
                  <a:ext cx="0" cy="20"/>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714" name="Line 262">
                  <a:extLst>
                    <a:ext uri="{FF2B5EF4-FFF2-40B4-BE49-F238E27FC236}">
                      <a16:creationId xmlns:a16="http://schemas.microsoft.com/office/drawing/2014/main" id="{5A59DCA5-E1CC-3AE2-29E9-351949A18D29}"/>
                    </a:ext>
                  </a:extLst>
                </p:cNvPr>
                <p:cNvSpPr>
                  <a:spLocks noChangeShapeType="1"/>
                </p:cNvSpPr>
                <p:nvPr/>
              </p:nvSpPr>
              <p:spPr bwMode="auto">
                <a:xfrm>
                  <a:off x="1546" y="1356"/>
                  <a:ext cx="0" cy="17"/>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7655" name="Rectangle 263">
                  <a:extLst>
                    <a:ext uri="{FF2B5EF4-FFF2-40B4-BE49-F238E27FC236}">
                      <a16:creationId xmlns:a16="http://schemas.microsoft.com/office/drawing/2014/main" id="{3C23313C-CF21-45B7-9475-29BD76AD586D}"/>
                    </a:ext>
                  </a:extLst>
                </p:cNvPr>
                <p:cNvSpPr>
                  <a:spLocks noChangeArrowheads="1"/>
                </p:cNvSpPr>
                <p:nvPr/>
              </p:nvSpPr>
              <p:spPr bwMode="auto">
                <a:xfrm>
                  <a:off x="1515" y="3048"/>
                  <a:ext cx="90" cy="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eaLnBrk="0" hangingPunct="0">
                    <a:defRPr/>
                  </a:pPr>
                  <a:r>
                    <a:rPr lang="en-US" sz="500">
                      <a:solidFill>
                        <a:srgbClr val="000000"/>
                      </a:solidFill>
                      <a:latin typeface="Arial" charset="0"/>
                      <a:ea typeface="ＭＳ Ｐゴシック" charset="0"/>
                      <a:cs typeface="Arial" charset="0"/>
                    </a:rPr>
                    <a:t>3000</a:t>
                  </a:r>
                  <a:endParaRPr lang="en-US" sz="1200">
                    <a:solidFill>
                      <a:srgbClr val="009999"/>
                    </a:solidFill>
                    <a:effectLst>
                      <a:outerShdw blurRad="38100" dist="38100" dir="2700000" algn="tl">
                        <a:srgbClr val="DDDDDD"/>
                      </a:outerShdw>
                    </a:effectLst>
                    <a:latin typeface="Arial" charset="0"/>
                    <a:ea typeface="ＭＳ Ｐゴシック" charset="0"/>
                    <a:cs typeface="Arial" charset="0"/>
                  </a:endParaRPr>
                </a:p>
              </p:txBody>
            </p:sp>
            <p:sp>
              <p:nvSpPr>
                <p:cNvPr id="34716" name="Line 264">
                  <a:extLst>
                    <a:ext uri="{FF2B5EF4-FFF2-40B4-BE49-F238E27FC236}">
                      <a16:creationId xmlns:a16="http://schemas.microsoft.com/office/drawing/2014/main" id="{DA69FA3B-47E1-7ABE-4623-A13F4AC7BB18}"/>
                    </a:ext>
                  </a:extLst>
                </p:cNvPr>
                <p:cNvSpPr>
                  <a:spLocks noChangeShapeType="1"/>
                </p:cNvSpPr>
                <p:nvPr/>
              </p:nvSpPr>
              <p:spPr bwMode="auto">
                <a:xfrm flipV="1">
                  <a:off x="1749" y="3015"/>
                  <a:ext cx="1" cy="20"/>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717" name="Line 265">
                  <a:extLst>
                    <a:ext uri="{FF2B5EF4-FFF2-40B4-BE49-F238E27FC236}">
                      <a16:creationId xmlns:a16="http://schemas.microsoft.com/office/drawing/2014/main" id="{7D76C2C2-1C46-485D-1873-35D8D41DF077}"/>
                    </a:ext>
                  </a:extLst>
                </p:cNvPr>
                <p:cNvSpPr>
                  <a:spLocks noChangeShapeType="1"/>
                </p:cNvSpPr>
                <p:nvPr/>
              </p:nvSpPr>
              <p:spPr bwMode="auto">
                <a:xfrm>
                  <a:off x="1749" y="1356"/>
                  <a:ext cx="1" cy="17"/>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7658" name="Rectangle 266">
                  <a:extLst>
                    <a:ext uri="{FF2B5EF4-FFF2-40B4-BE49-F238E27FC236}">
                      <a16:creationId xmlns:a16="http://schemas.microsoft.com/office/drawing/2014/main" id="{F29CD3BB-9967-5425-A7CD-9BB1F7DC9EA5}"/>
                    </a:ext>
                  </a:extLst>
                </p:cNvPr>
                <p:cNvSpPr>
                  <a:spLocks noChangeArrowheads="1"/>
                </p:cNvSpPr>
                <p:nvPr/>
              </p:nvSpPr>
              <p:spPr bwMode="auto">
                <a:xfrm>
                  <a:off x="1718" y="3048"/>
                  <a:ext cx="88" cy="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eaLnBrk="0" hangingPunct="0">
                    <a:defRPr/>
                  </a:pPr>
                  <a:r>
                    <a:rPr lang="en-US" sz="500">
                      <a:solidFill>
                        <a:srgbClr val="000000"/>
                      </a:solidFill>
                      <a:latin typeface="Arial" charset="0"/>
                      <a:ea typeface="ＭＳ Ｐゴシック" charset="0"/>
                      <a:cs typeface="Arial" charset="0"/>
                    </a:rPr>
                    <a:t>3500</a:t>
                  </a:r>
                  <a:endParaRPr lang="en-US" sz="1200">
                    <a:solidFill>
                      <a:srgbClr val="009999"/>
                    </a:solidFill>
                    <a:effectLst>
                      <a:outerShdw blurRad="38100" dist="38100" dir="2700000" algn="tl">
                        <a:srgbClr val="DDDDDD"/>
                      </a:outerShdw>
                    </a:effectLst>
                    <a:latin typeface="Arial" charset="0"/>
                    <a:ea typeface="ＭＳ Ｐゴシック" charset="0"/>
                    <a:cs typeface="Arial" charset="0"/>
                  </a:endParaRPr>
                </a:p>
              </p:txBody>
            </p:sp>
            <p:sp>
              <p:nvSpPr>
                <p:cNvPr id="34719" name="Line 267">
                  <a:extLst>
                    <a:ext uri="{FF2B5EF4-FFF2-40B4-BE49-F238E27FC236}">
                      <a16:creationId xmlns:a16="http://schemas.microsoft.com/office/drawing/2014/main" id="{825C0D4C-430A-535E-F6F6-13FB63A00A21}"/>
                    </a:ext>
                  </a:extLst>
                </p:cNvPr>
                <p:cNvSpPr>
                  <a:spLocks noChangeShapeType="1"/>
                </p:cNvSpPr>
                <p:nvPr/>
              </p:nvSpPr>
              <p:spPr bwMode="auto">
                <a:xfrm flipV="1">
                  <a:off x="1948" y="3015"/>
                  <a:ext cx="1" cy="20"/>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720" name="Line 268">
                  <a:extLst>
                    <a:ext uri="{FF2B5EF4-FFF2-40B4-BE49-F238E27FC236}">
                      <a16:creationId xmlns:a16="http://schemas.microsoft.com/office/drawing/2014/main" id="{BC41A2E0-8588-48DE-138C-E81EABF42711}"/>
                    </a:ext>
                  </a:extLst>
                </p:cNvPr>
                <p:cNvSpPr>
                  <a:spLocks noChangeShapeType="1"/>
                </p:cNvSpPr>
                <p:nvPr/>
              </p:nvSpPr>
              <p:spPr bwMode="auto">
                <a:xfrm>
                  <a:off x="1948" y="1356"/>
                  <a:ext cx="1" cy="17"/>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7661" name="Rectangle 269">
                  <a:extLst>
                    <a:ext uri="{FF2B5EF4-FFF2-40B4-BE49-F238E27FC236}">
                      <a16:creationId xmlns:a16="http://schemas.microsoft.com/office/drawing/2014/main" id="{48C12F99-44D0-7F4B-A1A3-907EAB10AFE2}"/>
                    </a:ext>
                  </a:extLst>
                </p:cNvPr>
                <p:cNvSpPr>
                  <a:spLocks noChangeArrowheads="1"/>
                </p:cNvSpPr>
                <p:nvPr/>
              </p:nvSpPr>
              <p:spPr bwMode="auto">
                <a:xfrm>
                  <a:off x="1917" y="3048"/>
                  <a:ext cx="90" cy="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eaLnBrk="0" hangingPunct="0">
                    <a:defRPr/>
                  </a:pPr>
                  <a:r>
                    <a:rPr lang="en-US" sz="500">
                      <a:solidFill>
                        <a:srgbClr val="000000"/>
                      </a:solidFill>
                      <a:latin typeface="Arial" charset="0"/>
                      <a:ea typeface="ＭＳ Ｐゴシック" charset="0"/>
                      <a:cs typeface="Arial" charset="0"/>
                    </a:rPr>
                    <a:t>4000</a:t>
                  </a:r>
                  <a:endParaRPr lang="en-US" sz="1200">
                    <a:solidFill>
                      <a:srgbClr val="009999"/>
                    </a:solidFill>
                    <a:effectLst>
                      <a:outerShdw blurRad="38100" dist="38100" dir="2700000" algn="tl">
                        <a:srgbClr val="DDDDDD"/>
                      </a:outerShdw>
                    </a:effectLst>
                    <a:latin typeface="Arial" charset="0"/>
                    <a:ea typeface="ＭＳ Ｐゴシック" charset="0"/>
                    <a:cs typeface="Arial" charset="0"/>
                  </a:endParaRPr>
                </a:p>
              </p:txBody>
            </p:sp>
            <p:sp>
              <p:nvSpPr>
                <p:cNvPr id="34722" name="Line 270">
                  <a:extLst>
                    <a:ext uri="{FF2B5EF4-FFF2-40B4-BE49-F238E27FC236}">
                      <a16:creationId xmlns:a16="http://schemas.microsoft.com/office/drawing/2014/main" id="{DD781EA5-25B0-D0CA-5894-2FC616FCBF13}"/>
                    </a:ext>
                  </a:extLst>
                </p:cNvPr>
                <p:cNvSpPr>
                  <a:spLocks noChangeShapeType="1"/>
                </p:cNvSpPr>
                <p:nvPr/>
              </p:nvSpPr>
              <p:spPr bwMode="auto">
                <a:xfrm flipV="1">
                  <a:off x="2147" y="3015"/>
                  <a:ext cx="1" cy="20"/>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723" name="Line 271">
                  <a:extLst>
                    <a:ext uri="{FF2B5EF4-FFF2-40B4-BE49-F238E27FC236}">
                      <a16:creationId xmlns:a16="http://schemas.microsoft.com/office/drawing/2014/main" id="{860D2A23-051C-2106-CBFB-DFA825577F61}"/>
                    </a:ext>
                  </a:extLst>
                </p:cNvPr>
                <p:cNvSpPr>
                  <a:spLocks noChangeShapeType="1"/>
                </p:cNvSpPr>
                <p:nvPr/>
              </p:nvSpPr>
              <p:spPr bwMode="auto">
                <a:xfrm>
                  <a:off x="2147" y="1356"/>
                  <a:ext cx="1" cy="17"/>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7664" name="Rectangle 272">
                  <a:extLst>
                    <a:ext uri="{FF2B5EF4-FFF2-40B4-BE49-F238E27FC236}">
                      <a16:creationId xmlns:a16="http://schemas.microsoft.com/office/drawing/2014/main" id="{C65F8974-95FA-C5CD-1B6A-7AEEF020B6F7}"/>
                    </a:ext>
                  </a:extLst>
                </p:cNvPr>
                <p:cNvSpPr>
                  <a:spLocks noChangeArrowheads="1"/>
                </p:cNvSpPr>
                <p:nvPr/>
              </p:nvSpPr>
              <p:spPr bwMode="auto">
                <a:xfrm>
                  <a:off x="2115" y="3048"/>
                  <a:ext cx="90" cy="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eaLnBrk="0" hangingPunct="0">
                    <a:defRPr/>
                  </a:pPr>
                  <a:r>
                    <a:rPr lang="en-US" sz="500">
                      <a:solidFill>
                        <a:srgbClr val="000000"/>
                      </a:solidFill>
                      <a:latin typeface="Arial" charset="0"/>
                      <a:ea typeface="ＭＳ Ｐゴシック" charset="0"/>
                      <a:cs typeface="Arial" charset="0"/>
                    </a:rPr>
                    <a:t>4500</a:t>
                  </a:r>
                  <a:endParaRPr lang="en-US" sz="1200">
                    <a:solidFill>
                      <a:srgbClr val="009999"/>
                    </a:solidFill>
                    <a:effectLst>
                      <a:outerShdw blurRad="38100" dist="38100" dir="2700000" algn="tl">
                        <a:srgbClr val="DDDDDD"/>
                      </a:outerShdw>
                    </a:effectLst>
                    <a:latin typeface="Arial" charset="0"/>
                    <a:ea typeface="ＭＳ Ｐゴシック" charset="0"/>
                    <a:cs typeface="Arial" charset="0"/>
                  </a:endParaRPr>
                </a:p>
              </p:txBody>
            </p:sp>
            <p:sp>
              <p:nvSpPr>
                <p:cNvPr id="34725" name="Line 273">
                  <a:extLst>
                    <a:ext uri="{FF2B5EF4-FFF2-40B4-BE49-F238E27FC236}">
                      <a16:creationId xmlns:a16="http://schemas.microsoft.com/office/drawing/2014/main" id="{03C5FEF7-A386-3CE6-743A-5627BA6C62A3}"/>
                    </a:ext>
                  </a:extLst>
                </p:cNvPr>
                <p:cNvSpPr>
                  <a:spLocks noChangeShapeType="1"/>
                </p:cNvSpPr>
                <p:nvPr/>
              </p:nvSpPr>
              <p:spPr bwMode="auto">
                <a:xfrm flipV="1">
                  <a:off x="2346" y="3015"/>
                  <a:ext cx="1" cy="20"/>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726" name="Line 274">
                  <a:extLst>
                    <a:ext uri="{FF2B5EF4-FFF2-40B4-BE49-F238E27FC236}">
                      <a16:creationId xmlns:a16="http://schemas.microsoft.com/office/drawing/2014/main" id="{5A736AB3-2A4D-1428-C909-C868FC7E870D}"/>
                    </a:ext>
                  </a:extLst>
                </p:cNvPr>
                <p:cNvSpPr>
                  <a:spLocks noChangeShapeType="1"/>
                </p:cNvSpPr>
                <p:nvPr/>
              </p:nvSpPr>
              <p:spPr bwMode="auto">
                <a:xfrm>
                  <a:off x="2346" y="1356"/>
                  <a:ext cx="1" cy="17"/>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7667" name="Rectangle 275">
                  <a:extLst>
                    <a:ext uri="{FF2B5EF4-FFF2-40B4-BE49-F238E27FC236}">
                      <a16:creationId xmlns:a16="http://schemas.microsoft.com/office/drawing/2014/main" id="{56FB913F-3927-F422-604A-B3F886CADEFE}"/>
                    </a:ext>
                  </a:extLst>
                </p:cNvPr>
                <p:cNvSpPr>
                  <a:spLocks noChangeArrowheads="1"/>
                </p:cNvSpPr>
                <p:nvPr/>
              </p:nvSpPr>
              <p:spPr bwMode="auto">
                <a:xfrm>
                  <a:off x="2314" y="3048"/>
                  <a:ext cx="88" cy="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eaLnBrk="0" hangingPunct="0">
                    <a:defRPr/>
                  </a:pPr>
                  <a:r>
                    <a:rPr lang="en-US" sz="500">
                      <a:solidFill>
                        <a:srgbClr val="000000"/>
                      </a:solidFill>
                      <a:latin typeface="Arial" charset="0"/>
                      <a:ea typeface="ＭＳ Ｐゴシック" charset="0"/>
                      <a:cs typeface="Arial" charset="0"/>
                    </a:rPr>
                    <a:t>5000</a:t>
                  </a:r>
                  <a:endParaRPr lang="en-US" sz="1200">
                    <a:solidFill>
                      <a:srgbClr val="009999"/>
                    </a:solidFill>
                    <a:effectLst>
                      <a:outerShdw blurRad="38100" dist="38100" dir="2700000" algn="tl">
                        <a:srgbClr val="DDDDDD"/>
                      </a:outerShdw>
                    </a:effectLst>
                    <a:latin typeface="Arial" charset="0"/>
                    <a:ea typeface="ＭＳ Ｐゴシック" charset="0"/>
                    <a:cs typeface="Arial" charset="0"/>
                  </a:endParaRPr>
                </a:p>
              </p:txBody>
            </p:sp>
            <p:sp>
              <p:nvSpPr>
                <p:cNvPr id="34728" name="Line 276">
                  <a:extLst>
                    <a:ext uri="{FF2B5EF4-FFF2-40B4-BE49-F238E27FC236}">
                      <a16:creationId xmlns:a16="http://schemas.microsoft.com/office/drawing/2014/main" id="{068240A3-6BCD-8742-AB5A-F0B027433856}"/>
                    </a:ext>
                  </a:extLst>
                </p:cNvPr>
                <p:cNvSpPr>
                  <a:spLocks noChangeShapeType="1"/>
                </p:cNvSpPr>
                <p:nvPr/>
              </p:nvSpPr>
              <p:spPr bwMode="auto">
                <a:xfrm>
                  <a:off x="352" y="1521"/>
                  <a:ext cx="18" cy="0"/>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729" name="Line 277">
                  <a:extLst>
                    <a:ext uri="{FF2B5EF4-FFF2-40B4-BE49-F238E27FC236}">
                      <a16:creationId xmlns:a16="http://schemas.microsoft.com/office/drawing/2014/main" id="{9E983508-0B14-8357-E376-A7BAFDF6FFDD}"/>
                    </a:ext>
                  </a:extLst>
                </p:cNvPr>
                <p:cNvSpPr>
                  <a:spLocks noChangeShapeType="1"/>
                </p:cNvSpPr>
                <p:nvPr/>
              </p:nvSpPr>
              <p:spPr bwMode="auto">
                <a:xfrm flipH="1">
                  <a:off x="2367" y="1521"/>
                  <a:ext cx="23"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7670" name="Rectangle 278">
                  <a:extLst>
                    <a:ext uri="{FF2B5EF4-FFF2-40B4-BE49-F238E27FC236}">
                      <a16:creationId xmlns:a16="http://schemas.microsoft.com/office/drawing/2014/main" id="{BA8D76E0-E27B-8AED-AFBB-EE6CB18D8545}"/>
                    </a:ext>
                  </a:extLst>
                </p:cNvPr>
                <p:cNvSpPr>
                  <a:spLocks noChangeArrowheads="1"/>
                </p:cNvSpPr>
                <p:nvPr/>
              </p:nvSpPr>
              <p:spPr bwMode="auto">
                <a:xfrm>
                  <a:off x="279" y="1497"/>
                  <a:ext cx="68" cy="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eaLnBrk="0" hangingPunct="0">
                    <a:defRPr/>
                  </a:pPr>
                  <a:r>
                    <a:rPr lang="en-US" sz="500">
                      <a:solidFill>
                        <a:srgbClr val="000000"/>
                      </a:solidFill>
                      <a:latin typeface="Arial" charset="0"/>
                      <a:ea typeface="ＭＳ Ｐゴシック" charset="0"/>
                      <a:cs typeface="Arial" charset="0"/>
                    </a:rPr>
                    <a:t>500</a:t>
                  </a:r>
                  <a:endParaRPr lang="en-US" sz="1200">
                    <a:solidFill>
                      <a:srgbClr val="009999"/>
                    </a:solidFill>
                    <a:effectLst>
                      <a:outerShdw blurRad="38100" dist="38100" dir="2700000" algn="tl">
                        <a:srgbClr val="DDDDDD"/>
                      </a:outerShdw>
                    </a:effectLst>
                    <a:latin typeface="Arial" charset="0"/>
                    <a:ea typeface="ＭＳ Ｐゴシック" charset="0"/>
                    <a:cs typeface="Arial" charset="0"/>
                  </a:endParaRPr>
                </a:p>
              </p:txBody>
            </p:sp>
            <p:sp>
              <p:nvSpPr>
                <p:cNvPr id="34731" name="Line 279">
                  <a:extLst>
                    <a:ext uri="{FF2B5EF4-FFF2-40B4-BE49-F238E27FC236}">
                      <a16:creationId xmlns:a16="http://schemas.microsoft.com/office/drawing/2014/main" id="{C2FA25F7-2063-CF99-AD2F-D4A6653F35B5}"/>
                    </a:ext>
                  </a:extLst>
                </p:cNvPr>
                <p:cNvSpPr>
                  <a:spLocks noChangeShapeType="1"/>
                </p:cNvSpPr>
                <p:nvPr/>
              </p:nvSpPr>
              <p:spPr bwMode="auto">
                <a:xfrm>
                  <a:off x="352" y="1685"/>
                  <a:ext cx="18" cy="0"/>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732" name="Line 280">
                  <a:extLst>
                    <a:ext uri="{FF2B5EF4-FFF2-40B4-BE49-F238E27FC236}">
                      <a16:creationId xmlns:a16="http://schemas.microsoft.com/office/drawing/2014/main" id="{B5B9710A-7BCB-1D6A-A6FC-AA42A682AB17}"/>
                    </a:ext>
                  </a:extLst>
                </p:cNvPr>
                <p:cNvSpPr>
                  <a:spLocks noChangeShapeType="1"/>
                </p:cNvSpPr>
                <p:nvPr/>
              </p:nvSpPr>
              <p:spPr bwMode="auto">
                <a:xfrm flipH="1">
                  <a:off x="2367" y="1685"/>
                  <a:ext cx="23" cy="0"/>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7673" name="Rectangle 281">
                  <a:extLst>
                    <a:ext uri="{FF2B5EF4-FFF2-40B4-BE49-F238E27FC236}">
                      <a16:creationId xmlns:a16="http://schemas.microsoft.com/office/drawing/2014/main" id="{38C1DEA6-CB72-8D19-A911-5FF050A7386D}"/>
                    </a:ext>
                  </a:extLst>
                </p:cNvPr>
                <p:cNvSpPr>
                  <a:spLocks noChangeArrowheads="1"/>
                </p:cNvSpPr>
                <p:nvPr/>
              </p:nvSpPr>
              <p:spPr bwMode="auto">
                <a:xfrm>
                  <a:off x="255" y="1662"/>
                  <a:ext cx="90" cy="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eaLnBrk="0" hangingPunct="0">
                    <a:defRPr/>
                  </a:pPr>
                  <a:r>
                    <a:rPr lang="en-US" sz="500">
                      <a:solidFill>
                        <a:srgbClr val="000000"/>
                      </a:solidFill>
                      <a:latin typeface="Arial" charset="0"/>
                      <a:ea typeface="ＭＳ Ｐゴシック" charset="0"/>
                      <a:cs typeface="Arial" charset="0"/>
                    </a:rPr>
                    <a:t>1000</a:t>
                  </a:r>
                  <a:endParaRPr lang="en-US" sz="1200">
                    <a:solidFill>
                      <a:srgbClr val="009999"/>
                    </a:solidFill>
                    <a:effectLst>
                      <a:outerShdw blurRad="38100" dist="38100" dir="2700000" algn="tl">
                        <a:srgbClr val="DDDDDD"/>
                      </a:outerShdw>
                    </a:effectLst>
                    <a:latin typeface="Arial" charset="0"/>
                    <a:ea typeface="ＭＳ Ｐゴシック" charset="0"/>
                    <a:cs typeface="Arial" charset="0"/>
                  </a:endParaRPr>
                </a:p>
              </p:txBody>
            </p:sp>
            <p:sp>
              <p:nvSpPr>
                <p:cNvPr id="34734" name="Line 282">
                  <a:extLst>
                    <a:ext uri="{FF2B5EF4-FFF2-40B4-BE49-F238E27FC236}">
                      <a16:creationId xmlns:a16="http://schemas.microsoft.com/office/drawing/2014/main" id="{09544196-D6EE-90C8-FF39-841D7A507269}"/>
                    </a:ext>
                  </a:extLst>
                </p:cNvPr>
                <p:cNvSpPr>
                  <a:spLocks noChangeShapeType="1"/>
                </p:cNvSpPr>
                <p:nvPr/>
              </p:nvSpPr>
              <p:spPr bwMode="auto">
                <a:xfrm>
                  <a:off x="352" y="1849"/>
                  <a:ext cx="18"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735" name="Line 283">
                  <a:extLst>
                    <a:ext uri="{FF2B5EF4-FFF2-40B4-BE49-F238E27FC236}">
                      <a16:creationId xmlns:a16="http://schemas.microsoft.com/office/drawing/2014/main" id="{003732A4-0370-F381-04FB-13723C718DA1}"/>
                    </a:ext>
                  </a:extLst>
                </p:cNvPr>
                <p:cNvSpPr>
                  <a:spLocks noChangeShapeType="1"/>
                </p:cNvSpPr>
                <p:nvPr/>
              </p:nvSpPr>
              <p:spPr bwMode="auto">
                <a:xfrm flipH="1">
                  <a:off x="2367" y="1849"/>
                  <a:ext cx="23"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7676" name="Rectangle 284">
                  <a:extLst>
                    <a:ext uri="{FF2B5EF4-FFF2-40B4-BE49-F238E27FC236}">
                      <a16:creationId xmlns:a16="http://schemas.microsoft.com/office/drawing/2014/main" id="{951F94FF-9A6A-1F26-4D06-6467EDC18332}"/>
                    </a:ext>
                  </a:extLst>
                </p:cNvPr>
                <p:cNvSpPr>
                  <a:spLocks noChangeArrowheads="1"/>
                </p:cNvSpPr>
                <p:nvPr/>
              </p:nvSpPr>
              <p:spPr bwMode="auto">
                <a:xfrm>
                  <a:off x="255" y="1825"/>
                  <a:ext cx="90" cy="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eaLnBrk="0" hangingPunct="0">
                    <a:defRPr/>
                  </a:pPr>
                  <a:r>
                    <a:rPr lang="en-US" sz="500">
                      <a:solidFill>
                        <a:srgbClr val="000000"/>
                      </a:solidFill>
                      <a:latin typeface="Arial" charset="0"/>
                      <a:ea typeface="ＭＳ Ｐゴシック" charset="0"/>
                      <a:cs typeface="Arial" charset="0"/>
                    </a:rPr>
                    <a:t>1500</a:t>
                  </a:r>
                  <a:endParaRPr lang="en-US" sz="1200">
                    <a:solidFill>
                      <a:srgbClr val="009999"/>
                    </a:solidFill>
                    <a:effectLst>
                      <a:outerShdw blurRad="38100" dist="38100" dir="2700000" algn="tl">
                        <a:srgbClr val="DDDDDD"/>
                      </a:outerShdw>
                    </a:effectLst>
                    <a:latin typeface="Arial" charset="0"/>
                    <a:ea typeface="ＭＳ Ｐゴシック" charset="0"/>
                    <a:cs typeface="Arial" charset="0"/>
                  </a:endParaRPr>
                </a:p>
              </p:txBody>
            </p:sp>
            <p:sp>
              <p:nvSpPr>
                <p:cNvPr id="34737" name="Line 285">
                  <a:extLst>
                    <a:ext uri="{FF2B5EF4-FFF2-40B4-BE49-F238E27FC236}">
                      <a16:creationId xmlns:a16="http://schemas.microsoft.com/office/drawing/2014/main" id="{BDA226EA-5AFC-B01D-EFC5-1500BEDA5D12}"/>
                    </a:ext>
                  </a:extLst>
                </p:cNvPr>
                <p:cNvSpPr>
                  <a:spLocks noChangeShapeType="1"/>
                </p:cNvSpPr>
                <p:nvPr/>
              </p:nvSpPr>
              <p:spPr bwMode="auto">
                <a:xfrm>
                  <a:off x="352" y="2013"/>
                  <a:ext cx="18"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738" name="Line 286">
                  <a:extLst>
                    <a:ext uri="{FF2B5EF4-FFF2-40B4-BE49-F238E27FC236}">
                      <a16:creationId xmlns:a16="http://schemas.microsoft.com/office/drawing/2014/main" id="{723572B3-4A53-0637-BF1B-94408FF556B3}"/>
                    </a:ext>
                  </a:extLst>
                </p:cNvPr>
                <p:cNvSpPr>
                  <a:spLocks noChangeShapeType="1"/>
                </p:cNvSpPr>
                <p:nvPr/>
              </p:nvSpPr>
              <p:spPr bwMode="auto">
                <a:xfrm flipH="1">
                  <a:off x="2367" y="2013"/>
                  <a:ext cx="23"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7679" name="Rectangle 287">
                  <a:extLst>
                    <a:ext uri="{FF2B5EF4-FFF2-40B4-BE49-F238E27FC236}">
                      <a16:creationId xmlns:a16="http://schemas.microsoft.com/office/drawing/2014/main" id="{36DD3424-306B-9226-9605-A984EFB55788}"/>
                    </a:ext>
                  </a:extLst>
                </p:cNvPr>
                <p:cNvSpPr>
                  <a:spLocks noChangeArrowheads="1"/>
                </p:cNvSpPr>
                <p:nvPr/>
              </p:nvSpPr>
              <p:spPr bwMode="auto">
                <a:xfrm>
                  <a:off x="255" y="1990"/>
                  <a:ext cx="90" cy="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eaLnBrk="0" hangingPunct="0">
                    <a:defRPr/>
                  </a:pPr>
                  <a:r>
                    <a:rPr lang="en-US" sz="500">
                      <a:solidFill>
                        <a:srgbClr val="000000"/>
                      </a:solidFill>
                      <a:latin typeface="Arial" charset="0"/>
                      <a:ea typeface="ＭＳ Ｐゴシック" charset="0"/>
                      <a:cs typeface="Arial" charset="0"/>
                    </a:rPr>
                    <a:t>2000</a:t>
                  </a:r>
                  <a:endParaRPr lang="en-US" sz="1200">
                    <a:solidFill>
                      <a:srgbClr val="009999"/>
                    </a:solidFill>
                    <a:effectLst>
                      <a:outerShdw blurRad="38100" dist="38100" dir="2700000" algn="tl">
                        <a:srgbClr val="DDDDDD"/>
                      </a:outerShdw>
                    </a:effectLst>
                    <a:latin typeface="Arial" charset="0"/>
                    <a:ea typeface="ＭＳ Ｐゴシック" charset="0"/>
                    <a:cs typeface="Arial" charset="0"/>
                  </a:endParaRPr>
                </a:p>
              </p:txBody>
            </p:sp>
            <p:sp>
              <p:nvSpPr>
                <p:cNvPr id="34740" name="Line 288">
                  <a:extLst>
                    <a:ext uri="{FF2B5EF4-FFF2-40B4-BE49-F238E27FC236}">
                      <a16:creationId xmlns:a16="http://schemas.microsoft.com/office/drawing/2014/main" id="{2D7C9E13-0E8E-34BA-A5F7-8C2938A85D8D}"/>
                    </a:ext>
                  </a:extLst>
                </p:cNvPr>
                <p:cNvSpPr>
                  <a:spLocks noChangeShapeType="1"/>
                </p:cNvSpPr>
                <p:nvPr/>
              </p:nvSpPr>
              <p:spPr bwMode="auto">
                <a:xfrm>
                  <a:off x="352" y="2177"/>
                  <a:ext cx="18"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741" name="Line 289">
                  <a:extLst>
                    <a:ext uri="{FF2B5EF4-FFF2-40B4-BE49-F238E27FC236}">
                      <a16:creationId xmlns:a16="http://schemas.microsoft.com/office/drawing/2014/main" id="{B2BD2B5E-E0B5-B32D-6C59-4DBFD4DF1795}"/>
                    </a:ext>
                  </a:extLst>
                </p:cNvPr>
                <p:cNvSpPr>
                  <a:spLocks noChangeShapeType="1"/>
                </p:cNvSpPr>
                <p:nvPr/>
              </p:nvSpPr>
              <p:spPr bwMode="auto">
                <a:xfrm flipH="1">
                  <a:off x="2367" y="2177"/>
                  <a:ext cx="23"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7682" name="Rectangle 290">
                  <a:extLst>
                    <a:ext uri="{FF2B5EF4-FFF2-40B4-BE49-F238E27FC236}">
                      <a16:creationId xmlns:a16="http://schemas.microsoft.com/office/drawing/2014/main" id="{1D8E64EB-C00B-DD28-B5D9-9A0F5D1104D6}"/>
                    </a:ext>
                  </a:extLst>
                </p:cNvPr>
                <p:cNvSpPr>
                  <a:spLocks noChangeArrowheads="1"/>
                </p:cNvSpPr>
                <p:nvPr/>
              </p:nvSpPr>
              <p:spPr bwMode="auto">
                <a:xfrm>
                  <a:off x="255" y="2154"/>
                  <a:ext cx="90" cy="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eaLnBrk="0" hangingPunct="0">
                    <a:defRPr/>
                  </a:pPr>
                  <a:r>
                    <a:rPr lang="en-US" sz="500">
                      <a:solidFill>
                        <a:srgbClr val="000000"/>
                      </a:solidFill>
                      <a:latin typeface="Arial" charset="0"/>
                      <a:ea typeface="ＭＳ Ｐゴシック" charset="0"/>
                      <a:cs typeface="Arial" charset="0"/>
                    </a:rPr>
                    <a:t>2500</a:t>
                  </a:r>
                  <a:endParaRPr lang="en-US" sz="1200">
                    <a:solidFill>
                      <a:srgbClr val="009999"/>
                    </a:solidFill>
                    <a:effectLst>
                      <a:outerShdw blurRad="38100" dist="38100" dir="2700000" algn="tl">
                        <a:srgbClr val="DDDDDD"/>
                      </a:outerShdw>
                    </a:effectLst>
                    <a:latin typeface="Arial" charset="0"/>
                    <a:ea typeface="ＭＳ Ｐゴシック" charset="0"/>
                    <a:cs typeface="Arial" charset="0"/>
                  </a:endParaRPr>
                </a:p>
              </p:txBody>
            </p:sp>
            <p:sp>
              <p:nvSpPr>
                <p:cNvPr id="34743" name="Line 291">
                  <a:extLst>
                    <a:ext uri="{FF2B5EF4-FFF2-40B4-BE49-F238E27FC236}">
                      <a16:creationId xmlns:a16="http://schemas.microsoft.com/office/drawing/2014/main" id="{4C11563A-27A2-A814-8322-A90B3C7D77CF}"/>
                    </a:ext>
                  </a:extLst>
                </p:cNvPr>
                <p:cNvSpPr>
                  <a:spLocks noChangeShapeType="1"/>
                </p:cNvSpPr>
                <p:nvPr/>
              </p:nvSpPr>
              <p:spPr bwMode="auto">
                <a:xfrm>
                  <a:off x="352" y="2341"/>
                  <a:ext cx="18"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744" name="Line 292">
                  <a:extLst>
                    <a:ext uri="{FF2B5EF4-FFF2-40B4-BE49-F238E27FC236}">
                      <a16:creationId xmlns:a16="http://schemas.microsoft.com/office/drawing/2014/main" id="{7F1FF6F0-8688-61ED-61CE-7E68B07E4773}"/>
                    </a:ext>
                  </a:extLst>
                </p:cNvPr>
                <p:cNvSpPr>
                  <a:spLocks noChangeShapeType="1"/>
                </p:cNvSpPr>
                <p:nvPr/>
              </p:nvSpPr>
              <p:spPr bwMode="auto">
                <a:xfrm flipH="1">
                  <a:off x="2367" y="2341"/>
                  <a:ext cx="23"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7685" name="Rectangle 293">
                  <a:extLst>
                    <a:ext uri="{FF2B5EF4-FFF2-40B4-BE49-F238E27FC236}">
                      <a16:creationId xmlns:a16="http://schemas.microsoft.com/office/drawing/2014/main" id="{61AFF1AC-76C6-3946-E536-3D3D7FEC6FAB}"/>
                    </a:ext>
                  </a:extLst>
                </p:cNvPr>
                <p:cNvSpPr>
                  <a:spLocks noChangeArrowheads="1"/>
                </p:cNvSpPr>
                <p:nvPr/>
              </p:nvSpPr>
              <p:spPr bwMode="auto">
                <a:xfrm>
                  <a:off x="255" y="2318"/>
                  <a:ext cx="90" cy="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eaLnBrk="0" hangingPunct="0">
                    <a:defRPr/>
                  </a:pPr>
                  <a:r>
                    <a:rPr lang="en-US" sz="500">
                      <a:solidFill>
                        <a:srgbClr val="000000"/>
                      </a:solidFill>
                      <a:latin typeface="Arial" charset="0"/>
                      <a:ea typeface="ＭＳ Ｐゴシック" charset="0"/>
                      <a:cs typeface="Arial" charset="0"/>
                    </a:rPr>
                    <a:t>3000</a:t>
                  </a:r>
                  <a:endParaRPr lang="en-US" sz="1200">
                    <a:solidFill>
                      <a:srgbClr val="009999"/>
                    </a:solidFill>
                    <a:effectLst>
                      <a:outerShdw blurRad="38100" dist="38100" dir="2700000" algn="tl">
                        <a:srgbClr val="DDDDDD"/>
                      </a:outerShdw>
                    </a:effectLst>
                    <a:latin typeface="Arial" charset="0"/>
                    <a:ea typeface="ＭＳ Ｐゴシック" charset="0"/>
                    <a:cs typeface="Arial" charset="0"/>
                  </a:endParaRPr>
                </a:p>
              </p:txBody>
            </p:sp>
            <p:sp>
              <p:nvSpPr>
                <p:cNvPr id="34746" name="Line 294">
                  <a:extLst>
                    <a:ext uri="{FF2B5EF4-FFF2-40B4-BE49-F238E27FC236}">
                      <a16:creationId xmlns:a16="http://schemas.microsoft.com/office/drawing/2014/main" id="{80149255-D15D-DEC0-B3E6-E44A81E8C524}"/>
                    </a:ext>
                  </a:extLst>
                </p:cNvPr>
                <p:cNvSpPr>
                  <a:spLocks noChangeShapeType="1"/>
                </p:cNvSpPr>
                <p:nvPr/>
              </p:nvSpPr>
              <p:spPr bwMode="auto">
                <a:xfrm>
                  <a:off x="352" y="2505"/>
                  <a:ext cx="18"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747" name="Line 295">
                  <a:extLst>
                    <a:ext uri="{FF2B5EF4-FFF2-40B4-BE49-F238E27FC236}">
                      <a16:creationId xmlns:a16="http://schemas.microsoft.com/office/drawing/2014/main" id="{883B498E-66E9-7833-A4E0-2C9D7B3DD5CD}"/>
                    </a:ext>
                  </a:extLst>
                </p:cNvPr>
                <p:cNvSpPr>
                  <a:spLocks noChangeShapeType="1"/>
                </p:cNvSpPr>
                <p:nvPr/>
              </p:nvSpPr>
              <p:spPr bwMode="auto">
                <a:xfrm flipH="1">
                  <a:off x="2367" y="2505"/>
                  <a:ext cx="23"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7688" name="Rectangle 296">
                  <a:extLst>
                    <a:ext uri="{FF2B5EF4-FFF2-40B4-BE49-F238E27FC236}">
                      <a16:creationId xmlns:a16="http://schemas.microsoft.com/office/drawing/2014/main" id="{5FC28D69-3DEE-6E9D-84F7-F3601849A2C1}"/>
                    </a:ext>
                  </a:extLst>
                </p:cNvPr>
                <p:cNvSpPr>
                  <a:spLocks noChangeArrowheads="1"/>
                </p:cNvSpPr>
                <p:nvPr/>
              </p:nvSpPr>
              <p:spPr bwMode="auto">
                <a:xfrm>
                  <a:off x="255" y="2482"/>
                  <a:ext cx="90" cy="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eaLnBrk="0" hangingPunct="0">
                    <a:defRPr/>
                  </a:pPr>
                  <a:r>
                    <a:rPr lang="en-US" sz="500">
                      <a:solidFill>
                        <a:srgbClr val="000000"/>
                      </a:solidFill>
                      <a:latin typeface="Arial" charset="0"/>
                      <a:ea typeface="ＭＳ Ｐゴシック" charset="0"/>
                      <a:cs typeface="Arial" charset="0"/>
                    </a:rPr>
                    <a:t>3500</a:t>
                  </a:r>
                  <a:endParaRPr lang="en-US" sz="1200">
                    <a:solidFill>
                      <a:srgbClr val="009999"/>
                    </a:solidFill>
                    <a:effectLst>
                      <a:outerShdw blurRad="38100" dist="38100" dir="2700000" algn="tl">
                        <a:srgbClr val="DDDDDD"/>
                      </a:outerShdw>
                    </a:effectLst>
                    <a:latin typeface="Arial" charset="0"/>
                    <a:ea typeface="ＭＳ Ｐゴシック" charset="0"/>
                    <a:cs typeface="Arial" charset="0"/>
                  </a:endParaRPr>
                </a:p>
              </p:txBody>
            </p:sp>
            <p:sp>
              <p:nvSpPr>
                <p:cNvPr id="34749" name="Line 297">
                  <a:extLst>
                    <a:ext uri="{FF2B5EF4-FFF2-40B4-BE49-F238E27FC236}">
                      <a16:creationId xmlns:a16="http://schemas.microsoft.com/office/drawing/2014/main" id="{93BED61F-56B0-CBE4-7F74-9954C24E0512}"/>
                    </a:ext>
                  </a:extLst>
                </p:cNvPr>
                <p:cNvSpPr>
                  <a:spLocks noChangeShapeType="1"/>
                </p:cNvSpPr>
                <p:nvPr/>
              </p:nvSpPr>
              <p:spPr bwMode="auto">
                <a:xfrm>
                  <a:off x="352" y="2670"/>
                  <a:ext cx="18" cy="0"/>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750" name="Line 298">
                  <a:extLst>
                    <a:ext uri="{FF2B5EF4-FFF2-40B4-BE49-F238E27FC236}">
                      <a16:creationId xmlns:a16="http://schemas.microsoft.com/office/drawing/2014/main" id="{2FA2ADD7-4017-C4DF-7F16-13524AF83E3A}"/>
                    </a:ext>
                  </a:extLst>
                </p:cNvPr>
                <p:cNvSpPr>
                  <a:spLocks noChangeShapeType="1"/>
                </p:cNvSpPr>
                <p:nvPr/>
              </p:nvSpPr>
              <p:spPr bwMode="auto">
                <a:xfrm flipH="1">
                  <a:off x="2367" y="2670"/>
                  <a:ext cx="23" cy="0"/>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7691" name="Rectangle 299">
                  <a:extLst>
                    <a:ext uri="{FF2B5EF4-FFF2-40B4-BE49-F238E27FC236}">
                      <a16:creationId xmlns:a16="http://schemas.microsoft.com/office/drawing/2014/main" id="{E9EB9830-1F79-6DB2-821A-67A97B522C19}"/>
                    </a:ext>
                  </a:extLst>
                </p:cNvPr>
                <p:cNvSpPr>
                  <a:spLocks noChangeArrowheads="1"/>
                </p:cNvSpPr>
                <p:nvPr/>
              </p:nvSpPr>
              <p:spPr bwMode="auto">
                <a:xfrm>
                  <a:off x="255" y="2647"/>
                  <a:ext cx="90" cy="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eaLnBrk="0" hangingPunct="0">
                    <a:defRPr/>
                  </a:pPr>
                  <a:r>
                    <a:rPr lang="en-US" sz="500">
                      <a:solidFill>
                        <a:srgbClr val="000000"/>
                      </a:solidFill>
                      <a:latin typeface="Arial" charset="0"/>
                      <a:ea typeface="ＭＳ Ｐゴシック" charset="0"/>
                      <a:cs typeface="Arial" charset="0"/>
                    </a:rPr>
                    <a:t>4000</a:t>
                  </a:r>
                  <a:endParaRPr lang="en-US" sz="1200">
                    <a:solidFill>
                      <a:srgbClr val="009999"/>
                    </a:solidFill>
                    <a:effectLst>
                      <a:outerShdw blurRad="38100" dist="38100" dir="2700000" algn="tl">
                        <a:srgbClr val="DDDDDD"/>
                      </a:outerShdw>
                    </a:effectLst>
                    <a:latin typeface="Arial" charset="0"/>
                    <a:ea typeface="ＭＳ Ｐゴシック" charset="0"/>
                    <a:cs typeface="Arial" charset="0"/>
                  </a:endParaRPr>
                </a:p>
              </p:txBody>
            </p:sp>
            <p:sp>
              <p:nvSpPr>
                <p:cNvPr id="34752" name="Line 300">
                  <a:extLst>
                    <a:ext uri="{FF2B5EF4-FFF2-40B4-BE49-F238E27FC236}">
                      <a16:creationId xmlns:a16="http://schemas.microsoft.com/office/drawing/2014/main" id="{EC314718-9C83-BABE-02F1-E8E6A7A760E0}"/>
                    </a:ext>
                  </a:extLst>
                </p:cNvPr>
                <p:cNvSpPr>
                  <a:spLocks noChangeShapeType="1"/>
                </p:cNvSpPr>
                <p:nvPr/>
              </p:nvSpPr>
              <p:spPr bwMode="auto">
                <a:xfrm>
                  <a:off x="352" y="2834"/>
                  <a:ext cx="18" cy="0"/>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753" name="Line 301">
                  <a:extLst>
                    <a:ext uri="{FF2B5EF4-FFF2-40B4-BE49-F238E27FC236}">
                      <a16:creationId xmlns:a16="http://schemas.microsoft.com/office/drawing/2014/main" id="{75FD2906-CF40-96E3-CBA7-FA16CF04BDB4}"/>
                    </a:ext>
                  </a:extLst>
                </p:cNvPr>
                <p:cNvSpPr>
                  <a:spLocks noChangeShapeType="1"/>
                </p:cNvSpPr>
                <p:nvPr/>
              </p:nvSpPr>
              <p:spPr bwMode="auto">
                <a:xfrm flipH="1">
                  <a:off x="2367" y="2834"/>
                  <a:ext cx="23" cy="0"/>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7694" name="Rectangle 302">
                  <a:extLst>
                    <a:ext uri="{FF2B5EF4-FFF2-40B4-BE49-F238E27FC236}">
                      <a16:creationId xmlns:a16="http://schemas.microsoft.com/office/drawing/2014/main" id="{AB5B84D0-EE21-9EFA-2D98-5F3B95A6A7FF}"/>
                    </a:ext>
                  </a:extLst>
                </p:cNvPr>
                <p:cNvSpPr>
                  <a:spLocks noChangeArrowheads="1"/>
                </p:cNvSpPr>
                <p:nvPr/>
              </p:nvSpPr>
              <p:spPr bwMode="auto">
                <a:xfrm>
                  <a:off x="255" y="2810"/>
                  <a:ext cx="90" cy="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eaLnBrk="0" hangingPunct="0">
                    <a:defRPr/>
                  </a:pPr>
                  <a:r>
                    <a:rPr lang="en-US" sz="500">
                      <a:solidFill>
                        <a:srgbClr val="000000"/>
                      </a:solidFill>
                      <a:latin typeface="Arial" charset="0"/>
                      <a:ea typeface="ＭＳ Ｐゴシック" charset="0"/>
                      <a:cs typeface="Arial" charset="0"/>
                    </a:rPr>
                    <a:t>4500</a:t>
                  </a:r>
                  <a:endParaRPr lang="en-US" sz="1200">
                    <a:solidFill>
                      <a:srgbClr val="009999"/>
                    </a:solidFill>
                    <a:effectLst>
                      <a:outerShdw blurRad="38100" dist="38100" dir="2700000" algn="tl">
                        <a:srgbClr val="DDDDDD"/>
                      </a:outerShdw>
                    </a:effectLst>
                    <a:latin typeface="Arial" charset="0"/>
                    <a:ea typeface="ＭＳ Ｐゴシック" charset="0"/>
                    <a:cs typeface="Arial" charset="0"/>
                  </a:endParaRPr>
                </a:p>
              </p:txBody>
            </p:sp>
            <p:sp>
              <p:nvSpPr>
                <p:cNvPr id="34755" name="Line 303">
                  <a:extLst>
                    <a:ext uri="{FF2B5EF4-FFF2-40B4-BE49-F238E27FC236}">
                      <a16:creationId xmlns:a16="http://schemas.microsoft.com/office/drawing/2014/main" id="{A7C0BED4-4B47-6458-E8D4-CD44BD274F15}"/>
                    </a:ext>
                  </a:extLst>
                </p:cNvPr>
                <p:cNvSpPr>
                  <a:spLocks noChangeShapeType="1"/>
                </p:cNvSpPr>
                <p:nvPr/>
              </p:nvSpPr>
              <p:spPr bwMode="auto">
                <a:xfrm>
                  <a:off x="352" y="2998"/>
                  <a:ext cx="18" cy="0"/>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756" name="Line 304">
                  <a:extLst>
                    <a:ext uri="{FF2B5EF4-FFF2-40B4-BE49-F238E27FC236}">
                      <a16:creationId xmlns:a16="http://schemas.microsoft.com/office/drawing/2014/main" id="{8C5EBEBE-1EAE-2FA8-70C5-BD7830D49CD4}"/>
                    </a:ext>
                  </a:extLst>
                </p:cNvPr>
                <p:cNvSpPr>
                  <a:spLocks noChangeShapeType="1"/>
                </p:cNvSpPr>
                <p:nvPr/>
              </p:nvSpPr>
              <p:spPr bwMode="auto">
                <a:xfrm flipH="1">
                  <a:off x="2367" y="2998"/>
                  <a:ext cx="23" cy="0"/>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7697" name="Rectangle 305">
                  <a:extLst>
                    <a:ext uri="{FF2B5EF4-FFF2-40B4-BE49-F238E27FC236}">
                      <a16:creationId xmlns:a16="http://schemas.microsoft.com/office/drawing/2014/main" id="{1C17B4BD-3375-F047-3E48-109905735F59}"/>
                    </a:ext>
                  </a:extLst>
                </p:cNvPr>
                <p:cNvSpPr>
                  <a:spLocks noChangeArrowheads="1"/>
                </p:cNvSpPr>
                <p:nvPr/>
              </p:nvSpPr>
              <p:spPr bwMode="auto">
                <a:xfrm>
                  <a:off x="255" y="2974"/>
                  <a:ext cx="90" cy="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eaLnBrk="0" hangingPunct="0">
                    <a:defRPr/>
                  </a:pPr>
                  <a:r>
                    <a:rPr lang="en-US" sz="500">
                      <a:solidFill>
                        <a:srgbClr val="000000"/>
                      </a:solidFill>
                      <a:latin typeface="Arial" charset="0"/>
                      <a:ea typeface="ＭＳ Ｐゴシック" charset="0"/>
                      <a:cs typeface="Arial" charset="0"/>
                    </a:rPr>
                    <a:t>5000</a:t>
                  </a:r>
                  <a:endParaRPr lang="en-US" sz="1200">
                    <a:solidFill>
                      <a:srgbClr val="009999"/>
                    </a:solidFill>
                    <a:effectLst>
                      <a:outerShdw blurRad="38100" dist="38100" dir="2700000" algn="tl">
                        <a:srgbClr val="DDDDDD"/>
                      </a:outerShdw>
                    </a:effectLst>
                    <a:latin typeface="Arial" charset="0"/>
                    <a:ea typeface="ＭＳ Ｐゴシック" charset="0"/>
                    <a:cs typeface="Arial" charset="0"/>
                  </a:endParaRPr>
                </a:p>
              </p:txBody>
            </p:sp>
            <p:sp>
              <p:nvSpPr>
                <p:cNvPr id="34758" name="Line 306">
                  <a:extLst>
                    <a:ext uri="{FF2B5EF4-FFF2-40B4-BE49-F238E27FC236}">
                      <a16:creationId xmlns:a16="http://schemas.microsoft.com/office/drawing/2014/main" id="{657CAD5B-6A02-FE58-79FB-46D2F06E6C5F}"/>
                    </a:ext>
                  </a:extLst>
                </p:cNvPr>
                <p:cNvSpPr>
                  <a:spLocks noChangeShapeType="1"/>
                </p:cNvSpPr>
                <p:nvPr/>
              </p:nvSpPr>
              <p:spPr bwMode="auto">
                <a:xfrm>
                  <a:off x="352" y="3035"/>
                  <a:ext cx="2038" cy="0"/>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759" name="Line 307">
                  <a:extLst>
                    <a:ext uri="{FF2B5EF4-FFF2-40B4-BE49-F238E27FC236}">
                      <a16:creationId xmlns:a16="http://schemas.microsoft.com/office/drawing/2014/main" id="{D0759D01-48AA-35DF-8FBA-80F36E1DF636}"/>
                    </a:ext>
                  </a:extLst>
                </p:cNvPr>
                <p:cNvSpPr>
                  <a:spLocks noChangeShapeType="1"/>
                </p:cNvSpPr>
                <p:nvPr/>
              </p:nvSpPr>
              <p:spPr bwMode="auto">
                <a:xfrm>
                  <a:off x="352" y="1356"/>
                  <a:ext cx="2038"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760" name="Line 308">
                  <a:extLst>
                    <a:ext uri="{FF2B5EF4-FFF2-40B4-BE49-F238E27FC236}">
                      <a16:creationId xmlns:a16="http://schemas.microsoft.com/office/drawing/2014/main" id="{1929EBF4-3A8C-991D-890F-8E9686B487B5}"/>
                    </a:ext>
                  </a:extLst>
                </p:cNvPr>
                <p:cNvSpPr>
                  <a:spLocks noChangeShapeType="1"/>
                </p:cNvSpPr>
                <p:nvPr/>
              </p:nvSpPr>
              <p:spPr bwMode="auto">
                <a:xfrm>
                  <a:off x="2390" y="1356"/>
                  <a:ext cx="0" cy="1679"/>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761" name="Line 309">
                  <a:extLst>
                    <a:ext uri="{FF2B5EF4-FFF2-40B4-BE49-F238E27FC236}">
                      <a16:creationId xmlns:a16="http://schemas.microsoft.com/office/drawing/2014/main" id="{9D7C9F9B-A91A-2795-E69A-6BAAB40B13FA}"/>
                    </a:ext>
                  </a:extLst>
                </p:cNvPr>
                <p:cNvSpPr>
                  <a:spLocks noChangeShapeType="1"/>
                </p:cNvSpPr>
                <p:nvPr/>
              </p:nvSpPr>
              <p:spPr bwMode="auto">
                <a:xfrm>
                  <a:off x="352" y="1356"/>
                  <a:ext cx="0" cy="1679"/>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7702" name="Rectangle 310">
                  <a:extLst>
                    <a:ext uri="{FF2B5EF4-FFF2-40B4-BE49-F238E27FC236}">
                      <a16:creationId xmlns:a16="http://schemas.microsoft.com/office/drawing/2014/main" id="{6C6A9B53-4D97-DE1E-4D7A-75EC836154E4}"/>
                    </a:ext>
                  </a:extLst>
                </p:cNvPr>
                <p:cNvSpPr>
                  <a:spLocks noChangeArrowheads="1"/>
                </p:cNvSpPr>
                <p:nvPr/>
              </p:nvSpPr>
              <p:spPr bwMode="auto">
                <a:xfrm>
                  <a:off x="2334" y="2623"/>
                  <a:ext cx="41" cy="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eaLnBrk="0" hangingPunct="0">
                    <a:defRPr/>
                  </a:pPr>
                  <a:r>
                    <a:rPr lang="en-US" sz="900" b="1">
                      <a:solidFill>
                        <a:srgbClr val="000000"/>
                      </a:solidFill>
                      <a:latin typeface="Arial" charset="0"/>
                      <a:ea typeface="ＭＳ Ｐゴシック" charset="0"/>
                      <a:cs typeface="Arial" charset="0"/>
                    </a:rPr>
                    <a:t>2</a:t>
                  </a:r>
                  <a:endParaRPr lang="en-US" sz="1200">
                    <a:solidFill>
                      <a:srgbClr val="009999"/>
                    </a:solidFill>
                    <a:effectLst>
                      <a:outerShdw blurRad="38100" dist="38100" dir="2700000" algn="tl">
                        <a:srgbClr val="DDDDDD"/>
                      </a:outerShdw>
                    </a:effectLst>
                    <a:latin typeface="Arial" charset="0"/>
                    <a:ea typeface="ＭＳ Ｐゴシック" charset="0"/>
                    <a:cs typeface="Arial" charset="0"/>
                  </a:endParaRPr>
                </a:p>
              </p:txBody>
            </p:sp>
            <p:sp>
              <p:nvSpPr>
                <p:cNvPr id="827703" name="Rectangle 311">
                  <a:extLst>
                    <a:ext uri="{FF2B5EF4-FFF2-40B4-BE49-F238E27FC236}">
                      <a16:creationId xmlns:a16="http://schemas.microsoft.com/office/drawing/2014/main" id="{E04E517C-C879-07EE-D8C8-6712E2913EA1}"/>
                    </a:ext>
                  </a:extLst>
                </p:cNvPr>
                <p:cNvSpPr>
                  <a:spLocks noChangeArrowheads="1"/>
                </p:cNvSpPr>
                <p:nvPr/>
              </p:nvSpPr>
              <p:spPr bwMode="auto">
                <a:xfrm>
                  <a:off x="2170" y="2471"/>
                  <a:ext cx="40" cy="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eaLnBrk="0" hangingPunct="0">
                    <a:defRPr/>
                  </a:pPr>
                  <a:r>
                    <a:rPr lang="en-US" sz="900" b="1">
                      <a:solidFill>
                        <a:srgbClr val="000000"/>
                      </a:solidFill>
                      <a:latin typeface="Arial" charset="0"/>
                      <a:ea typeface="ＭＳ Ｐゴシック" charset="0"/>
                      <a:cs typeface="Arial" charset="0"/>
                    </a:rPr>
                    <a:t>3</a:t>
                  </a:r>
                  <a:endParaRPr lang="en-US" sz="1200">
                    <a:solidFill>
                      <a:srgbClr val="009999"/>
                    </a:solidFill>
                    <a:effectLst>
                      <a:outerShdw blurRad="38100" dist="38100" dir="2700000" algn="tl">
                        <a:srgbClr val="DDDDDD"/>
                      </a:outerShdw>
                    </a:effectLst>
                    <a:latin typeface="Arial" charset="0"/>
                    <a:ea typeface="ＭＳ Ｐゴシック" charset="0"/>
                    <a:cs typeface="Arial" charset="0"/>
                  </a:endParaRPr>
                </a:p>
              </p:txBody>
            </p:sp>
            <p:sp>
              <p:nvSpPr>
                <p:cNvPr id="827704" name="Rectangle 312">
                  <a:extLst>
                    <a:ext uri="{FF2B5EF4-FFF2-40B4-BE49-F238E27FC236}">
                      <a16:creationId xmlns:a16="http://schemas.microsoft.com/office/drawing/2014/main" id="{CEA9B053-99AB-ACED-14CC-50B7219F7F05}"/>
                    </a:ext>
                  </a:extLst>
                </p:cNvPr>
                <p:cNvSpPr>
                  <a:spLocks noChangeArrowheads="1"/>
                </p:cNvSpPr>
                <p:nvPr/>
              </p:nvSpPr>
              <p:spPr bwMode="auto">
                <a:xfrm>
                  <a:off x="1680" y="1893"/>
                  <a:ext cx="40" cy="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eaLnBrk="0" hangingPunct="0">
                    <a:defRPr/>
                  </a:pPr>
                  <a:r>
                    <a:rPr lang="en-US" sz="900" b="1">
                      <a:solidFill>
                        <a:srgbClr val="000000"/>
                      </a:solidFill>
                      <a:latin typeface="Arial" charset="0"/>
                      <a:ea typeface="ＭＳ Ｐゴシック" charset="0"/>
                      <a:cs typeface="Arial" charset="0"/>
                    </a:rPr>
                    <a:t>4</a:t>
                  </a:r>
                  <a:endParaRPr lang="en-US" sz="1200">
                    <a:solidFill>
                      <a:srgbClr val="009999"/>
                    </a:solidFill>
                    <a:effectLst>
                      <a:outerShdw blurRad="38100" dist="38100" dir="2700000" algn="tl">
                        <a:srgbClr val="DDDDDD"/>
                      </a:outerShdw>
                    </a:effectLst>
                    <a:latin typeface="Arial" charset="0"/>
                    <a:ea typeface="ＭＳ Ｐゴシック" charset="0"/>
                    <a:cs typeface="Arial" charset="0"/>
                  </a:endParaRPr>
                </a:p>
              </p:txBody>
            </p:sp>
            <p:sp>
              <p:nvSpPr>
                <p:cNvPr id="827705" name="Rectangle 313">
                  <a:extLst>
                    <a:ext uri="{FF2B5EF4-FFF2-40B4-BE49-F238E27FC236}">
                      <a16:creationId xmlns:a16="http://schemas.microsoft.com/office/drawing/2014/main" id="{879A0D53-2290-6CAC-5318-FA20D83E5680}"/>
                    </a:ext>
                  </a:extLst>
                </p:cNvPr>
                <p:cNvSpPr>
                  <a:spLocks noChangeArrowheads="1"/>
                </p:cNvSpPr>
                <p:nvPr/>
              </p:nvSpPr>
              <p:spPr bwMode="auto">
                <a:xfrm>
                  <a:off x="1680" y="2136"/>
                  <a:ext cx="40" cy="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eaLnBrk="0" hangingPunct="0">
                    <a:defRPr/>
                  </a:pPr>
                  <a:r>
                    <a:rPr lang="en-US" sz="900" b="1">
                      <a:solidFill>
                        <a:srgbClr val="FF0000"/>
                      </a:solidFill>
                      <a:latin typeface="Arial" charset="0"/>
                      <a:ea typeface="ＭＳ Ｐゴシック" charset="0"/>
                      <a:cs typeface="Arial" charset="0"/>
                    </a:rPr>
                    <a:t>5</a:t>
                  </a:r>
                  <a:endParaRPr lang="en-US" sz="1200">
                    <a:solidFill>
                      <a:srgbClr val="009999"/>
                    </a:solidFill>
                    <a:effectLst>
                      <a:outerShdw blurRad="38100" dist="38100" dir="2700000" algn="tl">
                        <a:srgbClr val="DDDDDD"/>
                      </a:outerShdw>
                    </a:effectLst>
                    <a:latin typeface="Arial" charset="0"/>
                    <a:ea typeface="ＭＳ Ｐゴシック" charset="0"/>
                    <a:cs typeface="Arial" charset="0"/>
                  </a:endParaRPr>
                </a:p>
              </p:txBody>
            </p:sp>
            <p:sp>
              <p:nvSpPr>
                <p:cNvPr id="34766" name="Freeform 314">
                  <a:extLst>
                    <a:ext uri="{FF2B5EF4-FFF2-40B4-BE49-F238E27FC236}">
                      <a16:creationId xmlns:a16="http://schemas.microsoft.com/office/drawing/2014/main" id="{53ED112D-7EB5-F8DC-1C75-26F58B2F882A}"/>
                    </a:ext>
                  </a:extLst>
                </p:cNvPr>
                <p:cNvSpPr>
                  <a:spLocks noEditPoints="1"/>
                </p:cNvSpPr>
                <p:nvPr/>
              </p:nvSpPr>
              <p:spPr bwMode="auto">
                <a:xfrm>
                  <a:off x="2005" y="2796"/>
                  <a:ext cx="77" cy="109"/>
                </a:xfrm>
                <a:custGeom>
                  <a:avLst/>
                  <a:gdLst>
                    <a:gd name="T0" fmla="*/ 0 w 232"/>
                    <a:gd name="T1" fmla="*/ 12 h 326"/>
                    <a:gd name="T2" fmla="*/ 7 w 232"/>
                    <a:gd name="T3" fmla="*/ 2 h 326"/>
                    <a:gd name="T4" fmla="*/ 7 w 232"/>
                    <a:gd name="T5" fmla="*/ 2 h 326"/>
                    <a:gd name="T6" fmla="*/ 7 w 232"/>
                    <a:gd name="T7" fmla="*/ 2 h 326"/>
                    <a:gd name="T8" fmla="*/ 7 w 232"/>
                    <a:gd name="T9" fmla="*/ 2 h 326"/>
                    <a:gd name="T10" fmla="*/ 7 w 232"/>
                    <a:gd name="T11" fmla="*/ 2 h 326"/>
                    <a:gd name="T12" fmla="*/ 7 w 232"/>
                    <a:gd name="T13" fmla="*/ 2 h 326"/>
                    <a:gd name="T14" fmla="*/ 7 w 232"/>
                    <a:gd name="T15" fmla="*/ 2 h 326"/>
                    <a:gd name="T16" fmla="*/ 7 w 232"/>
                    <a:gd name="T17" fmla="*/ 2 h 326"/>
                    <a:gd name="T18" fmla="*/ 7 w 232"/>
                    <a:gd name="T19" fmla="*/ 2 h 326"/>
                    <a:gd name="T20" fmla="*/ 7 w 232"/>
                    <a:gd name="T21" fmla="*/ 2 h 326"/>
                    <a:gd name="T22" fmla="*/ 7 w 232"/>
                    <a:gd name="T23" fmla="*/ 2 h 326"/>
                    <a:gd name="T24" fmla="*/ 7 w 232"/>
                    <a:gd name="T25" fmla="*/ 2 h 326"/>
                    <a:gd name="T26" fmla="*/ 7 w 232"/>
                    <a:gd name="T27" fmla="*/ 2 h 326"/>
                    <a:gd name="T28" fmla="*/ 7 w 232"/>
                    <a:gd name="T29" fmla="*/ 2 h 326"/>
                    <a:gd name="T30" fmla="*/ 1 w 232"/>
                    <a:gd name="T31" fmla="*/ 12 h 326"/>
                    <a:gd name="T32" fmla="*/ 1 w 232"/>
                    <a:gd name="T33" fmla="*/ 12 h 326"/>
                    <a:gd name="T34" fmla="*/ 1 w 232"/>
                    <a:gd name="T35" fmla="*/ 12 h 326"/>
                    <a:gd name="T36" fmla="*/ 0 w 232"/>
                    <a:gd name="T37" fmla="*/ 12 h 326"/>
                    <a:gd name="T38" fmla="*/ 0 w 232"/>
                    <a:gd name="T39" fmla="*/ 12 h 326"/>
                    <a:gd name="T40" fmla="*/ 0 w 232"/>
                    <a:gd name="T41" fmla="*/ 12 h 326"/>
                    <a:gd name="T42" fmla="*/ 0 w 232"/>
                    <a:gd name="T43" fmla="*/ 12 h 326"/>
                    <a:gd name="T44" fmla="*/ 0 w 232"/>
                    <a:gd name="T45" fmla="*/ 12 h 326"/>
                    <a:gd name="T46" fmla="*/ 0 w 232"/>
                    <a:gd name="T47" fmla="*/ 12 h 326"/>
                    <a:gd name="T48" fmla="*/ 0 w 232"/>
                    <a:gd name="T49" fmla="*/ 12 h 326"/>
                    <a:gd name="T50" fmla="*/ 0 w 232"/>
                    <a:gd name="T51" fmla="*/ 12 h 326"/>
                    <a:gd name="T52" fmla="*/ 0 w 232"/>
                    <a:gd name="T53" fmla="*/ 12 h 326"/>
                    <a:gd name="T54" fmla="*/ 0 w 232"/>
                    <a:gd name="T55" fmla="*/ 12 h 326"/>
                    <a:gd name="T56" fmla="*/ 0 w 232"/>
                    <a:gd name="T57" fmla="*/ 12 h 326"/>
                    <a:gd name="T58" fmla="*/ 0 w 232"/>
                    <a:gd name="T59" fmla="*/ 12 h 326"/>
                    <a:gd name="T60" fmla="*/ 5 w 232"/>
                    <a:gd name="T61" fmla="*/ 2 h 326"/>
                    <a:gd name="T62" fmla="*/ 8 w 232"/>
                    <a:gd name="T63" fmla="*/ 0 h 326"/>
                    <a:gd name="T64" fmla="*/ 9 w 232"/>
                    <a:gd name="T65" fmla="*/ 3 h 326"/>
                    <a:gd name="T66" fmla="*/ 5 w 232"/>
                    <a:gd name="T67" fmla="*/ 2 h 326"/>
                    <a:gd name="T68" fmla="*/ 5 w 232"/>
                    <a:gd name="T69" fmla="*/ 2 h 32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32" h="326">
                      <a:moveTo>
                        <a:pt x="0" y="318"/>
                      </a:moveTo>
                      <a:lnTo>
                        <a:pt x="184" y="52"/>
                      </a:lnTo>
                      <a:lnTo>
                        <a:pt x="185" y="51"/>
                      </a:lnTo>
                      <a:lnTo>
                        <a:pt x="186" y="50"/>
                      </a:lnTo>
                      <a:lnTo>
                        <a:pt x="189" y="49"/>
                      </a:lnTo>
                      <a:lnTo>
                        <a:pt x="192" y="49"/>
                      </a:lnTo>
                      <a:lnTo>
                        <a:pt x="195" y="50"/>
                      </a:lnTo>
                      <a:lnTo>
                        <a:pt x="197" y="50"/>
                      </a:lnTo>
                      <a:lnTo>
                        <a:pt x="199" y="51"/>
                      </a:lnTo>
                      <a:lnTo>
                        <a:pt x="200" y="52"/>
                      </a:lnTo>
                      <a:lnTo>
                        <a:pt x="201" y="53"/>
                      </a:lnTo>
                      <a:lnTo>
                        <a:pt x="201" y="54"/>
                      </a:lnTo>
                      <a:lnTo>
                        <a:pt x="201" y="55"/>
                      </a:lnTo>
                      <a:lnTo>
                        <a:pt x="201" y="56"/>
                      </a:lnTo>
                      <a:lnTo>
                        <a:pt x="201" y="57"/>
                      </a:lnTo>
                      <a:lnTo>
                        <a:pt x="16" y="323"/>
                      </a:lnTo>
                      <a:lnTo>
                        <a:pt x="15" y="324"/>
                      </a:lnTo>
                      <a:lnTo>
                        <a:pt x="14" y="325"/>
                      </a:lnTo>
                      <a:lnTo>
                        <a:pt x="11" y="326"/>
                      </a:lnTo>
                      <a:lnTo>
                        <a:pt x="8" y="326"/>
                      </a:lnTo>
                      <a:lnTo>
                        <a:pt x="4" y="326"/>
                      </a:lnTo>
                      <a:lnTo>
                        <a:pt x="3" y="325"/>
                      </a:lnTo>
                      <a:lnTo>
                        <a:pt x="2" y="324"/>
                      </a:lnTo>
                      <a:lnTo>
                        <a:pt x="1" y="324"/>
                      </a:lnTo>
                      <a:lnTo>
                        <a:pt x="0" y="323"/>
                      </a:lnTo>
                      <a:lnTo>
                        <a:pt x="0" y="322"/>
                      </a:lnTo>
                      <a:lnTo>
                        <a:pt x="0" y="320"/>
                      </a:lnTo>
                      <a:lnTo>
                        <a:pt x="0" y="319"/>
                      </a:lnTo>
                      <a:lnTo>
                        <a:pt x="0" y="318"/>
                      </a:lnTo>
                      <a:close/>
                      <a:moveTo>
                        <a:pt x="137" y="50"/>
                      </a:moveTo>
                      <a:lnTo>
                        <a:pt x="230" y="0"/>
                      </a:lnTo>
                      <a:lnTo>
                        <a:pt x="232" y="81"/>
                      </a:lnTo>
                      <a:lnTo>
                        <a:pt x="137" y="5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767" name="Freeform 315">
                  <a:extLst>
                    <a:ext uri="{FF2B5EF4-FFF2-40B4-BE49-F238E27FC236}">
                      <a16:creationId xmlns:a16="http://schemas.microsoft.com/office/drawing/2014/main" id="{D618E51A-0BC1-7BFA-02BC-EBF4BF3A00BA}"/>
                    </a:ext>
                  </a:extLst>
                </p:cNvPr>
                <p:cNvSpPr>
                  <a:spLocks/>
                </p:cNvSpPr>
                <p:nvPr/>
              </p:nvSpPr>
              <p:spPr bwMode="auto">
                <a:xfrm>
                  <a:off x="2005" y="2812"/>
                  <a:ext cx="67" cy="93"/>
                </a:xfrm>
                <a:custGeom>
                  <a:avLst/>
                  <a:gdLst>
                    <a:gd name="T0" fmla="*/ 0 w 201"/>
                    <a:gd name="T1" fmla="*/ 10 h 277"/>
                    <a:gd name="T2" fmla="*/ 7 w 201"/>
                    <a:gd name="T3" fmla="*/ 0 h 277"/>
                    <a:gd name="T4" fmla="*/ 7 w 201"/>
                    <a:gd name="T5" fmla="*/ 0 h 277"/>
                    <a:gd name="T6" fmla="*/ 7 w 201"/>
                    <a:gd name="T7" fmla="*/ 0 h 277"/>
                    <a:gd name="T8" fmla="*/ 7 w 201"/>
                    <a:gd name="T9" fmla="*/ 0 h 277"/>
                    <a:gd name="T10" fmla="*/ 7 w 201"/>
                    <a:gd name="T11" fmla="*/ 0 h 277"/>
                    <a:gd name="T12" fmla="*/ 7 w 201"/>
                    <a:gd name="T13" fmla="*/ 0 h 277"/>
                    <a:gd name="T14" fmla="*/ 7 w 201"/>
                    <a:gd name="T15" fmla="*/ 0 h 277"/>
                    <a:gd name="T16" fmla="*/ 7 w 201"/>
                    <a:gd name="T17" fmla="*/ 0 h 277"/>
                    <a:gd name="T18" fmla="*/ 7 w 201"/>
                    <a:gd name="T19" fmla="*/ 0 h 277"/>
                    <a:gd name="T20" fmla="*/ 7 w 201"/>
                    <a:gd name="T21" fmla="*/ 0 h 277"/>
                    <a:gd name="T22" fmla="*/ 7 w 201"/>
                    <a:gd name="T23" fmla="*/ 0 h 277"/>
                    <a:gd name="T24" fmla="*/ 7 w 201"/>
                    <a:gd name="T25" fmla="*/ 0 h 277"/>
                    <a:gd name="T26" fmla="*/ 7 w 201"/>
                    <a:gd name="T27" fmla="*/ 0 h 277"/>
                    <a:gd name="T28" fmla="*/ 7 w 201"/>
                    <a:gd name="T29" fmla="*/ 0 h 277"/>
                    <a:gd name="T30" fmla="*/ 1 w 201"/>
                    <a:gd name="T31" fmla="*/ 10 h 277"/>
                    <a:gd name="T32" fmla="*/ 1 w 201"/>
                    <a:gd name="T33" fmla="*/ 10 h 277"/>
                    <a:gd name="T34" fmla="*/ 1 w 201"/>
                    <a:gd name="T35" fmla="*/ 10 h 277"/>
                    <a:gd name="T36" fmla="*/ 0 w 201"/>
                    <a:gd name="T37" fmla="*/ 10 h 277"/>
                    <a:gd name="T38" fmla="*/ 0 w 201"/>
                    <a:gd name="T39" fmla="*/ 10 h 277"/>
                    <a:gd name="T40" fmla="*/ 0 w 201"/>
                    <a:gd name="T41" fmla="*/ 10 h 277"/>
                    <a:gd name="T42" fmla="*/ 0 w 201"/>
                    <a:gd name="T43" fmla="*/ 10 h 277"/>
                    <a:gd name="T44" fmla="*/ 0 w 201"/>
                    <a:gd name="T45" fmla="*/ 10 h 277"/>
                    <a:gd name="T46" fmla="*/ 0 w 201"/>
                    <a:gd name="T47" fmla="*/ 10 h 277"/>
                    <a:gd name="T48" fmla="*/ 0 w 201"/>
                    <a:gd name="T49" fmla="*/ 10 h 277"/>
                    <a:gd name="T50" fmla="*/ 0 w 201"/>
                    <a:gd name="T51" fmla="*/ 10 h 277"/>
                    <a:gd name="T52" fmla="*/ 0 w 201"/>
                    <a:gd name="T53" fmla="*/ 10 h 277"/>
                    <a:gd name="T54" fmla="*/ 0 w 201"/>
                    <a:gd name="T55" fmla="*/ 10 h 277"/>
                    <a:gd name="T56" fmla="*/ 0 w 201"/>
                    <a:gd name="T57" fmla="*/ 10 h 277"/>
                    <a:gd name="T58" fmla="*/ 0 w 201"/>
                    <a:gd name="T59" fmla="*/ 10 h 27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201" h="277">
                      <a:moveTo>
                        <a:pt x="0" y="269"/>
                      </a:moveTo>
                      <a:lnTo>
                        <a:pt x="184" y="3"/>
                      </a:lnTo>
                      <a:lnTo>
                        <a:pt x="185" y="2"/>
                      </a:lnTo>
                      <a:lnTo>
                        <a:pt x="186" y="1"/>
                      </a:lnTo>
                      <a:lnTo>
                        <a:pt x="189" y="0"/>
                      </a:lnTo>
                      <a:lnTo>
                        <a:pt x="192" y="0"/>
                      </a:lnTo>
                      <a:lnTo>
                        <a:pt x="195" y="1"/>
                      </a:lnTo>
                      <a:lnTo>
                        <a:pt x="197" y="1"/>
                      </a:lnTo>
                      <a:lnTo>
                        <a:pt x="199" y="2"/>
                      </a:lnTo>
                      <a:lnTo>
                        <a:pt x="200" y="3"/>
                      </a:lnTo>
                      <a:lnTo>
                        <a:pt x="201" y="4"/>
                      </a:lnTo>
                      <a:lnTo>
                        <a:pt x="201" y="5"/>
                      </a:lnTo>
                      <a:lnTo>
                        <a:pt x="201" y="6"/>
                      </a:lnTo>
                      <a:lnTo>
                        <a:pt x="201" y="7"/>
                      </a:lnTo>
                      <a:lnTo>
                        <a:pt x="201" y="8"/>
                      </a:lnTo>
                      <a:lnTo>
                        <a:pt x="16" y="274"/>
                      </a:lnTo>
                      <a:lnTo>
                        <a:pt x="15" y="275"/>
                      </a:lnTo>
                      <a:lnTo>
                        <a:pt x="14" y="276"/>
                      </a:lnTo>
                      <a:lnTo>
                        <a:pt x="11" y="277"/>
                      </a:lnTo>
                      <a:lnTo>
                        <a:pt x="8" y="277"/>
                      </a:lnTo>
                      <a:lnTo>
                        <a:pt x="4" y="277"/>
                      </a:lnTo>
                      <a:lnTo>
                        <a:pt x="3" y="276"/>
                      </a:lnTo>
                      <a:lnTo>
                        <a:pt x="2" y="275"/>
                      </a:lnTo>
                      <a:lnTo>
                        <a:pt x="1" y="275"/>
                      </a:lnTo>
                      <a:lnTo>
                        <a:pt x="0" y="274"/>
                      </a:lnTo>
                      <a:lnTo>
                        <a:pt x="0" y="273"/>
                      </a:lnTo>
                      <a:lnTo>
                        <a:pt x="0" y="271"/>
                      </a:lnTo>
                      <a:lnTo>
                        <a:pt x="0" y="270"/>
                      </a:lnTo>
                      <a:lnTo>
                        <a:pt x="0" y="269"/>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768" name="Freeform 316">
                  <a:extLst>
                    <a:ext uri="{FF2B5EF4-FFF2-40B4-BE49-F238E27FC236}">
                      <a16:creationId xmlns:a16="http://schemas.microsoft.com/office/drawing/2014/main" id="{73773A50-21CD-72D5-B33B-EE626E2D7B43}"/>
                    </a:ext>
                  </a:extLst>
                </p:cNvPr>
                <p:cNvSpPr>
                  <a:spLocks/>
                </p:cNvSpPr>
                <p:nvPr/>
              </p:nvSpPr>
              <p:spPr bwMode="auto">
                <a:xfrm>
                  <a:off x="2051" y="2796"/>
                  <a:ext cx="31" cy="27"/>
                </a:xfrm>
                <a:custGeom>
                  <a:avLst/>
                  <a:gdLst>
                    <a:gd name="T0" fmla="*/ 0 w 95"/>
                    <a:gd name="T1" fmla="*/ 2 h 81"/>
                    <a:gd name="T2" fmla="*/ 3 w 95"/>
                    <a:gd name="T3" fmla="*/ 0 h 81"/>
                    <a:gd name="T4" fmla="*/ 3 w 95"/>
                    <a:gd name="T5" fmla="*/ 3 h 81"/>
                    <a:gd name="T6" fmla="*/ 0 w 95"/>
                    <a:gd name="T7" fmla="*/ 2 h 81"/>
                    <a:gd name="T8" fmla="*/ 0 w 95"/>
                    <a:gd name="T9" fmla="*/ 2 h 8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5" h="81">
                      <a:moveTo>
                        <a:pt x="0" y="50"/>
                      </a:moveTo>
                      <a:lnTo>
                        <a:pt x="93" y="0"/>
                      </a:lnTo>
                      <a:lnTo>
                        <a:pt x="95" y="81"/>
                      </a:lnTo>
                      <a:lnTo>
                        <a:pt x="0" y="50"/>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769" name="Line 317">
                  <a:extLst>
                    <a:ext uri="{FF2B5EF4-FFF2-40B4-BE49-F238E27FC236}">
                      <a16:creationId xmlns:a16="http://schemas.microsoft.com/office/drawing/2014/main" id="{78C9C5CE-627D-A96B-4135-312CFA55BADC}"/>
                    </a:ext>
                  </a:extLst>
                </p:cNvPr>
                <p:cNvSpPr>
                  <a:spLocks noChangeShapeType="1"/>
                </p:cNvSpPr>
                <p:nvPr/>
              </p:nvSpPr>
              <p:spPr bwMode="auto">
                <a:xfrm>
                  <a:off x="302" y="3783"/>
                  <a:ext cx="2100" cy="1"/>
                </a:xfrm>
                <a:prstGeom prst="line">
                  <a:avLst/>
                </a:prstGeom>
                <a:noFill/>
                <a:ln w="6350">
                  <a:solidFill>
                    <a:srgbClr val="BBE0E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7710" name="Rectangle 318">
                  <a:extLst>
                    <a:ext uri="{FF2B5EF4-FFF2-40B4-BE49-F238E27FC236}">
                      <a16:creationId xmlns:a16="http://schemas.microsoft.com/office/drawing/2014/main" id="{CCB96DA7-63D2-FC9B-705E-109E6B3C48C5}"/>
                    </a:ext>
                  </a:extLst>
                </p:cNvPr>
                <p:cNvSpPr>
                  <a:spLocks noChangeArrowheads="1"/>
                </p:cNvSpPr>
                <p:nvPr/>
              </p:nvSpPr>
              <p:spPr bwMode="auto">
                <a:xfrm>
                  <a:off x="727" y="1352"/>
                  <a:ext cx="41" cy="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eaLnBrk="0" hangingPunct="0">
                    <a:defRPr/>
                  </a:pPr>
                  <a:r>
                    <a:rPr lang="en-US" sz="900" b="1">
                      <a:solidFill>
                        <a:srgbClr val="000000"/>
                      </a:solidFill>
                      <a:latin typeface="Arial" charset="0"/>
                      <a:ea typeface="ＭＳ Ｐゴシック" charset="0"/>
                      <a:cs typeface="Arial" charset="0"/>
                    </a:rPr>
                    <a:t>6</a:t>
                  </a:r>
                  <a:endParaRPr lang="en-US" sz="1200">
                    <a:solidFill>
                      <a:srgbClr val="009999"/>
                    </a:solidFill>
                    <a:effectLst>
                      <a:outerShdw blurRad="38100" dist="38100" dir="2700000" algn="tl">
                        <a:srgbClr val="DDDDDD"/>
                      </a:outerShdw>
                    </a:effectLst>
                    <a:latin typeface="Arial" charset="0"/>
                    <a:ea typeface="ＭＳ Ｐゴシック" charset="0"/>
                    <a:cs typeface="Arial" charset="0"/>
                  </a:endParaRPr>
                </a:p>
              </p:txBody>
            </p:sp>
            <p:sp>
              <p:nvSpPr>
                <p:cNvPr id="827711" name="Rectangle 319">
                  <a:extLst>
                    <a:ext uri="{FF2B5EF4-FFF2-40B4-BE49-F238E27FC236}">
                      <a16:creationId xmlns:a16="http://schemas.microsoft.com/office/drawing/2014/main" id="{B834289B-FCEE-6F3E-C552-2F4D71FE96DF}"/>
                    </a:ext>
                  </a:extLst>
                </p:cNvPr>
                <p:cNvSpPr>
                  <a:spLocks noChangeArrowheads="1"/>
                </p:cNvSpPr>
                <p:nvPr/>
              </p:nvSpPr>
              <p:spPr bwMode="auto">
                <a:xfrm>
                  <a:off x="957" y="1438"/>
                  <a:ext cx="41" cy="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eaLnBrk="0" hangingPunct="0">
                    <a:defRPr/>
                  </a:pPr>
                  <a:r>
                    <a:rPr lang="en-US" sz="900" b="1">
                      <a:solidFill>
                        <a:srgbClr val="FF0000"/>
                      </a:solidFill>
                      <a:latin typeface="Arial" charset="0"/>
                      <a:ea typeface="ＭＳ Ｐゴシック" charset="0"/>
                      <a:cs typeface="Arial" charset="0"/>
                    </a:rPr>
                    <a:t>1</a:t>
                  </a:r>
                  <a:endParaRPr lang="en-US" sz="1200">
                    <a:solidFill>
                      <a:srgbClr val="009999"/>
                    </a:solidFill>
                    <a:effectLst>
                      <a:outerShdw blurRad="38100" dist="38100" dir="2700000" algn="tl">
                        <a:srgbClr val="DDDDDD"/>
                      </a:outerShdw>
                    </a:effectLst>
                    <a:latin typeface="Arial" charset="0"/>
                    <a:ea typeface="ＭＳ Ｐゴシック" charset="0"/>
                    <a:cs typeface="Arial" charset="0"/>
                  </a:endParaRPr>
                </a:p>
              </p:txBody>
            </p:sp>
            <p:sp>
              <p:nvSpPr>
                <p:cNvPr id="34772" name="Freeform 320">
                  <a:extLst>
                    <a:ext uri="{FF2B5EF4-FFF2-40B4-BE49-F238E27FC236}">
                      <a16:creationId xmlns:a16="http://schemas.microsoft.com/office/drawing/2014/main" id="{3D2232EC-65A4-8F4C-C63F-5DC88D9EB840}"/>
                    </a:ext>
                  </a:extLst>
                </p:cNvPr>
                <p:cNvSpPr>
                  <a:spLocks noEditPoints="1"/>
                </p:cNvSpPr>
                <p:nvPr/>
              </p:nvSpPr>
              <p:spPr bwMode="auto">
                <a:xfrm>
                  <a:off x="505" y="1412"/>
                  <a:ext cx="193" cy="42"/>
                </a:xfrm>
                <a:custGeom>
                  <a:avLst/>
                  <a:gdLst>
                    <a:gd name="T0" fmla="*/ 1 w 579"/>
                    <a:gd name="T1" fmla="*/ 3 h 124"/>
                    <a:gd name="T2" fmla="*/ 21 w 579"/>
                    <a:gd name="T3" fmla="*/ 0 h 124"/>
                    <a:gd name="T4" fmla="*/ 21 w 579"/>
                    <a:gd name="T5" fmla="*/ 0 h 124"/>
                    <a:gd name="T6" fmla="*/ 21 w 579"/>
                    <a:gd name="T7" fmla="*/ 0 h 124"/>
                    <a:gd name="T8" fmla="*/ 21 w 579"/>
                    <a:gd name="T9" fmla="*/ 0 h 124"/>
                    <a:gd name="T10" fmla="*/ 21 w 579"/>
                    <a:gd name="T11" fmla="*/ 0 h 124"/>
                    <a:gd name="T12" fmla="*/ 21 w 579"/>
                    <a:gd name="T13" fmla="*/ 0 h 124"/>
                    <a:gd name="T14" fmla="*/ 21 w 579"/>
                    <a:gd name="T15" fmla="*/ 0 h 124"/>
                    <a:gd name="T16" fmla="*/ 21 w 579"/>
                    <a:gd name="T17" fmla="*/ 0 h 124"/>
                    <a:gd name="T18" fmla="*/ 21 w 579"/>
                    <a:gd name="T19" fmla="*/ 0 h 124"/>
                    <a:gd name="T20" fmla="*/ 21 w 579"/>
                    <a:gd name="T21" fmla="*/ 0 h 124"/>
                    <a:gd name="T22" fmla="*/ 21 w 579"/>
                    <a:gd name="T23" fmla="*/ 0 h 124"/>
                    <a:gd name="T24" fmla="*/ 21 w 579"/>
                    <a:gd name="T25" fmla="*/ 0 h 124"/>
                    <a:gd name="T26" fmla="*/ 21 w 579"/>
                    <a:gd name="T27" fmla="*/ 0 h 124"/>
                    <a:gd name="T28" fmla="*/ 21 w 579"/>
                    <a:gd name="T29" fmla="*/ 0 h 124"/>
                    <a:gd name="T30" fmla="*/ 1 w 579"/>
                    <a:gd name="T31" fmla="*/ 4 h 124"/>
                    <a:gd name="T32" fmla="*/ 1 w 579"/>
                    <a:gd name="T33" fmla="*/ 4 h 124"/>
                    <a:gd name="T34" fmla="*/ 0 w 579"/>
                    <a:gd name="T35" fmla="*/ 4 h 124"/>
                    <a:gd name="T36" fmla="*/ 0 w 579"/>
                    <a:gd name="T37" fmla="*/ 4 h 124"/>
                    <a:gd name="T38" fmla="*/ 0 w 579"/>
                    <a:gd name="T39" fmla="*/ 4 h 124"/>
                    <a:gd name="T40" fmla="*/ 0 w 579"/>
                    <a:gd name="T41" fmla="*/ 4 h 124"/>
                    <a:gd name="T42" fmla="*/ 0 w 579"/>
                    <a:gd name="T43" fmla="*/ 4 h 124"/>
                    <a:gd name="T44" fmla="*/ 0 w 579"/>
                    <a:gd name="T45" fmla="*/ 4 h 124"/>
                    <a:gd name="T46" fmla="*/ 0 w 579"/>
                    <a:gd name="T47" fmla="*/ 4 h 124"/>
                    <a:gd name="T48" fmla="*/ 0 w 579"/>
                    <a:gd name="T49" fmla="*/ 3 h 124"/>
                    <a:gd name="T50" fmla="*/ 0 w 579"/>
                    <a:gd name="T51" fmla="*/ 3 h 124"/>
                    <a:gd name="T52" fmla="*/ 0 w 579"/>
                    <a:gd name="T53" fmla="*/ 3 h 124"/>
                    <a:gd name="T54" fmla="*/ 0 w 579"/>
                    <a:gd name="T55" fmla="*/ 3 h 124"/>
                    <a:gd name="T56" fmla="*/ 1 w 579"/>
                    <a:gd name="T57" fmla="*/ 3 h 124"/>
                    <a:gd name="T58" fmla="*/ 1 w 579"/>
                    <a:gd name="T59" fmla="*/ 3 h 124"/>
                    <a:gd name="T60" fmla="*/ 5 w 579"/>
                    <a:gd name="T61" fmla="*/ 5 h 124"/>
                    <a:gd name="T62" fmla="*/ 0 w 579"/>
                    <a:gd name="T63" fmla="*/ 4 h 124"/>
                    <a:gd name="T64" fmla="*/ 4 w 579"/>
                    <a:gd name="T65" fmla="*/ 1 h 124"/>
                    <a:gd name="T66" fmla="*/ 4 w 579"/>
                    <a:gd name="T67" fmla="*/ 1 h 124"/>
                    <a:gd name="T68" fmla="*/ 4 w 579"/>
                    <a:gd name="T69" fmla="*/ 1 h 124"/>
                    <a:gd name="T70" fmla="*/ 4 w 579"/>
                    <a:gd name="T71" fmla="*/ 1 h 124"/>
                    <a:gd name="T72" fmla="*/ 4 w 579"/>
                    <a:gd name="T73" fmla="*/ 1 h 124"/>
                    <a:gd name="T74" fmla="*/ 4 w 579"/>
                    <a:gd name="T75" fmla="*/ 1 h 124"/>
                    <a:gd name="T76" fmla="*/ 4 w 579"/>
                    <a:gd name="T77" fmla="*/ 1 h 124"/>
                    <a:gd name="T78" fmla="*/ 4 w 579"/>
                    <a:gd name="T79" fmla="*/ 1 h 124"/>
                    <a:gd name="T80" fmla="*/ 4 w 579"/>
                    <a:gd name="T81" fmla="*/ 1 h 124"/>
                    <a:gd name="T82" fmla="*/ 4 w 579"/>
                    <a:gd name="T83" fmla="*/ 1 h 124"/>
                    <a:gd name="T84" fmla="*/ 4 w 579"/>
                    <a:gd name="T85" fmla="*/ 1 h 124"/>
                    <a:gd name="T86" fmla="*/ 4 w 579"/>
                    <a:gd name="T87" fmla="*/ 1 h 124"/>
                    <a:gd name="T88" fmla="*/ 4 w 579"/>
                    <a:gd name="T89" fmla="*/ 1 h 124"/>
                    <a:gd name="T90" fmla="*/ 1 w 579"/>
                    <a:gd name="T91" fmla="*/ 4 h 124"/>
                    <a:gd name="T92" fmla="*/ 1 w 579"/>
                    <a:gd name="T93" fmla="*/ 3 h 124"/>
                    <a:gd name="T94" fmla="*/ 5 w 579"/>
                    <a:gd name="T95" fmla="*/ 4 h 124"/>
                    <a:gd name="T96" fmla="*/ 5 w 579"/>
                    <a:gd name="T97" fmla="*/ 4 h 124"/>
                    <a:gd name="T98" fmla="*/ 5 w 579"/>
                    <a:gd name="T99" fmla="*/ 4 h 124"/>
                    <a:gd name="T100" fmla="*/ 5 w 579"/>
                    <a:gd name="T101" fmla="*/ 4 h 124"/>
                    <a:gd name="T102" fmla="*/ 5 w 579"/>
                    <a:gd name="T103" fmla="*/ 4 h 124"/>
                    <a:gd name="T104" fmla="*/ 5 w 579"/>
                    <a:gd name="T105" fmla="*/ 5 h 124"/>
                    <a:gd name="T106" fmla="*/ 5 w 579"/>
                    <a:gd name="T107" fmla="*/ 5 h 124"/>
                    <a:gd name="T108" fmla="*/ 5 w 579"/>
                    <a:gd name="T109" fmla="*/ 5 h 124"/>
                    <a:gd name="T110" fmla="*/ 5 w 579"/>
                    <a:gd name="T111" fmla="*/ 5 h 124"/>
                    <a:gd name="T112" fmla="*/ 5 w 579"/>
                    <a:gd name="T113" fmla="*/ 5 h 124"/>
                    <a:gd name="T114" fmla="*/ 5 w 579"/>
                    <a:gd name="T115" fmla="*/ 5 h 124"/>
                    <a:gd name="T116" fmla="*/ 5 w 579"/>
                    <a:gd name="T117" fmla="*/ 5 h 124"/>
                    <a:gd name="T118" fmla="*/ 5 w 579"/>
                    <a:gd name="T119" fmla="*/ 5 h 124"/>
                    <a:gd name="T120" fmla="*/ 5 w 579"/>
                    <a:gd name="T121" fmla="*/ 5 h 124"/>
                    <a:gd name="T122" fmla="*/ 5 w 579"/>
                    <a:gd name="T123" fmla="*/ 5 h 12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579" h="124">
                      <a:moveTo>
                        <a:pt x="16" y="86"/>
                      </a:moveTo>
                      <a:lnTo>
                        <a:pt x="569" y="0"/>
                      </a:lnTo>
                      <a:lnTo>
                        <a:pt x="572" y="0"/>
                      </a:lnTo>
                      <a:lnTo>
                        <a:pt x="575" y="1"/>
                      </a:lnTo>
                      <a:lnTo>
                        <a:pt x="576" y="2"/>
                      </a:lnTo>
                      <a:lnTo>
                        <a:pt x="577" y="3"/>
                      </a:lnTo>
                      <a:lnTo>
                        <a:pt x="578" y="4"/>
                      </a:lnTo>
                      <a:lnTo>
                        <a:pt x="579" y="5"/>
                      </a:lnTo>
                      <a:lnTo>
                        <a:pt x="579" y="6"/>
                      </a:lnTo>
                      <a:lnTo>
                        <a:pt x="579" y="8"/>
                      </a:lnTo>
                      <a:lnTo>
                        <a:pt x="578" y="9"/>
                      </a:lnTo>
                      <a:lnTo>
                        <a:pt x="578" y="10"/>
                      </a:lnTo>
                      <a:lnTo>
                        <a:pt x="577" y="11"/>
                      </a:lnTo>
                      <a:lnTo>
                        <a:pt x="575" y="12"/>
                      </a:lnTo>
                      <a:lnTo>
                        <a:pt x="572" y="13"/>
                      </a:lnTo>
                      <a:lnTo>
                        <a:pt x="20" y="99"/>
                      </a:lnTo>
                      <a:lnTo>
                        <a:pt x="16" y="99"/>
                      </a:lnTo>
                      <a:lnTo>
                        <a:pt x="13" y="97"/>
                      </a:lnTo>
                      <a:lnTo>
                        <a:pt x="12" y="96"/>
                      </a:lnTo>
                      <a:lnTo>
                        <a:pt x="11" y="95"/>
                      </a:lnTo>
                      <a:lnTo>
                        <a:pt x="10" y="95"/>
                      </a:lnTo>
                      <a:lnTo>
                        <a:pt x="10" y="93"/>
                      </a:lnTo>
                      <a:lnTo>
                        <a:pt x="9" y="92"/>
                      </a:lnTo>
                      <a:lnTo>
                        <a:pt x="10" y="91"/>
                      </a:lnTo>
                      <a:lnTo>
                        <a:pt x="10" y="90"/>
                      </a:lnTo>
                      <a:lnTo>
                        <a:pt x="11" y="89"/>
                      </a:lnTo>
                      <a:lnTo>
                        <a:pt x="12" y="88"/>
                      </a:lnTo>
                      <a:lnTo>
                        <a:pt x="13" y="87"/>
                      </a:lnTo>
                      <a:lnTo>
                        <a:pt x="16" y="86"/>
                      </a:lnTo>
                      <a:close/>
                      <a:moveTo>
                        <a:pt x="132" y="124"/>
                      </a:moveTo>
                      <a:lnTo>
                        <a:pt x="0" y="95"/>
                      </a:lnTo>
                      <a:lnTo>
                        <a:pt x="102" y="31"/>
                      </a:lnTo>
                      <a:lnTo>
                        <a:pt x="105" y="28"/>
                      </a:lnTo>
                      <a:lnTo>
                        <a:pt x="108" y="28"/>
                      </a:lnTo>
                      <a:lnTo>
                        <a:pt x="111" y="29"/>
                      </a:lnTo>
                      <a:lnTo>
                        <a:pt x="115" y="31"/>
                      </a:lnTo>
                      <a:lnTo>
                        <a:pt x="116" y="32"/>
                      </a:lnTo>
                      <a:lnTo>
                        <a:pt x="117" y="33"/>
                      </a:lnTo>
                      <a:lnTo>
                        <a:pt x="117" y="34"/>
                      </a:lnTo>
                      <a:lnTo>
                        <a:pt x="117" y="35"/>
                      </a:lnTo>
                      <a:lnTo>
                        <a:pt x="117" y="36"/>
                      </a:lnTo>
                      <a:lnTo>
                        <a:pt x="116" y="37"/>
                      </a:lnTo>
                      <a:lnTo>
                        <a:pt x="116" y="38"/>
                      </a:lnTo>
                      <a:lnTo>
                        <a:pt x="115" y="39"/>
                      </a:lnTo>
                      <a:lnTo>
                        <a:pt x="25" y="96"/>
                      </a:lnTo>
                      <a:lnTo>
                        <a:pt x="20" y="86"/>
                      </a:lnTo>
                      <a:lnTo>
                        <a:pt x="139" y="112"/>
                      </a:lnTo>
                      <a:lnTo>
                        <a:pt x="141" y="113"/>
                      </a:lnTo>
                      <a:lnTo>
                        <a:pt x="143" y="114"/>
                      </a:lnTo>
                      <a:lnTo>
                        <a:pt x="143" y="115"/>
                      </a:lnTo>
                      <a:lnTo>
                        <a:pt x="144" y="116"/>
                      </a:lnTo>
                      <a:lnTo>
                        <a:pt x="144" y="117"/>
                      </a:lnTo>
                      <a:lnTo>
                        <a:pt x="144" y="118"/>
                      </a:lnTo>
                      <a:lnTo>
                        <a:pt x="144" y="119"/>
                      </a:lnTo>
                      <a:lnTo>
                        <a:pt x="143" y="120"/>
                      </a:lnTo>
                      <a:lnTo>
                        <a:pt x="142" y="122"/>
                      </a:lnTo>
                      <a:lnTo>
                        <a:pt x="140" y="124"/>
                      </a:lnTo>
                      <a:lnTo>
                        <a:pt x="137" y="124"/>
                      </a:lnTo>
                      <a:lnTo>
                        <a:pt x="134" y="124"/>
                      </a:lnTo>
                      <a:lnTo>
                        <a:pt x="132" y="1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773" name="Freeform 321">
                  <a:extLst>
                    <a:ext uri="{FF2B5EF4-FFF2-40B4-BE49-F238E27FC236}">
                      <a16:creationId xmlns:a16="http://schemas.microsoft.com/office/drawing/2014/main" id="{926CF320-C4F8-CB35-E55F-7958CA69CCF3}"/>
                    </a:ext>
                  </a:extLst>
                </p:cNvPr>
                <p:cNvSpPr>
                  <a:spLocks/>
                </p:cNvSpPr>
                <p:nvPr/>
              </p:nvSpPr>
              <p:spPr bwMode="auto">
                <a:xfrm>
                  <a:off x="508" y="1412"/>
                  <a:ext cx="190" cy="33"/>
                </a:xfrm>
                <a:custGeom>
                  <a:avLst/>
                  <a:gdLst>
                    <a:gd name="T0" fmla="*/ 0 w 570"/>
                    <a:gd name="T1" fmla="*/ 3 h 99"/>
                    <a:gd name="T2" fmla="*/ 21 w 570"/>
                    <a:gd name="T3" fmla="*/ 0 h 99"/>
                    <a:gd name="T4" fmla="*/ 21 w 570"/>
                    <a:gd name="T5" fmla="*/ 0 h 99"/>
                    <a:gd name="T6" fmla="*/ 21 w 570"/>
                    <a:gd name="T7" fmla="*/ 0 h 99"/>
                    <a:gd name="T8" fmla="*/ 21 w 570"/>
                    <a:gd name="T9" fmla="*/ 0 h 99"/>
                    <a:gd name="T10" fmla="*/ 21 w 570"/>
                    <a:gd name="T11" fmla="*/ 0 h 99"/>
                    <a:gd name="T12" fmla="*/ 21 w 570"/>
                    <a:gd name="T13" fmla="*/ 0 h 99"/>
                    <a:gd name="T14" fmla="*/ 21 w 570"/>
                    <a:gd name="T15" fmla="*/ 0 h 99"/>
                    <a:gd name="T16" fmla="*/ 21 w 570"/>
                    <a:gd name="T17" fmla="*/ 0 h 99"/>
                    <a:gd name="T18" fmla="*/ 21 w 570"/>
                    <a:gd name="T19" fmla="*/ 0 h 99"/>
                    <a:gd name="T20" fmla="*/ 21 w 570"/>
                    <a:gd name="T21" fmla="*/ 0 h 99"/>
                    <a:gd name="T22" fmla="*/ 21 w 570"/>
                    <a:gd name="T23" fmla="*/ 0 h 99"/>
                    <a:gd name="T24" fmla="*/ 21 w 570"/>
                    <a:gd name="T25" fmla="*/ 0 h 99"/>
                    <a:gd name="T26" fmla="*/ 21 w 570"/>
                    <a:gd name="T27" fmla="*/ 0 h 99"/>
                    <a:gd name="T28" fmla="*/ 21 w 570"/>
                    <a:gd name="T29" fmla="*/ 0 h 99"/>
                    <a:gd name="T30" fmla="*/ 0 w 570"/>
                    <a:gd name="T31" fmla="*/ 4 h 99"/>
                    <a:gd name="T32" fmla="*/ 0 w 570"/>
                    <a:gd name="T33" fmla="*/ 4 h 99"/>
                    <a:gd name="T34" fmla="*/ 0 w 570"/>
                    <a:gd name="T35" fmla="*/ 4 h 99"/>
                    <a:gd name="T36" fmla="*/ 0 w 570"/>
                    <a:gd name="T37" fmla="*/ 4 h 99"/>
                    <a:gd name="T38" fmla="*/ 0 w 570"/>
                    <a:gd name="T39" fmla="*/ 4 h 99"/>
                    <a:gd name="T40" fmla="*/ 0 w 570"/>
                    <a:gd name="T41" fmla="*/ 4 h 99"/>
                    <a:gd name="T42" fmla="*/ 0 w 570"/>
                    <a:gd name="T43" fmla="*/ 3 h 99"/>
                    <a:gd name="T44" fmla="*/ 0 w 570"/>
                    <a:gd name="T45" fmla="*/ 3 h 99"/>
                    <a:gd name="T46" fmla="*/ 0 w 570"/>
                    <a:gd name="T47" fmla="*/ 3 h 99"/>
                    <a:gd name="T48" fmla="*/ 0 w 570"/>
                    <a:gd name="T49" fmla="*/ 3 h 99"/>
                    <a:gd name="T50" fmla="*/ 0 w 570"/>
                    <a:gd name="T51" fmla="*/ 3 h 99"/>
                    <a:gd name="T52" fmla="*/ 0 w 570"/>
                    <a:gd name="T53" fmla="*/ 3 h 99"/>
                    <a:gd name="T54" fmla="*/ 0 w 570"/>
                    <a:gd name="T55" fmla="*/ 3 h 99"/>
                    <a:gd name="T56" fmla="*/ 0 w 570"/>
                    <a:gd name="T57" fmla="*/ 3 h 99"/>
                    <a:gd name="T58" fmla="*/ 0 w 570"/>
                    <a:gd name="T59" fmla="*/ 3 h 9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570" h="99">
                      <a:moveTo>
                        <a:pt x="7" y="86"/>
                      </a:moveTo>
                      <a:lnTo>
                        <a:pt x="560" y="0"/>
                      </a:lnTo>
                      <a:lnTo>
                        <a:pt x="563" y="0"/>
                      </a:lnTo>
                      <a:lnTo>
                        <a:pt x="566" y="1"/>
                      </a:lnTo>
                      <a:lnTo>
                        <a:pt x="567" y="2"/>
                      </a:lnTo>
                      <a:lnTo>
                        <a:pt x="568" y="3"/>
                      </a:lnTo>
                      <a:lnTo>
                        <a:pt x="569" y="4"/>
                      </a:lnTo>
                      <a:lnTo>
                        <a:pt x="570" y="5"/>
                      </a:lnTo>
                      <a:lnTo>
                        <a:pt x="570" y="6"/>
                      </a:lnTo>
                      <a:lnTo>
                        <a:pt x="570" y="8"/>
                      </a:lnTo>
                      <a:lnTo>
                        <a:pt x="569" y="9"/>
                      </a:lnTo>
                      <a:lnTo>
                        <a:pt x="569" y="10"/>
                      </a:lnTo>
                      <a:lnTo>
                        <a:pt x="568" y="11"/>
                      </a:lnTo>
                      <a:lnTo>
                        <a:pt x="566" y="12"/>
                      </a:lnTo>
                      <a:lnTo>
                        <a:pt x="563" y="13"/>
                      </a:lnTo>
                      <a:lnTo>
                        <a:pt x="11" y="99"/>
                      </a:lnTo>
                      <a:lnTo>
                        <a:pt x="7" y="99"/>
                      </a:lnTo>
                      <a:lnTo>
                        <a:pt x="4" y="97"/>
                      </a:lnTo>
                      <a:lnTo>
                        <a:pt x="3" y="96"/>
                      </a:lnTo>
                      <a:lnTo>
                        <a:pt x="2" y="95"/>
                      </a:lnTo>
                      <a:lnTo>
                        <a:pt x="1" y="95"/>
                      </a:lnTo>
                      <a:lnTo>
                        <a:pt x="1" y="93"/>
                      </a:lnTo>
                      <a:lnTo>
                        <a:pt x="0" y="92"/>
                      </a:lnTo>
                      <a:lnTo>
                        <a:pt x="1" y="91"/>
                      </a:lnTo>
                      <a:lnTo>
                        <a:pt x="1" y="90"/>
                      </a:lnTo>
                      <a:lnTo>
                        <a:pt x="2" y="89"/>
                      </a:lnTo>
                      <a:lnTo>
                        <a:pt x="3" y="88"/>
                      </a:lnTo>
                      <a:lnTo>
                        <a:pt x="4" y="87"/>
                      </a:lnTo>
                      <a:lnTo>
                        <a:pt x="7" y="86"/>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774" name="Freeform 322">
                  <a:extLst>
                    <a:ext uri="{FF2B5EF4-FFF2-40B4-BE49-F238E27FC236}">
                      <a16:creationId xmlns:a16="http://schemas.microsoft.com/office/drawing/2014/main" id="{8078C5BC-67B2-57F1-12B7-CEEC0131FC85}"/>
                    </a:ext>
                  </a:extLst>
                </p:cNvPr>
                <p:cNvSpPr>
                  <a:spLocks/>
                </p:cNvSpPr>
                <p:nvPr/>
              </p:nvSpPr>
              <p:spPr bwMode="auto">
                <a:xfrm>
                  <a:off x="505" y="1422"/>
                  <a:ext cx="48" cy="32"/>
                </a:xfrm>
                <a:custGeom>
                  <a:avLst/>
                  <a:gdLst>
                    <a:gd name="T0" fmla="*/ 5 w 144"/>
                    <a:gd name="T1" fmla="*/ 4 h 96"/>
                    <a:gd name="T2" fmla="*/ 0 w 144"/>
                    <a:gd name="T3" fmla="*/ 2 h 96"/>
                    <a:gd name="T4" fmla="*/ 4 w 144"/>
                    <a:gd name="T5" fmla="*/ 0 h 96"/>
                    <a:gd name="T6" fmla="*/ 4 w 144"/>
                    <a:gd name="T7" fmla="*/ 0 h 96"/>
                    <a:gd name="T8" fmla="*/ 4 w 144"/>
                    <a:gd name="T9" fmla="*/ 0 h 96"/>
                    <a:gd name="T10" fmla="*/ 4 w 144"/>
                    <a:gd name="T11" fmla="*/ 0 h 96"/>
                    <a:gd name="T12" fmla="*/ 4 w 144"/>
                    <a:gd name="T13" fmla="*/ 0 h 96"/>
                    <a:gd name="T14" fmla="*/ 4 w 144"/>
                    <a:gd name="T15" fmla="*/ 0 h 96"/>
                    <a:gd name="T16" fmla="*/ 4 w 144"/>
                    <a:gd name="T17" fmla="*/ 0 h 96"/>
                    <a:gd name="T18" fmla="*/ 4 w 144"/>
                    <a:gd name="T19" fmla="*/ 0 h 96"/>
                    <a:gd name="T20" fmla="*/ 4 w 144"/>
                    <a:gd name="T21" fmla="*/ 0 h 96"/>
                    <a:gd name="T22" fmla="*/ 4 w 144"/>
                    <a:gd name="T23" fmla="*/ 0 h 96"/>
                    <a:gd name="T24" fmla="*/ 4 w 144"/>
                    <a:gd name="T25" fmla="*/ 0 h 96"/>
                    <a:gd name="T26" fmla="*/ 4 w 144"/>
                    <a:gd name="T27" fmla="*/ 0 h 96"/>
                    <a:gd name="T28" fmla="*/ 4 w 144"/>
                    <a:gd name="T29" fmla="*/ 0 h 96"/>
                    <a:gd name="T30" fmla="*/ 1 w 144"/>
                    <a:gd name="T31" fmla="*/ 3 h 96"/>
                    <a:gd name="T32" fmla="*/ 1 w 144"/>
                    <a:gd name="T33" fmla="*/ 2 h 96"/>
                    <a:gd name="T34" fmla="*/ 5 w 144"/>
                    <a:gd name="T35" fmla="*/ 3 h 96"/>
                    <a:gd name="T36" fmla="*/ 5 w 144"/>
                    <a:gd name="T37" fmla="*/ 3 h 96"/>
                    <a:gd name="T38" fmla="*/ 5 w 144"/>
                    <a:gd name="T39" fmla="*/ 3 h 96"/>
                    <a:gd name="T40" fmla="*/ 5 w 144"/>
                    <a:gd name="T41" fmla="*/ 3 h 96"/>
                    <a:gd name="T42" fmla="*/ 5 w 144"/>
                    <a:gd name="T43" fmla="*/ 3 h 96"/>
                    <a:gd name="T44" fmla="*/ 5 w 144"/>
                    <a:gd name="T45" fmla="*/ 3 h 96"/>
                    <a:gd name="T46" fmla="*/ 5 w 144"/>
                    <a:gd name="T47" fmla="*/ 3 h 96"/>
                    <a:gd name="T48" fmla="*/ 5 w 144"/>
                    <a:gd name="T49" fmla="*/ 3 h 96"/>
                    <a:gd name="T50" fmla="*/ 5 w 144"/>
                    <a:gd name="T51" fmla="*/ 3 h 96"/>
                    <a:gd name="T52" fmla="*/ 5 w 144"/>
                    <a:gd name="T53" fmla="*/ 3 h 96"/>
                    <a:gd name="T54" fmla="*/ 5 w 144"/>
                    <a:gd name="T55" fmla="*/ 4 h 96"/>
                    <a:gd name="T56" fmla="*/ 5 w 144"/>
                    <a:gd name="T57" fmla="*/ 4 h 96"/>
                    <a:gd name="T58" fmla="*/ 5 w 144"/>
                    <a:gd name="T59" fmla="*/ 4 h 96"/>
                    <a:gd name="T60" fmla="*/ 5 w 144"/>
                    <a:gd name="T61" fmla="*/ 4 h 96"/>
                    <a:gd name="T62" fmla="*/ 5 w 144"/>
                    <a:gd name="T63" fmla="*/ 4 h 9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44" h="96">
                      <a:moveTo>
                        <a:pt x="132" y="96"/>
                      </a:moveTo>
                      <a:lnTo>
                        <a:pt x="0" y="67"/>
                      </a:lnTo>
                      <a:lnTo>
                        <a:pt x="102" y="3"/>
                      </a:lnTo>
                      <a:lnTo>
                        <a:pt x="105" y="0"/>
                      </a:lnTo>
                      <a:lnTo>
                        <a:pt x="108" y="0"/>
                      </a:lnTo>
                      <a:lnTo>
                        <a:pt x="111" y="1"/>
                      </a:lnTo>
                      <a:lnTo>
                        <a:pt x="115" y="3"/>
                      </a:lnTo>
                      <a:lnTo>
                        <a:pt x="116" y="4"/>
                      </a:lnTo>
                      <a:lnTo>
                        <a:pt x="117" y="5"/>
                      </a:lnTo>
                      <a:lnTo>
                        <a:pt x="117" y="6"/>
                      </a:lnTo>
                      <a:lnTo>
                        <a:pt x="117" y="7"/>
                      </a:lnTo>
                      <a:lnTo>
                        <a:pt x="117" y="8"/>
                      </a:lnTo>
                      <a:lnTo>
                        <a:pt x="116" y="9"/>
                      </a:lnTo>
                      <a:lnTo>
                        <a:pt x="116" y="10"/>
                      </a:lnTo>
                      <a:lnTo>
                        <a:pt x="115" y="11"/>
                      </a:lnTo>
                      <a:lnTo>
                        <a:pt x="25" y="68"/>
                      </a:lnTo>
                      <a:lnTo>
                        <a:pt x="20" y="58"/>
                      </a:lnTo>
                      <a:lnTo>
                        <a:pt x="139" y="84"/>
                      </a:lnTo>
                      <a:lnTo>
                        <a:pt x="141" y="85"/>
                      </a:lnTo>
                      <a:lnTo>
                        <a:pt x="143" y="86"/>
                      </a:lnTo>
                      <a:lnTo>
                        <a:pt x="143" y="87"/>
                      </a:lnTo>
                      <a:lnTo>
                        <a:pt x="144" y="88"/>
                      </a:lnTo>
                      <a:lnTo>
                        <a:pt x="144" y="89"/>
                      </a:lnTo>
                      <a:lnTo>
                        <a:pt x="144" y="90"/>
                      </a:lnTo>
                      <a:lnTo>
                        <a:pt x="144" y="91"/>
                      </a:lnTo>
                      <a:lnTo>
                        <a:pt x="143" y="92"/>
                      </a:lnTo>
                      <a:lnTo>
                        <a:pt x="142" y="94"/>
                      </a:lnTo>
                      <a:lnTo>
                        <a:pt x="140" y="96"/>
                      </a:lnTo>
                      <a:lnTo>
                        <a:pt x="137" y="96"/>
                      </a:lnTo>
                      <a:lnTo>
                        <a:pt x="134" y="96"/>
                      </a:lnTo>
                      <a:lnTo>
                        <a:pt x="132" y="96"/>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775" name="Freeform 323">
                  <a:extLst>
                    <a:ext uri="{FF2B5EF4-FFF2-40B4-BE49-F238E27FC236}">
                      <a16:creationId xmlns:a16="http://schemas.microsoft.com/office/drawing/2014/main" id="{FB343406-8E0B-BD7B-F575-D7ADD0ECDCC0}"/>
                    </a:ext>
                  </a:extLst>
                </p:cNvPr>
                <p:cNvSpPr>
                  <a:spLocks noEditPoints="1"/>
                </p:cNvSpPr>
                <p:nvPr/>
              </p:nvSpPr>
              <p:spPr bwMode="auto">
                <a:xfrm>
                  <a:off x="701" y="1504"/>
                  <a:ext cx="195" cy="41"/>
                </a:xfrm>
                <a:custGeom>
                  <a:avLst/>
                  <a:gdLst>
                    <a:gd name="T0" fmla="*/ 1 w 584"/>
                    <a:gd name="T1" fmla="*/ 3 h 124"/>
                    <a:gd name="T2" fmla="*/ 21 w 584"/>
                    <a:gd name="T3" fmla="*/ 0 h 124"/>
                    <a:gd name="T4" fmla="*/ 21 w 584"/>
                    <a:gd name="T5" fmla="*/ 0 h 124"/>
                    <a:gd name="T6" fmla="*/ 21 w 584"/>
                    <a:gd name="T7" fmla="*/ 0 h 124"/>
                    <a:gd name="T8" fmla="*/ 22 w 584"/>
                    <a:gd name="T9" fmla="*/ 0 h 124"/>
                    <a:gd name="T10" fmla="*/ 22 w 584"/>
                    <a:gd name="T11" fmla="*/ 0 h 124"/>
                    <a:gd name="T12" fmla="*/ 22 w 584"/>
                    <a:gd name="T13" fmla="*/ 0 h 124"/>
                    <a:gd name="T14" fmla="*/ 22 w 584"/>
                    <a:gd name="T15" fmla="*/ 0 h 124"/>
                    <a:gd name="T16" fmla="*/ 22 w 584"/>
                    <a:gd name="T17" fmla="*/ 0 h 124"/>
                    <a:gd name="T18" fmla="*/ 22 w 584"/>
                    <a:gd name="T19" fmla="*/ 0 h 124"/>
                    <a:gd name="T20" fmla="*/ 22 w 584"/>
                    <a:gd name="T21" fmla="*/ 0 h 124"/>
                    <a:gd name="T22" fmla="*/ 22 w 584"/>
                    <a:gd name="T23" fmla="*/ 0 h 124"/>
                    <a:gd name="T24" fmla="*/ 21 w 584"/>
                    <a:gd name="T25" fmla="*/ 0 h 124"/>
                    <a:gd name="T26" fmla="*/ 21 w 584"/>
                    <a:gd name="T27" fmla="*/ 0 h 124"/>
                    <a:gd name="T28" fmla="*/ 1 w 584"/>
                    <a:gd name="T29" fmla="*/ 4 h 124"/>
                    <a:gd name="T30" fmla="*/ 1 w 584"/>
                    <a:gd name="T31" fmla="*/ 4 h 124"/>
                    <a:gd name="T32" fmla="*/ 0 w 584"/>
                    <a:gd name="T33" fmla="*/ 4 h 124"/>
                    <a:gd name="T34" fmla="*/ 0 w 584"/>
                    <a:gd name="T35" fmla="*/ 3 h 124"/>
                    <a:gd name="T36" fmla="*/ 0 w 584"/>
                    <a:gd name="T37" fmla="*/ 3 h 124"/>
                    <a:gd name="T38" fmla="*/ 0 w 584"/>
                    <a:gd name="T39" fmla="*/ 3 h 124"/>
                    <a:gd name="T40" fmla="*/ 0 w 584"/>
                    <a:gd name="T41" fmla="*/ 3 h 124"/>
                    <a:gd name="T42" fmla="*/ 0 w 584"/>
                    <a:gd name="T43" fmla="*/ 3 h 124"/>
                    <a:gd name="T44" fmla="*/ 0 w 584"/>
                    <a:gd name="T45" fmla="*/ 3 h 124"/>
                    <a:gd name="T46" fmla="*/ 0 w 584"/>
                    <a:gd name="T47" fmla="*/ 3 h 124"/>
                    <a:gd name="T48" fmla="*/ 0 w 584"/>
                    <a:gd name="T49" fmla="*/ 3 h 124"/>
                    <a:gd name="T50" fmla="*/ 0 w 584"/>
                    <a:gd name="T51" fmla="*/ 3 h 124"/>
                    <a:gd name="T52" fmla="*/ 1 w 584"/>
                    <a:gd name="T53" fmla="*/ 3 h 124"/>
                    <a:gd name="T54" fmla="*/ 1 w 584"/>
                    <a:gd name="T55" fmla="*/ 3 h 124"/>
                    <a:gd name="T56" fmla="*/ 5 w 584"/>
                    <a:gd name="T57" fmla="*/ 5 h 124"/>
                    <a:gd name="T58" fmla="*/ 0 w 584"/>
                    <a:gd name="T59" fmla="*/ 3 h 124"/>
                    <a:gd name="T60" fmla="*/ 4 w 584"/>
                    <a:gd name="T61" fmla="*/ 1 h 124"/>
                    <a:gd name="T62" fmla="*/ 4 w 584"/>
                    <a:gd name="T63" fmla="*/ 1 h 124"/>
                    <a:gd name="T64" fmla="*/ 4 w 584"/>
                    <a:gd name="T65" fmla="*/ 1 h 124"/>
                    <a:gd name="T66" fmla="*/ 4 w 584"/>
                    <a:gd name="T67" fmla="*/ 1 h 124"/>
                    <a:gd name="T68" fmla="*/ 4 w 584"/>
                    <a:gd name="T69" fmla="*/ 1 h 124"/>
                    <a:gd name="T70" fmla="*/ 4 w 584"/>
                    <a:gd name="T71" fmla="*/ 1 h 124"/>
                    <a:gd name="T72" fmla="*/ 4 w 584"/>
                    <a:gd name="T73" fmla="*/ 1 h 124"/>
                    <a:gd name="T74" fmla="*/ 4 w 584"/>
                    <a:gd name="T75" fmla="*/ 1 h 124"/>
                    <a:gd name="T76" fmla="*/ 4 w 584"/>
                    <a:gd name="T77" fmla="*/ 1 h 124"/>
                    <a:gd name="T78" fmla="*/ 4 w 584"/>
                    <a:gd name="T79" fmla="*/ 1 h 124"/>
                    <a:gd name="T80" fmla="*/ 4 w 584"/>
                    <a:gd name="T81" fmla="*/ 1 h 124"/>
                    <a:gd name="T82" fmla="*/ 4 w 584"/>
                    <a:gd name="T83" fmla="*/ 1 h 124"/>
                    <a:gd name="T84" fmla="*/ 4 w 584"/>
                    <a:gd name="T85" fmla="*/ 1 h 124"/>
                    <a:gd name="T86" fmla="*/ 1 w 584"/>
                    <a:gd name="T87" fmla="*/ 4 h 124"/>
                    <a:gd name="T88" fmla="*/ 1 w 584"/>
                    <a:gd name="T89" fmla="*/ 3 h 124"/>
                    <a:gd name="T90" fmla="*/ 5 w 584"/>
                    <a:gd name="T91" fmla="*/ 4 h 124"/>
                    <a:gd name="T92" fmla="*/ 5 w 584"/>
                    <a:gd name="T93" fmla="*/ 4 h 124"/>
                    <a:gd name="T94" fmla="*/ 5 w 584"/>
                    <a:gd name="T95" fmla="*/ 4 h 124"/>
                    <a:gd name="T96" fmla="*/ 5 w 584"/>
                    <a:gd name="T97" fmla="*/ 4 h 124"/>
                    <a:gd name="T98" fmla="*/ 5 w 584"/>
                    <a:gd name="T99" fmla="*/ 4 h 124"/>
                    <a:gd name="T100" fmla="*/ 5 w 584"/>
                    <a:gd name="T101" fmla="*/ 4 h 124"/>
                    <a:gd name="T102" fmla="*/ 5 w 584"/>
                    <a:gd name="T103" fmla="*/ 4 h 124"/>
                    <a:gd name="T104" fmla="*/ 5 w 584"/>
                    <a:gd name="T105" fmla="*/ 4 h 124"/>
                    <a:gd name="T106" fmla="*/ 5 w 584"/>
                    <a:gd name="T107" fmla="*/ 4 h 124"/>
                    <a:gd name="T108" fmla="*/ 5 w 584"/>
                    <a:gd name="T109" fmla="*/ 4 h 124"/>
                    <a:gd name="T110" fmla="*/ 5 w 584"/>
                    <a:gd name="T111" fmla="*/ 5 h 124"/>
                    <a:gd name="T112" fmla="*/ 5 w 584"/>
                    <a:gd name="T113" fmla="*/ 5 h 124"/>
                    <a:gd name="T114" fmla="*/ 5 w 584"/>
                    <a:gd name="T115" fmla="*/ 5 h 124"/>
                    <a:gd name="T116" fmla="*/ 5 w 584"/>
                    <a:gd name="T117" fmla="*/ 5 h 12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584" h="124">
                      <a:moveTo>
                        <a:pt x="15" y="87"/>
                      </a:moveTo>
                      <a:lnTo>
                        <a:pt x="572" y="0"/>
                      </a:lnTo>
                      <a:lnTo>
                        <a:pt x="576" y="0"/>
                      </a:lnTo>
                      <a:lnTo>
                        <a:pt x="579" y="1"/>
                      </a:lnTo>
                      <a:lnTo>
                        <a:pt x="582" y="2"/>
                      </a:lnTo>
                      <a:lnTo>
                        <a:pt x="583" y="3"/>
                      </a:lnTo>
                      <a:lnTo>
                        <a:pt x="583" y="4"/>
                      </a:lnTo>
                      <a:lnTo>
                        <a:pt x="584" y="5"/>
                      </a:lnTo>
                      <a:lnTo>
                        <a:pt x="583" y="8"/>
                      </a:lnTo>
                      <a:lnTo>
                        <a:pt x="583" y="9"/>
                      </a:lnTo>
                      <a:lnTo>
                        <a:pt x="582" y="10"/>
                      </a:lnTo>
                      <a:lnTo>
                        <a:pt x="580" y="10"/>
                      </a:lnTo>
                      <a:lnTo>
                        <a:pt x="579" y="11"/>
                      </a:lnTo>
                      <a:lnTo>
                        <a:pt x="576" y="12"/>
                      </a:lnTo>
                      <a:lnTo>
                        <a:pt x="20" y="99"/>
                      </a:lnTo>
                      <a:lnTo>
                        <a:pt x="15" y="99"/>
                      </a:lnTo>
                      <a:lnTo>
                        <a:pt x="12" y="98"/>
                      </a:lnTo>
                      <a:lnTo>
                        <a:pt x="10" y="95"/>
                      </a:lnTo>
                      <a:lnTo>
                        <a:pt x="9" y="95"/>
                      </a:lnTo>
                      <a:lnTo>
                        <a:pt x="8" y="93"/>
                      </a:lnTo>
                      <a:lnTo>
                        <a:pt x="8" y="92"/>
                      </a:lnTo>
                      <a:lnTo>
                        <a:pt x="8" y="91"/>
                      </a:lnTo>
                      <a:lnTo>
                        <a:pt x="9" y="90"/>
                      </a:lnTo>
                      <a:lnTo>
                        <a:pt x="9" y="89"/>
                      </a:lnTo>
                      <a:lnTo>
                        <a:pt x="10" y="88"/>
                      </a:lnTo>
                      <a:lnTo>
                        <a:pt x="12" y="87"/>
                      </a:lnTo>
                      <a:lnTo>
                        <a:pt x="15" y="87"/>
                      </a:lnTo>
                      <a:close/>
                      <a:moveTo>
                        <a:pt x="133" y="124"/>
                      </a:moveTo>
                      <a:lnTo>
                        <a:pt x="0" y="95"/>
                      </a:lnTo>
                      <a:lnTo>
                        <a:pt x="101" y="31"/>
                      </a:lnTo>
                      <a:lnTo>
                        <a:pt x="104" y="30"/>
                      </a:lnTo>
                      <a:lnTo>
                        <a:pt x="107" y="30"/>
                      </a:lnTo>
                      <a:lnTo>
                        <a:pt x="111" y="30"/>
                      </a:lnTo>
                      <a:lnTo>
                        <a:pt x="114" y="32"/>
                      </a:lnTo>
                      <a:lnTo>
                        <a:pt x="115" y="32"/>
                      </a:lnTo>
                      <a:lnTo>
                        <a:pt x="116" y="33"/>
                      </a:lnTo>
                      <a:lnTo>
                        <a:pt x="116" y="35"/>
                      </a:lnTo>
                      <a:lnTo>
                        <a:pt x="116" y="36"/>
                      </a:lnTo>
                      <a:lnTo>
                        <a:pt x="116" y="37"/>
                      </a:lnTo>
                      <a:lnTo>
                        <a:pt x="115" y="38"/>
                      </a:lnTo>
                      <a:lnTo>
                        <a:pt x="115" y="39"/>
                      </a:lnTo>
                      <a:lnTo>
                        <a:pt x="114" y="40"/>
                      </a:lnTo>
                      <a:lnTo>
                        <a:pt x="23" y="96"/>
                      </a:lnTo>
                      <a:lnTo>
                        <a:pt x="20" y="87"/>
                      </a:lnTo>
                      <a:lnTo>
                        <a:pt x="138" y="111"/>
                      </a:lnTo>
                      <a:lnTo>
                        <a:pt x="141" y="113"/>
                      </a:lnTo>
                      <a:lnTo>
                        <a:pt x="142" y="113"/>
                      </a:lnTo>
                      <a:lnTo>
                        <a:pt x="143" y="114"/>
                      </a:lnTo>
                      <a:lnTo>
                        <a:pt x="144" y="115"/>
                      </a:lnTo>
                      <a:lnTo>
                        <a:pt x="144" y="116"/>
                      </a:lnTo>
                      <a:lnTo>
                        <a:pt x="144" y="118"/>
                      </a:lnTo>
                      <a:lnTo>
                        <a:pt x="143" y="119"/>
                      </a:lnTo>
                      <a:lnTo>
                        <a:pt x="143" y="121"/>
                      </a:lnTo>
                      <a:lnTo>
                        <a:pt x="142" y="122"/>
                      </a:lnTo>
                      <a:lnTo>
                        <a:pt x="139" y="123"/>
                      </a:lnTo>
                      <a:lnTo>
                        <a:pt x="136" y="124"/>
                      </a:lnTo>
                      <a:lnTo>
                        <a:pt x="133" y="1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776" name="Freeform 324">
                  <a:extLst>
                    <a:ext uri="{FF2B5EF4-FFF2-40B4-BE49-F238E27FC236}">
                      <a16:creationId xmlns:a16="http://schemas.microsoft.com/office/drawing/2014/main" id="{57A796DF-6D3D-CF3E-F654-02F2A31E23FE}"/>
                    </a:ext>
                  </a:extLst>
                </p:cNvPr>
                <p:cNvSpPr>
                  <a:spLocks/>
                </p:cNvSpPr>
                <p:nvPr/>
              </p:nvSpPr>
              <p:spPr bwMode="auto">
                <a:xfrm>
                  <a:off x="704" y="1504"/>
                  <a:ext cx="192" cy="33"/>
                </a:xfrm>
                <a:custGeom>
                  <a:avLst/>
                  <a:gdLst>
                    <a:gd name="T0" fmla="*/ 0 w 576"/>
                    <a:gd name="T1" fmla="*/ 3 h 99"/>
                    <a:gd name="T2" fmla="*/ 21 w 576"/>
                    <a:gd name="T3" fmla="*/ 0 h 99"/>
                    <a:gd name="T4" fmla="*/ 21 w 576"/>
                    <a:gd name="T5" fmla="*/ 0 h 99"/>
                    <a:gd name="T6" fmla="*/ 21 w 576"/>
                    <a:gd name="T7" fmla="*/ 0 h 99"/>
                    <a:gd name="T8" fmla="*/ 21 w 576"/>
                    <a:gd name="T9" fmla="*/ 0 h 99"/>
                    <a:gd name="T10" fmla="*/ 21 w 576"/>
                    <a:gd name="T11" fmla="*/ 0 h 99"/>
                    <a:gd name="T12" fmla="*/ 21 w 576"/>
                    <a:gd name="T13" fmla="*/ 0 h 99"/>
                    <a:gd name="T14" fmla="*/ 21 w 576"/>
                    <a:gd name="T15" fmla="*/ 0 h 99"/>
                    <a:gd name="T16" fmla="*/ 21 w 576"/>
                    <a:gd name="T17" fmla="*/ 0 h 99"/>
                    <a:gd name="T18" fmla="*/ 21 w 576"/>
                    <a:gd name="T19" fmla="*/ 0 h 99"/>
                    <a:gd name="T20" fmla="*/ 21 w 576"/>
                    <a:gd name="T21" fmla="*/ 0 h 99"/>
                    <a:gd name="T22" fmla="*/ 21 w 576"/>
                    <a:gd name="T23" fmla="*/ 0 h 99"/>
                    <a:gd name="T24" fmla="*/ 21 w 576"/>
                    <a:gd name="T25" fmla="*/ 0 h 99"/>
                    <a:gd name="T26" fmla="*/ 21 w 576"/>
                    <a:gd name="T27" fmla="*/ 0 h 99"/>
                    <a:gd name="T28" fmla="*/ 0 w 576"/>
                    <a:gd name="T29" fmla="*/ 4 h 99"/>
                    <a:gd name="T30" fmla="*/ 0 w 576"/>
                    <a:gd name="T31" fmla="*/ 4 h 99"/>
                    <a:gd name="T32" fmla="*/ 0 w 576"/>
                    <a:gd name="T33" fmla="*/ 4 h 99"/>
                    <a:gd name="T34" fmla="*/ 0 w 576"/>
                    <a:gd name="T35" fmla="*/ 4 h 99"/>
                    <a:gd name="T36" fmla="*/ 0 w 576"/>
                    <a:gd name="T37" fmla="*/ 4 h 99"/>
                    <a:gd name="T38" fmla="*/ 0 w 576"/>
                    <a:gd name="T39" fmla="*/ 3 h 99"/>
                    <a:gd name="T40" fmla="*/ 0 w 576"/>
                    <a:gd name="T41" fmla="*/ 3 h 99"/>
                    <a:gd name="T42" fmla="*/ 0 w 576"/>
                    <a:gd name="T43" fmla="*/ 3 h 99"/>
                    <a:gd name="T44" fmla="*/ 0 w 576"/>
                    <a:gd name="T45" fmla="*/ 3 h 99"/>
                    <a:gd name="T46" fmla="*/ 0 w 576"/>
                    <a:gd name="T47" fmla="*/ 3 h 99"/>
                    <a:gd name="T48" fmla="*/ 0 w 576"/>
                    <a:gd name="T49" fmla="*/ 3 h 99"/>
                    <a:gd name="T50" fmla="*/ 0 w 576"/>
                    <a:gd name="T51" fmla="*/ 3 h 99"/>
                    <a:gd name="T52" fmla="*/ 0 w 576"/>
                    <a:gd name="T53" fmla="*/ 3 h 99"/>
                    <a:gd name="T54" fmla="*/ 0 w 576"/>
                    <a:gd name="T55" fmla="*/ 3 h 9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76" h="99">
                      <a:moveTo>
                        <a:pt x="7" y="87"/>
                      </a:moveTo>
                      <a:lnTo>
                        <a:pt x="564" y="0"/>
                      </a:lnTo>
                      <a:lnTo>
                        <a:pt x="568" y="0"/>
                      </a:lnTo>
                      <a:lnTo>
                        <a:pt x="571" y="1"/>
                      </a:lnTo>
                      <a:lnTo>
                        <a:pt x="574" y="2"/>
                      </a:lnTo>
                      <a:lnTo>
                        <a:pt x="575" y="3"/>
                      </a:lnTo>
                      <a:lnTo>
                        <a:pt x="575" y="4"/>
                      </a:lnTo>
                      <a:lnTo>
                        <a:pt x="576" y="5"/>
                      </a:lnTo>
                      <a:lnTo>
                        <a:pt x="575" y="8"/>
                      </a:lnTo>
                      <a:lnTo>
                        <a:pt x="575" y="9"/>
                      </a:lnTo>
                      <a:lnTo>
                        <a:pt x="574" y="10"/>
                      </a:lnTo>
                      <a:lnTo>
                        <a:pt x="572" y="10"/>
                      </a:lnTo>
                      <a:lnTo>
                        <a:pt x="571" y="11"/>
                      </a:lnTo>
                      <a:lnTo>
                        <a:pt x="568" y="12"/>
                      </a:lnTo>
                      <a:lnTo>
                        <a:pt x="12" y="99"/>
                      </a:lnTo>
                      <a:lnTo>
                        <a:pt x="7" y="99"/>
                      </a:lnTo>
                      <a:lnTo>
                        <a:pt x="4" y="98"/>
                      </a:lnTo>
                      <a:lnTo>
                        <a:pt x="2" y="95"/>
                      </a:lnTo>
                      <a:lnTo>
                        <a:pt x="1" y="95"/>
                      </a:lnTo>
                      <a:lnTo>
                        <a:pt x="0" y="93"/>
                      </a:lnTo>
                      <a:lnTo>
                        <a:pt x="0" y="92"/>
                      </a:lnTo>
                      <a:lnTo>
                        <a:pt x="0" y="91"/>
                      </a:lnTo>
                      <a:lnTo>
                        <a:pt x="1" y="90"/>
                      </a:lnTo>
                      <a:lnTo>
                        <a:pt x="1" y="89"/>
                      </a:lnTo>
                      <a:lnTo>
                        <a:pt x="2" y="88"/>
                      </a:lnTo>
                      <a:lnTo>
                        <a:pt x="4" y="87"/>
                      </a:lnTo>
                      <a:lnTo>
                        <a:pt x="7" y="87"/>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777" name="Freeform 325">
                  <a:extLst>
                    <a:ext uri="{FF2B5EF4-FFF2-40B4-BE49-F238E27FC236}">
                      <a16:creationId xmlns:a16="http://schemas.microsoft.com/office/drawing/2014/main" id="{AAC8FED0-D335-0E63-CEF1-35E1E68B66D3}"/>
                    </a:ext>
                  </a:extLst>
                </p:cNvPr>
                <p:cNvSpPr>
                  <a:spLocks/>
                </p:cNvSpPr>
                <p:nvPr/>
              </p:nvSpPr>
              <p:spPr bwMode="auto">
                <a:xfrm>
                  <a:off x="701" y="1514"/>
                  <a:ext cx="48" cy="31"/>
                </a:xfrm>
                <a:custGeom>
                  <a:avLst/>
                  <a:gdLst>
                    <a:gd name="T0" fmla="*/ 5 w 144"/>
                    <a:gd name="T1" fmla="*/ 3 h 94"/>
                    <a:gd name="T2" fmla="*/ 0 w 144"/>
                    <a:gd name="T3" fmla="*/ 2 h 94"/>
                    <a:gd name="T4" fmla="*/ 4 w 144"/>
                    <a:gd name="T5" fmla="*/ 0 h 94"/>
                    <a:gd name="T6" fmla="*/ 4 w 144"/>
                    <a:gd name="T7" fmla="*/ 0 h 94"/>
                    <a:gd name="T8" fmla="*/ 4 w 144"/>
                    <a:gd name="T9" fmla="*/ 0 h 94"/>
                    <a:gd name="T10" fmla="*/ 4 w 144"/>
                    <a:gd name="T11" fmla="*/ 0 h 94"/>
                    <a:gd name="T12" fmla="*/ 4 w 144"/>
                    <a:gd name="T13" fmla="*/ 0 h 94"/>
                    <a:gd name="T14" fmla="*/ 4 w 144"/>
                    <a:gd name="T15" fmla="*/ 0 h 94"/>
                    <a:gd name="T16" fmla="*/ 4 w 144"/>
                    <a:gd name="T17" fmla="*/ 0 h 94"/>
                    <a:gd name="T18" fmla="*/ 4 w 144"/>
                    <a:gd name="T19" fmla="*/ 0 h 94"/>
                    <a:gd name="T20" fmla="*/ 4 w 144"/>
                    <a:gd name="T21" fmla="*/ 0 h 94"/>
                    <a:gd name="T22" fmla="*/ 4 w 144"/>
                    <a:gd name="T23" fmla="*/ 0 h 94"/>
                    <a:gd name="T24" fmla="*/ 4 w 144"/>
                    <a:gd name="T25" fmla="*/ 0 h 94"/>
                    <a:gd name="T26" fmla="*/ 4 w 144"/>
                    <a:gd name="T27" fmla="*/ 0 h 94"/>
                    <a:gd name="T28" fmla="*/ 4 w 144"/>
                    <a:gd name="T29" fmla="*/ 0 h 94"/>
                    <a:gd name="T30" fmla="*/ 1 w 144"/>
                    <a:gd name="T31" fmla="*/ 2 h 94"/>
                    <a:gd name="T32" fmla="*/ 1 w 144"/>
                    <a:gd name="T33" fmla="*/ 2 h 94"/>
                    <a:gd name="T34" fmla="*/ 5 w 144"/>
                    <a:gd name="T35" fmla="*/ 3 h 94"/>
                    <a:gd name="T36" fmla="*/ 5 w 144"/>
                    <a:gd name="T37" fmla="*/ 3 h 94"/>
                    <a:gd name="T38" fmla="*/ 5 w 144"/>
                    <a:gd name="T39" fmla="*/ 3 h 94"/>
                    <a:gd name="T40" fmla="*/ 5 w 144"/>
                    <a:gd name="T41" fmla="*/ 3 h 94"/>
                    <a:gd name="T42" fmla="*/ 5 w 144"/>
                    <a:gd name="T43" fmla="*/ 3 h 94"/>
                    <a:gd name="T44" fmla="*/ 5 w 144"/>
                    <a:gd name="T45" fmla="*/ 3 h 94"/>
                    <a:gd name="T46" fmla="*/ 5 w 144"/>
                    <a:gd name="T47" fmla="*/ 3 h 94"/>
                    <a:gd name="T48" fmla="*/ 5 w 144"/>
                    <a:gd name="T49" fmla="*/ 3 h 94"/>
                    <a:gd name="T50" fmla="*/ 5 w 144"/>
                    <a:gd name="T51" fmla="*/ 3 h 94"/>
                    <a:gd name="T52" fmla="*/ 5 w 144"/>
                    <a:gd name="T53" fmla="*/ 3 h 94"/>
                    <a:gd name="T54" fmla="*/ 5 w 144"/>
                    <a:gd name="T55" fmla="*/ 3 h 94"/>
                    <a:gd name="T56" fmla="*/ 5 w 144"/>
                    <a:gd name="T57" fmla="*/ 3 h 94"/>
                    <a:gd name="T58" fmla="*/ 5 w 144"/>
                    <a:gd name="T59" fmla="*/ 3 h 94"/>
                    <a:gd name="T60" fmla="*/ 5 w 144"/>
                    <a:gd name="T61" fmla="*/ 3 h 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44" h="94">
                      <a:moveTo>
                        <a:pt x="133" y="94"/>
                      </a:moveTo>
                      <a:lnTo>
                        <a:pt x="0" y="65"/>
                      </a:lnTo>
                      <a:lnTo>
                        <a:pt x="101" y="1"/>
                      </a:lnTo>
                      <a:lnTo>
                        <a:pt x="104" y="0"/>
                      </a:lnTo>
                      <a:lnTo>
                        <a:pt x="107" y="0"/>
                      </a:lnTo>
                      <a:lnTo>
                        <a:pt x="111" y="0"/>
                      </a:lnTo>
                      <a:lnTo>
                        <a:pt x="114" y="2"/>
                      </a:lnTo>
                      <a:lnTo>
                        <a:pt x="115" y="2"/>
                      </a:lnTo>
                      <a:lnTo>
                        <a:pt x="116" y="3"/>
                      </a:lnTo>
                      <a:lnTo>
                        <a:pt x="116" y="5"/>
                      </a:lnTo>
                      <a:lnTo>
                        <a:pt x="116" y="6"/>
                      </a:lnTo>
                      <a:lnTo>
                        <a:pt x="116" y="7"/>
                      </a:lnTo>
                      <a:lnTo>
                        <a:pt x="115" y="8"/>
                      </a:lnTo>
                      <a:lnTo>
                        <a:pt x="115" y="9"/>
                      </a:lnTo>
                      <a:lnTo>
                        <a:pt x="114" y="10"/>
                      </a:lnTo>
                      <a:lnTo>
                        <a:pt x="23" y="66"/>
                      </a:lnTo>
                      <a:lnTo>
                        <a:pt x="20" y="57"/>
                      </a:lnTo>
                      <a:lnTo>
                        <a:pt x="138" y="81"/>
                      </a:lnTo>
                      <a:lnTo>
                        <a:pt x="141" y="83"/>
                      </a:lnTo>
                      <a:lnTo>
                        <a:pt x="142" y="83"/>
                      </a:lnTo>
                      <a:lnTo>
                        <a:pt x="143" y="84"/>
                      </a:lnTo>
                      <a:lnTo>
                        <a:pt x="144" y="85"/>
                      </a:lnTo>
                      <a:lnTo>
                        <a:pt x="144" y="86"/>
                      </a:lnTo>
                      <a:lnTo>
                        <a:pt x="144" y="88"/>
                      </a:lnTo>
                      <a:lnTo>
                        <a:pt x="143" y="89"/>
                      </a:lnTo>
                      <a:lnTo>
                        <a:pt x="143" y="91"/>
                      </a:lnTo>
                      <a:lnTo>
                        <a:pt x="142" y="92"/>
                      </a:lnTo>
                      <a:lnTo>
                        <a:pt x="139" y="93"/>
                      </a:lnTo>
                      <a:lnTo>
                        <a:pt x="136" y="94"/>
                      </a:lnTo>
                      <a:lnTo>
                        <a:pt x="133" y="94"/>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778" name="Freeform 326">
                  <a:extLst>
                    <a:ext uri="{FF2B5EF4-FFF2-40B4-BE49-F238E27FC236}">
                      <a16:creationId xmlns:a16="http://schemas.microsoft.com/office/drawing/2014/main" id="{3587C233-440C-2B9F-DBC7-68FEC53EF9C4}"/>
                    </a:ext>
                  </a:extLst>
                </p:cNvPr>
                <p:cNvSpPr>
                  <a:spLocks noEditPoints="1"/>
                </p:cNvSpPr>
                <p:nvPr/>
              </p:nvSpPr>
              <p:spPr bwMode="auto">
                <a:xfrm>
                  <a:off x="2291" y="2719"/>
                  <a:ext cx="48" cy="153"/>
                </a:xfrm>
                <a:custGeom>
                  <a:avLst/>
                  <a:gdLst>
                    <a:gd name="T0" fmla="*/ 5 w 144"/>
                    <a:gd name="T1" fmla="*/ 0 h 461"/>
                    <a:gd name="T2" fmla="*/ 2 w 144"/>
                    <a:gd name="T3" fmla="*/ 15 h 461"/>
                    <a:gd name="T4" fmla="*/ 2 w 144"/>
                    <a:gd name="T5" fmla="*/ 15 h 461"/>
                    <a:gd name="T6" fmla="*/ 2 w 144"/>
                    <a:gd name="T7" fmla="*/ 15 h 461"/>
                    <a:gd name="T8" fmla="*/ 2 w 144"/>
                    <a:gd name="T9" fmla="*/ 15 h 461"/>
                    <a:gd name="T10" fmla="*/ 2 w 144"/>
                    <a:gd name="T11" fmla="*/ 15 h 461"/>
                    <a:gd name="T12" fmla="*/ 2 w 144"/>
                    <a:gd name="T13" fmla="*/ 15 h 461"/>
                    <a:gd name="T14" fmla="*/ 2 w 144"/>
                    <a:gd name="T15" fmla="*/ 15 h 461"/>
                    <a:gd name="T16" fmla="*/ 2 w 144"/>
                    <a:gd name="T17" fmla="*/ 15 h 461"/>
                    <a:gd name="T18" fmla="*/ 2 w 144"/>
                    <a:gd name="T19" fmla="*/ 15 h 461"/>
                    <a:gd name="T20" fmla="*/ 2 w 144"/>
                    <a:gd name="T21" fmla="*/ 15 h 461"/>
                    <a:gd name="T22" fmla="*/ 2 w 144"/>
                    <a:gd name="T23" fmla="*/ 15 h 461"/>
                    <a:gd name="T24" fmla="*/ 2 w 144"/>
                    <a:gd name="T25" fmla="*/ 15 h 461"/>
                    <a:gd name="T26" fmla="*/ 2 w 144"/>
                    <a:gd name="T27" fmla="*/ 15 h 461"/>
                    <a:gd name="T28" fmla="*/ 2 w 144"/>
                    <a:gd name="T29" fmla="*/ 15 h 461"/>
                    <a:gd name="T30" fmla="*/ 5 w 144"/>
                    <a:gd name="T31" fmla="*/ 0 h 461"/>
                    <a:gd name="T32" fmla="*/ 5 w 144"/>
                    <a:gd name="T33" fmla="*/ 0 h 461"/>
                    <a:gd name="T34" fmla="*/ 5 w 144"/>
                    <a:gd name="T35" fmla="*/ 0 h 461"/>
                    <a:gd name="T36" fmla="*/ 5 w 144"/>
                    <a:gd name="T37" fmla="*/ 0 h 461"/>
                    <a:gd name="T38" fmla="*/ 5 w 144"/>
                    <a:gd name="T39" fmla="*/ 0 h 461"/>
                    <a:gd name="T40" fmla="*/ 5 w 144"/>
                    <a:gd name="T41" fmla="*/ 0 h 461"/>
                    <a:gd name="T42" fmla="*/ 5 w 144"/>
                    <a:gd name="T43" fmla="*/ 0 h 461"/>
                    <a:gd name="T44" fmla="*/ 5 w 144"/>
                    <a:gd name="T45" fmla="*/ 0 h 461"/>
                    <a:gd name="T46" fmla="*/ 5 w 144"/>
                    <a:gd name="T47" fmla="*/ 0 h 461"/>
                    <a:gd name="T48" fmla="*/ 5 w 144"/>
                    <a:gd name="T49" fmla="*/ 0 h 461"/>
                    <a:gd name="T50" fmla="*/ 5 w 144"/>
                    <a:gd name="T51" fmla="*/ 0 h 461"/>
                    <a:gd name="T52" fmla="*/ 5 w 144"/>
                    <a:gd name="T53" fmla="*/ 0 h 461"/>
                    <a:gd name="T54" fmla="*/ 5 w 144"/>
                    <a:gd name="T55" fmla="*/ 0 h 461"/>
                    <a:gd name="T56" fmla="*/ 5 w 144"/>
                    <a:gd name="T57" fmla="*/ 0 h 461"/>
                    <a:gd name="T58" fmla="*/ 5 w 144"/>
                    <a:gd name="T59" fmla="*/ 0 h 461"/>
                    <a:gd name="T60" fmla="*/ 4 w 144"/>
                    <a:gd name="T61" fmla="*/ 14 h 461"/>
                    <a:gd name="T62" fmla="*/ 1 w 144"/>
                    <a:gd name="T63" fmla="*/ 17 h 461"/>
                    <a:gd name="T64" fmla="*/ 0 w 144"/>
                    <a:gd name="T65" fmla="*/ 14 h 461"/>
                    <a:gd name="T66" fmla="*/ 4 w 144"/>
                    <a:gd name="T67" fmla="*/ 14 h 461"/>
                    <a:gd name="T68" fmla="*/ 4 w 144"/>
                    <a:gd name="T69" fmla="*/ 14 h 46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44" h="461">
                      <a:moveTo>
                        <a:pt x="144" y="6"/>
                      </a:moveTo>
                      <a:lnTo>
                        <a:pt x="57" y="402"/>
                      </a:lnTo>
                      <a:lnTo>
                        <a:pt x="57" y="403"/>
                      </a:lnTo>
                      <a:lnTo>
                        <a:pt x="56" y="404"/>
                      </a:lnTo>
                      <a:lnTo>
                        <a:pt x="55" y="405"/>
                      </a:lnTo>
                      <a:lnTo>
                        <a:pt x="54" y="405"/>
                      </a:lnTo>
                      <a:lnTo>
                        <a:pt x="51" y="406"/>
                      </a:lnTo>
                      <a:lnTo>
                        <a:pt x="48" y="406"/>
                      </a:lnTo>
                      <a:lnTo>
                        <a:pt x="46" y="406"/>
                      </a:lnTo>
                      <a:lnTo>
                        <a:pt x="45" y="406"/>
                      </a:lnTo>
                      <a:lnTo>
                        <a:pt x="43" y="404"/>
                      </a:lnTo>
                      <a:lnTo>
                        <a:pt x="42" y="403"/>
                      </a:lnTo>
                      <a:lnTo>
                        <a:pt x="41" y="402"/>
                      </a:lnTo>
                      <a:lnTo>
                        <a:pt x="41" y="401"/>
                      </a:lnTo>
                      <a:lnTo>
                        <a:pt x="41" y="400"/>
                      </a:lnTo>
                      <a:lnTo>
                        <a:pt x="126" y="4"/>
                      </a:lnTo>
                      <a:lnTo>
                        <a:pt x="128" y="3"/>
                      </a:lnTo>
                      <a:lnTo>
                        <a:pt x="129" y="2"/>
                      </a:lnTo>
                      <a:lnTo>
                        <a:pt x="131" y="1"/>
                      </a:lnTo>
                      <a:lnTo>
                        <a:pt x="134" y="0"/>
                      </a:lnTo>
                      <a:lnTo>
                        <a:pt x="135" y="0"/>
                      </a:lnTo>
                      <a:lnTo>
                        <a:pt x="137" y="0"/>
                      </a:lnTo>
                      <a:lnTo>
                        <a:pt x="140" y="0"/>
                      </a:lnTo>
                      <a:lnTo>
                        <a:pt x="141" y="1"/>
                      </a:lnTo>
                      <a:lnTo>
                        <a:pt x="143" y="2"/>
                      </a:lnTo>
                      <a:lnTo>
                        <a:pt x="143" y="3"/>
                      </a:lnTo>
                      <a:lnTo>
                        <a:pt x="144" y="4"/>
                      </a:lnTo>
                      <a:lnTo>
                        <a:pt x="144" y="5"/>
                      </a:lnTo>
                      <a:lnTo>
                        <a:pt x="144" y="6"/>
                      </a:lnTo>
                      <a:close/>
                      <a:moveTo>
                        <a:pt x="105" y="394"/>
                      </a:moveTo>
                      <a:lnTo>
                        <a:pt x="36" y="461"/>
                      </a:lnTo>
                      <a:lnTo>
                        <a:pt x="0" y="383"/>
                      </a:lnTo>
                      <a:lnTo>
                        <a:pt x="105" y="39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779" name="Freeform 327">
                  <a:extLst>
                    <a:ext uri="{FF2B5EF4-FFF2-40B4-BE49-F238E27FC236}">
                      <a16:creationId xmlns:a16="http://schemas.microsoft.com/office/drawing/2014/main" id="{623EB66E-8A89-123B-6525-D7AAA00F3FC9}"/>
                    </a:ext>
                  </a:extLst>
                </p:cNvPr>
                <p:cNvSpPr>
                  <a:spLocks/>
                </p:cNvSpPr>
                <p:nvPr/>
              </p:nvSpPr>
              <p:spPr bwMode="auto">
                <a:xfrm>
                  <a:off x="2305" y="2719"/>
                  <a:ext cx="34" cy="135"/>
                </a:xfrm>
                <a:custGeom>
                  <a:avLst/>
                  <a:gdLst>
                    <a:gd name="T0" fmla="*/ 4 w 103"/>
                    <a:gd name="T1" fmla="*/ 0 h 406"/>
                    <a:gd name="T2" fmla="*/ 1 w 103"/>
                    <a:gd name="T3" fmla="*/ 15 h 406"/>
                    <a:gd name="T4" fmla="*/ 1 w 103"/>
                    <a:gd name="T5" fmla="*/ 15 h 406"/>
                    <a:gd name="T6" fmla="*/ 1 w 103"/>
                    <a:gd name="T7" fmla="*/ 15 h 406"/>
                    <a:gd name="T8" fmla="*/ 1 w 103"/>
                    <a:gd name="T9" fmla="*/ 15 h 406"/>
                    <a:gd name="T10" fmla="*/ 0 w 103"/>
                    <a:gd name="T11" fmla="*/ 15 h 406"/>
                    <a:gd name="T12" fmla="*/ 0 w 103"/>
                    <a:gd name="T13" fmla="*/ 15 h 406"/>
                    <a:gd name="T14" fmla="*/ 0 w 103"/>
                    <a:gd name="T15" fmla="*/ 15 h 406"/>
                    <a:gd name="T16" fmla="*/ 0 w 103"/>
                    <a:gd name="T17" fmla="*/ 15 h 406"/>
                    <a:gd name="T18" fmla="*/ 0 w 103"/>
                    <a:gd name="T19" fmla="*/ 15 h 406"/>
                    <a:gd name="T20" fmla="*/ 0 w 103"/>
                    <a:gd name="T21" fmla="*/ 15 h 406"/>
                    <a:gd name="T22" fmla="*/ 0 w 103"/>
                    <a:gd name="T23" fmla="*/ 15 h 406"/>
                    <a:gd name="T24" fmla="*/ 0 w 103"/>
                    <a:gd name="T25" fmla="*/ 15 h 406"/>
                    <a:gd name="T26" fmla="*/ 0 w 103"/>
                    <a:gd name="T27" fmla="*/ 15 h 406"/>
                    <a:gd name="T28" fmla="*/ 0 w 103"/>
                    <a:gd name="T29" fmla="*/ 15 h 406"/>
                    <a:gd name="T30" fmla="*/ 3 w 103"/>
                    <a:gd name="T31" fmla="*/ 0 h 406"/>
                    <a:gd name="T32" fmla="*/ 3 w 103"/>
                    <a:gd name="T33" fmla="*/ 0 h 406"/>
                    <a:gd name="T34" fmla="*/ 3 w 103"/>
                    <a:gd name="T35" fmla="*/ 0 h 406"/>
                    <a:gd name="T36" fmla="*/ 3 w 103"/>
                    <a:gd name="T37" fmla="*/ 0 h 406"/>
                    <a:gd name="T38" fmla="*/ 3 w 103"/>
                    <a:gd name="T39" fmla="*/ 0 h 406"/>
                    <a:gd name="T40" fmla="*/ 3 w 103"/>
                    <a:gd name="T41" fmla="*/ 0 h 406"/>
                    <a:gd name="T42" fmla="*/ 4 w 103"/>
                    <a:gd name="T43" fmla="*/ 0 h 406"/>
                    <a:gd name="T44" fmla="*/ 4 w 103"/>
                    <a:gd name="T45" fmla="*/ 0 h 406"/>
                    <a:gd name="T46" fmla="*/ 4 w 103"/>
                    <a:gd name="T47" fmla="*/ 0 h 406"/>
                    <a:gd name="T48" fmla="*/ 4 w 103"/>
                    <a:gd name="T49" fmla="*/ 0 h 406"/>
                    <a:gd name="T50" fmla="*/ 4 w 103"/>
                    <a:gd name="T51" fmla="*/ 0 h 406"/>
                    <a:gd name="T52" fmla="*/ 4 w 103"/>
                    <a:gd name="T53" fmla="*/ 0 h 406"/>
                    <a:gd name="T54" fmla="*/ 4 w 103"/>
                    <a:gd name="T55" fmla="*/ 0 h 406"/>
                    <a:gd name="T56" fmla="*/ 4 w 103"/>
                    <a:gd name="T57" fmla="*/ 0 h 406"/>
                    <a:gd name="T58" fmla="*/ 4 w 103"/>
                    <a:gd name="T59" fmla="*/ 0 h 40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03" h="406">
                      <a:moveTo>
                        <a:pt x="103" y="6"/>
                      </a:moveTo>
                      <a:lnTo>
                        <a:pt x="16" y="402"/>
                      </a:lnTo>
                      <a:lnTo>
                        <a:pt x="16" y="403"/>
                      </a:lnTo>
                      <a:lnTo>
                        <a:pt x="15" y="404"/>
                      </a:lnTo>
                      <a:lnTo>
                        <a:pt x="14" y="405"/>
                      </a:lnTo>
                      <a:lnTo>
                        <a:pt x="13" y="405"/>
                      </a:lnTo>
                      <a:lnTo>
                        <a:pt x="10" y="406"/>
                      </a:lnTo>
                      <a:lnTo>
                        <a:pt x="7" y="406"/>
                      </a:lnTo>
                      <a:lnTo>
                        <a:pt x="5" y="406"/>
                      </a:lnTo>
                      <a:lnTo>
                        <a:pt x="4" y="406"/>
                      </a:lnTo>
                      <a:lnTo>
                        <a:pt x="2" y="404"/>
                      </a:lnTo>
                      <a:lnTo>
                        <a:pt x="1" y="403"/>
                      </a:lnTo>
                      <a:lnTo>
                        <a:pt x="0" y="402"/>
                      </a:lnTo>
                      <a:lnTo>
                        <a:pt x="0" y="401"/>
                      </a:lnTo>
                      <a:lnTo>
                        <a:pt x="0" y="400"/>
                      </a:lnTo>
                      <a:lnTo>
                        <a:pt x="85" y="4"/>
                      </a:lnTo>
                      <a:lnTo>
                        <a:pt x="87" y="3"/>
                      </a:lnTo>
                      <a:lnTo>
                        <a:pt x="88" y="2"/>
                      </a:lnTo>
                      <a:lnTo>
                        <a:pt x="90" y="1"/>
                      </a:lnTo>
                      <a:lnTo>
                        <a:pt x="93" y="0"/>
                      </a:lnTo>
                      <a:lnTo>
                        <a:pt x="94" y="0"/>
                      </a:lnTo>
                      <a:lnTo>
                        <a:pt x="96" y="0"/>
                      </a:lnTo>
                      <a:lnTo>
                        <a:pt x="99" y="0"/>
                      </a:lnTo>
                      <a:lnTo>
                        <a:pt x="100" y="1"/>
                      </a:lnTo>
                      <a:lnTo>
                        <a:pt x="102" y="2"/>
                      </a:lnTo>
                      <a:lnTo>
                        <a:pt x="102" y="3"/>
                      </a:lnTo>
                      <a:lnTo>
                        <a:pt x="103" y="4"/>
                      </a:lnTo>
                      <a:lnTo>
                        <a:pt x="103" y="5"/>
                      </a:lnTo>
                      <a:lnTo>
                        <a:pt x="103" y="6"/>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780" name="Freeform 328">
                  <a:extLst>
                    <a:ext uri="{FF2B5EF4-FFF2-40B4-BE49-F238E27FC236}">
                      <a16:creationId xmlns:a16="http://schemas.microsoft.com/office/drawing/2014/main" id="{6B89282A-F056-2C12-B9D5-6B3119944935}"/>
                    </a:ext>
                  </a:extLst>
                </p:cNvPr>
                <p:cNvSpPr>
                  <a:spLocks/>
                </p:cNvSpPr>
                <p:nvPr/>
              </p:nvSpPr>
              <p:spPr bwMode="auto">
                <a:xfrm>
                  <a:off x="2291" y="2846"/>
                  <a:ext cx="35" cy="26"/>
                </a:xfrm>
                <a:custGeom>
                  <a:avLst/>
                  <a:gdLst>
                    <a:gd name="T0" fmla="*/ 4 w 105"/>
                    <a:gd name="T1" fmla="*/ 0 h 78"/>
                    <a:gd name="T2" fmla="*/ 1 w 105"/>
                    <a:gd name="T3" fmla="*/ 3 h 78"/>
                    <a:gd name="T4" fmla="*/ 0 w 105"/>
                    <a:gd name="T5" fmla="*/ 0 h 78"/>
                    <a:gd name="T6" fmla="*/ 4 w 105"/>
                    <a:gd name="T7" fmla="*/ 0 h 78"/>
                    <a:gd name="T8" fmla="*/ 4 w 105"/>
                    <a:gd name="T9" fmla="*/ 0 h 7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5" h="78">
                      <a:moveTo>
                        <a:pt x="105" y="11"/>
                      </a:moveTo>
                      <a:lnTo>
                        <a:pt x="36" y="78"/>
                      </a:lnTo>
                      <a:lnTo>
                        <a:pt x="0" y="0"/>
                      </a:lnTo>
                      <a:lnTo>
                        <a:pt x="105" y="11"/>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781" name="Freeform 329">
                  <a:extLst>
                    <a:ext uri="{FF2B5EF4-FFF2-40B4-BE49-F238E27FC236}">
                      <a16:creationId xmlns:a16="http://schemas.microsoft.com/office/drawing/2014/main" id="{92C9D213-E72E-B8B1-ACF7-2A3DF99AD7C0}"/>
                    </a:ext>
                  </a:extLst>
                </p:cNvPr>
                <p:cNvSpPr>
                  <a:spLocks noEditPoints="1"/>
                </p:cNvSpPr>
                <p:nvPr/>
              </p:nvSpPr>
              <p:spPr bwMode="auto">
                <a:xfrm>
                  <a:off x="2124" y="2566"/>
                  <a:ext cx="50" cy="245"/>
                </a:xfrm>
                <a:custGeom>
                  <a:avLst/>
                  <a:gdLst>
                    <a:gd name="T0" fmla="*/ 2 w 149"/>
                    <a:gd name="T1" fmla="*/ 25 h 735"/>
                    <a:gd name="T2" fmla="*/ 5 w 149"/>
                    <a:gd name="T3" fmla="*/ 0 h 735"/>
                    <a:gd name="T4" fmla="*/ 5 w 149"/>
                    <a:gd name="T5" fmla="*/ 0 h 735"/>
                    <a:gd name="T6" fmla="*/ 5 w 149"/>
                    <a:gd name="T7" fmla="*/ 0 h 735"/>
                    <a:gd name="T8" fmla="*/ 5 w 149"/>
                    <a:gd name="T9" fmla="*/ 0 h 735"/>
                    <a:gd name="T10" fmla="*/ 5 w 149"/>
                    <a:gd name="T11" fmla="*/ 0 h 735"/>
                    <a:gd name="T12" fmla="*/ 5 w 149"/>
                    <a:gd name="T13" fmla="*/ 0 h 735"/>
                    <a:gd name="T14" fmla="*/ 5 w 149"/>
                    <a:gd name="T15" fmla="*/ 0 h 735"/>
                    <a:gd name="T16" fmla="*/ 5 w 149"/>
                    <a:gd name="T17" fmla="*/ 0 h 735"/>
                    <a:gd name="T18" fmla="*/ 5 w 149"/>
                    <a:gd name="T19" fmla="*/ 0 h 735"/>
                    <a:gd name="T20" fmla="*/ 6 w 149"/>
                    <a:gd name="T21" fmla="*/ 0 h 735"/>
                    <a:gd name="T22" fmla="*/ 6 w 149"/>
                    <a:gd name="T23" fmla="*/ 0 h 735"/>
                    <a:gd name="T24" fmla="*/ 6 w 149"/>
                    <a:gd name="T25" fmla="*/ 0 h 735"/>
                    <a:gd name="T26" fmla="*/ 6 w 149"/>
                    <a:gd name="T27" fmla="*/ 0 h 735"/>
                    <a:gd name="T28" fmla="*/ 6 w 149"/>
                    <a:gd name="T29" fmla="*/ 0 h 735"/>
                    <a:gd name="T30" fmla="*/ 2 w 149"/>
                    <a:gd name="T31" fmla="*/ 25 h 735"/>
                    <a:gd name="T32" fmla="*/ 2 w 149"/>
                    <a:gd name="T33" fmla="*/ 25 h 735"/>
                    <a:gd name="T34" fmla="*/ 2 w 149"/>
                    <a:gd name="T35" fmla="*/ 25 h 735"/>
                    <a:gd name="T36" fmla="*/ 2 w 149"/>
                    <a:gd name="T37" fmla="*/ 25 h 735"/>
                    <a:gd name="T38" fmla="*/ 2 w 149"/>
                    <a:gd name="T39" fmla="*/ 25 h 735"/>
                    <a:gd name="T40" fmla="*/ 2 w 149"/>
                    <a:gd name="T41" fmla="*/ 25 h 735"/>
                    <a:gd name="T42" fmla="*/ 2 w 149"/>
                    <a:gd name="T43" fmla="*/ 25 h 735"/>
                    <a:gd name="T44" fmla="*/ 2 w 149"/>
                    <a:gd name="T45" fmla="*/ 25 h 735"/>
                    <a:gd name="T46" fmla="*/ 2 w 149"/>
                    <a:gd name="T47" fmla="*/ 25 h 735"/>
                    <a:gd name="T48" fmla="*/ 2 w 149"/>
                    <a:gd name="T49" fmla="*/ 25 h 735"/>
                    <a:gd name="T50" fmla="*/ 2 w 149"/>
                    <a:gd name="T51" fmla="*/ 25 h 735"/>
                    <a:gd name="T52" fmla="*/ 2 w 149"/>
                    <a:gd name="T53" fmla="*/ 25 h 735"/>
                    <a:gd name="T54" fmla="*/ 2 w 149"/>
                    <a:gd name="T55" fmla="*/ 25 h 735"/>
                    <a:gd name="T56" fmla="*/ 2 w 149"/>
                    <a:gd name="T57" fmla="*/ 25 h 735"/>
                    <a:gd name="T58" fmla="*/ 4 w 149"/>
                    <a:gd name="T59" fmla="*/ 25 h 735"/>
                    <a:gd name="T60" fmla="*/ 2 w 149"/>
                    <a:gd name="T61" fmla="*/ 27 h 735"/>
                    <a:gd name="T62" fmla="*/ 0 w 149"/>
                    <a:gd name="T63" fmla="*/ 24 h 735"/>
                    <a:gd name="T64" fmla="*/ 4 w 149"/>
                    <a:gd name="T65" fmla="*/ 25 h 735"/>
                    <a:gd name="T66" fmla="*/ 4 w 149"/>
                    <a:gd name="T67" fmla="*/ 25 h 73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49" h="735">
                      <a:moveTo>
                        <a:pt x="43" y="674"/>
                      </a:moveTo>
                      <a:lnTo>
                        <a:pt x="133" y="6"/>
                      </a:lnTo>
                      <a:lnTo>
                        <a:pt x="133" y="5"/>
                      </a:lnTo>
                      <a:lnTo>
                        <a:pt x="134" y="4"/>
                      </a:lnTo>
                      <a:lnTo>
                        <a:pt x="135" y="3"/>
                      </a:lnTo>
                      <a:lnTo>
                        <a:pt x="136" y="2"/>
                      </a:lnTo>
                      <a:lnTo>
                        <a:pt x="138" y="0"/>
                      </a:lnTo>
                      <a:lnTo>
                        <a:pt x="140" y="0"/>
                      </a:lnTo>
                      <a:lnTo>
                        <a:pt x="142" y="0"/>
                      </a:lnTo>
                      <a:lnTo>
                        <a:pt x="145" y="2"/>
                      </a:lnTo>
                      <a:lnTo>
                        <a:pt x="148" y="3"/>
                      </a:lnTo>
                      <a:lnTo>
                        <a:pt x="148" y="4"/>
                      </a:lnTo>
                      <a:lnTo>
                        <a:pt x="149" y="5"/>
                      </a:lnTo>
                      <a:lnTo>
                        <a:pt x="149" y="6"/>
                      </a:lnTo>
                      <a:lnTo>
                        <a:pt x="149" y="7"/>
                      </a:lnTo>
                      <a:lnTo>
                        <a:pt x="60" y="675"/>
                      </a:lnTo>
                      <a:lnTo>
                        <a:pt x="59" y="676"/>
                      </a:lnTo>
                      <a:lnTo>
                        <a:pt x="59" y="677"/>
                      </a:lnTo>
                      <a:lnTo>
                        <a:pt x="58" y="678"/>
                      </a:lnTo>
                      <a:lnTo>
                        <a:pt x="57" y="679"/>
                      </a:lnTo>
                      <a:lnTo>
                        <a:pt x="54" y="680"/>
                      </a:lnTo>
                      <a:lnTo>
                        <a:pt x="50" y="680"/>
                      </a:lnTo>
                      <a:lnTo>
                        <a:pt x="47" y="679"/>
                      </a:lnTo>
                      <a:lnTo>
                        <a:pt x="45" y="678"/>
                      </a:lnTo>
                      <a:lnTo>
                        <a:pt x="44" y="677"/>
                      </a:lnTo>
                      <a:lnTo>
                        <a:pt x="43" y="676"/>
                      </a:lnTo>
                      <a:lnTo>
                        <a:pt x="43" y="675"/>
                      </a:lnTo>
                      <a:lnTo>
                        <a:pt x="43" y="674"/>
                      </a:lnTo>
                      <a:close/>
                      <a:moveTo>
                        <a:pt x="106" y="666"/>
                      </a:moveTo>
                      <a:lnTo>
                        <a:pt x="43" y="735"/>
                      </a:lnTo>
                      <a:lnTo>
                        <a:pt x="0" y="659"/>
                      </a:lnTo>
                      <a:lnTo>
                        <a:pt x="106" y="66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782" name="Freeform 330">
                  <a:extLst>
                    <a:ext uri="{FF2B5EF4-FFF2-40B4-BE49-F238E27FC236}">
                      <a16:creationId xmlns:a16="http://schemas.microsoft.com/office/drawing/2014/main" id="{43C69447-2A0A-616E-5C6F-97CD4FF0D9D3}"/>
                    </a:ext>
                  </a:extLst>
                </p:cNvPr>
                <p:cNvSpPr>
                  <a:spLocks/>
                </p:cNvSpPr>
                <p:nvPr/>
              </p:nvSpPr>
              <p:spPr bwMode="auto">
                <a:xfrm>
                  <a:off x="2139" y="2566"/>
                  <a:ext cx="35" cy="227"/>
                </a:xfrm>
                <a:custGeom>
                  <a:avLst/>
                  <a:gdLst>
                    <a:gd name="T0" fmla="*/ 0 w 106"/>
                    <a:gd name="T1" fmla="*/ 25 h 680"/>
                    <a:gd name="T2" fmla="*/ 3 w 106"/>
                    <a:gd name="T3" fmla="*/ 0 h 680"/>
                    <a:gd name="T4" fmla="*/ 3 w 106"/>
                    <a:gd name="T5" fmla="*/ 0 h 680"/>
                    <a:gd name="T6" fmla="*/ 3 w 106"/>
                    <a:gd name="T7" fmla="*/ 0 h 680"/>
                    <a:gd name="T8" fmla="*/ 3 w 106"/>
                    <a:gd name="T9" fmla="*/ 0 h 680"/>
                    <a:gd name="T10" fmla="*/ 3 w 106"/>
                    <a:gd name="T11" fmla="*/ 0 h 680"/>
                    <a:gd name="T12" fmla="*/ 3 w 106"/>
                    <a:gd name="T13" fmla="*/ 0 h 680"/>
                    <a:gd name="T14" fmla="*/ 4 w 106"/>
                    <a:gd name="T15" fmla="*/ 0 h 680"/>
                    <a:gd name="T16" fmla="*/ 4 w 106"/>
                    <a:gd name="T17" fmla="*/ 0 h 680"/>
                    <a:gd name="T18" fmla="*/ 4 w 106"/>
                    <a:gd name="T19" fmla="*/ 0 h 680"/>
                    <a:gd name="T20" fmla="*/ 4 w 106"/>
                    <a:gd name="T21" fmla="*/ 0 h 680"/>
                    <a:gd name="T22" fmla="*/ 4 w 106"/>
                    <a:gd name="T23" fmla="*/ 0 h 680"/>
                    <a:gd name="T24" fmla="*/ 4 w 106"/>
                    <a:gd name="T25" fmla="*/ 0 h 680"/>
                    <a:gd name="T26" fmla="*/ 4 w 106"/>
                    <a:gd name="T27" fmla="*/ 0 h 680"/>
                    <a:gd name="T28" fmla="*/ 4 w 106"/>
                    <a:gd name="T29" fmla="*/ 0 h 680"/>
                    <a:gd name="T30" fmla="*/ 1 w 106"/>
                    <a:gd name="T31" fmla="*/ 25 h 680"/>
                    <a:gd name="T32" fmla="*/ 1 w 106"/>
                    <a:gd name="T33" fmla="*/ 25 h 680"/>
                    <a:gd name="T34" fmla="*/ 1 w 106"/>
                    <a:gd name="T35" fmla="*/ 25 h 680"/>
                    <a:gd name="T36" fmla="*/ 1 w 106"/>
                    <a:gd name="T37" fmla="*/ 25 h 680"/>
                    <a:gd name="T38" fmla="*/ 1 w 106"/>
                    <a:gd name="T39" fmla="*/ 25 h 680"/>
                    <a:gd name="T40" fmla="*/ 0 w 106"/>
                    <a:gd name="T41" fmla="*/ 25 h 680"/>
                    <a:gd name="T42" fmla="*/ 0 w 106"/>
                    <a:gd name="T43" fmla="*/ 25 h 680"/>
                    <a:gd name="T44" fmla="*/ 0 w 106"/>
                    <a:gd name="T45" fmla="*/ 25 h 680"/>
                    <a:gd name="T46" fmla="*/ 0 w 106"/>
                    <a:gd name="T47" fmla="*/ 25 h 680"/>
                    <a:gd name="T48" fmla="*/ 0 w 106"/>
                    <a:gd name="T49" fmla="*/ 25 h 680"/>
                    <a:gd name="T50" fmla="*/ 0 w 106"/>
                    <a:gd name="T51" fmla="*/ 25 h 680"/>
                    <a:gd name="T52" fmla="*/ 0 w 106"/>
                    <a:gd name="T53" fmla="*/ 25 h 680"/>
                    <a:gd name="T54" fmla="*/ 0 w 106"/>
                    <a:gd name="T55" fmla="*/ 25 h 680"/>
                    <a:gd name="T56" fmla="*/ 0 w 106"/>
                    <a:gd name="T57" fmla="*/ 25 h 68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06" h="680">
                      <a:moveTo>
                        <a:pt x="0" y="674"/>
                      </a:moveTo>
                      <a:lnTo>
                        <a:pt x="90" y="6"/>
                      </a:lnTo>
                      <a:lnTo>
                        <a:pt x="90" y="5"/>
                      </a:lnTo>
                      <a:lnTo>
                        <a:pt x="91" y="4"/>
                      </a:lnTo>
                      <a:lnTo>
                        <a:pt x="92" y="3"/>
                      </a:lnTo>
                      <a:lnTo>
                        <a:pt x="93" y="2"/>
                      </a:lnTo>
                      <a:lnTo>
                        <a:pt x="95" y="0"/>
                      </a:lnTo>
                      <a:lnTo>
                        <a:pt x="97" y="0"/>
                      </a:lnTo>
                      <a:lnTo>
                        <a:pt x="99" y="0"/>
                      </a:lnTo>
                      <a:lnTo>
                        <a:pt x="102" y="2"/>
                      </a:lnTo>
                      <a:lnTo>
                        <a:pt x="105" y="3"/>
                      </a:lnTo>
                      <a:lnTo>
                        <a:pt x="105" y="4"/>
                      </a:lnTo>
                      <a:lnTo>
                        <a:pt x="106" y="5"/>
                      </a:lnTo>
                      <a:lnTo>
                        <a:pt x="106" y="6"/>
                      </a:lnTo>
                      <a:lnTo>
                        <a:pt x="106" y="7"/>
                      </a:lnTo>
                      <a:lnTo>
                        <a:pt x="17" y="675"/>
                      </a:lnTo>
                      <a:lnTo>
                        <a:pt x="16" y="676"/>
                      </a:lnTo>
                      <a:lnTo>
                        <a:pt x="16" y="677"/>
                      </a:lnTo>
                      <a:lnTo>
                        <a:pt x="15" y="678"/>
                      </a:lnTo>
                      <a:lnTo>
                        <a:pt x="14" y="679"/>
                      </a:lnTo>
                      <a:lnTo>
                        <a:pt x="11" y="680"/>
                      </a:lnTo>
                      <a:lnTo>
                        <a:pt x="7" y="680"/>
                      </a:lnTo>
                      <a:lnTo>
                        <a:pt x="4" y="679"/>
                      </a:lnTo>
                      <a:lnTo>
                        <a:pt x="2" y="678"/>
                      </a:lnTo>
                      <a:lnTo>
                        <a:pt x="1" y="677"/>
                      </a:lnTo>
                      <a:lnTo>
                        <a:pt x="0" y="676"/>
                      </a:lnTo>
                      <a:lnTo>
                        <a:pt x="0" y="675"/>
                      </a:lnTo>
                      <a:lnTo>
                        <a:pt x="0" y="674"/>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783" name="Freeform 331">
                  <a:extLst>
                    <a:ext uri="{FF2B5EF4-FFF2-40B4-BE49-F238E27FC236}">
                      <a16:creationId xmlns:a16="http://schemas.microsoft.com/office/drawing/2014/main" id="{53905FA4-D6F7-547F-4D94-B88F7E99FD5F}"/>
                    </a:ext>
                  </a:extLst>
                </p:cNvPr>
                <p:cNvSpPr>
                  <a:spLocks/>
                </p:cNvSpPr>
                <p:nvPr/>
              </p:nvSpPr>
              <p:spPr bwMode="auto">
                <a:xfrm>
                  <a:off x="2124" y="2786"/>
                  <a:ext cx="36" cy="25"/>
                </a:xfrm>
                <a:custGeom>
                  <a:avLst/>
                  <a:gdLst>
                    <a:gd name="T0" fmla="*/ 4 w 106"/>
                    <a:gd name="T1" fmla="*/ 0 h 76"/>
                    <a:gd name="T2" fmla="*/ 2 w 106"/>
                    <a:gd name="T3" fmla="*/ 3 h 76"/>
                    <a:gd name="T4" fmla="*/ 0 w 106"/>
                    <a:gd name="T5" fmla="*/ 0 h 76"/>
                    <a:gd name="T6" fmla="*/ 4 w 106"/>
                    <a:gd name="T7" fmla="*/ 0 h 76"/>
                    <a:gd name="T8" fmla="*/ 4 w 106"/>
                    <a:gd name="T9" fmla="*/ 0 h 7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6" h="76">
                      <a:moveTo>
                        <a:pt x="106" y="7"/>
                      </a:moveTo>
                      <a:lnTo>
                        <a:pt x="43" y="76"/>
                      </a:lnTo>
                      <a:lnTo>
                        <a:pt x="0" y="0"/>
                      </a:lnTo>
                      <a:lnTo>
                        <a:pt x="106" y="7"/>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784" name="Freeform 332">
                  <a:extLst>
                    <a:ext uri="{FF2B5EF4-FFF2-40B4-BE49-F238E27FC236}">
                      <a16:creationId xmlns:a16="http://schemas.microsoft.com/office/drawing/2014/main" id="{3952761C-A7E2-AB41-E367-9E67173DE2EE}"/>
                    </a:ext>
                  </a:extLst>
                </p:cNvPr>
                <p:cNvSpPr>
                  <a:spLocks noEditPoints="1"/>
                </p:cNvSpPr>
                <p:nvPr/>
              </p:nvSpPr>
              <p:spPr bwMode="auto">
                <a:xfrm>
                  <a:off x="1417" y="1990"/>
                  <a:ext cx="233" cy="184"/>
                </a:xfrm>
                <a:custGeom>
                  <a:avLst/>
                  <a:gdLst>
                    <a:gd name="T0" fmla="*/ 2 w 698"/>
                    <a:gd name="T1" fmla="*/ 19 h 553"/>
                    <a:gd name="T2" fmla="*/ 25 w 698"/>
                    <a:gd name="T3" fmla="*/ 0 h 553"/>
                    <a:gd name="T4" fmla="*/ 25 w 698"/>
                    <a:gd name="T5" fmla="*/ 0 h 553"/>
                    <a:gd name="T6" fmla="*/ 26 w 698"/>
                    <a:gd name="T7" fmla="*/ 0 h 553"/>
                    <a:gd name="T8" fmla="*/ 26 w 698"/>
                    <a:gd name="T9" fmla="*/ 0 h 553"/>
                    <a:gd name="T10" fmla="*/ 26 w 698"/>
                    <a:gd name="T11" fmla="*/ 0 h 553"/>
                    <a:gd name="T12" fmla="*/ 26 w 698"/>
                    <a:gd name="T13" fmla="*/ 0 h 553"/>
                    <a:gd name="T14" fmla="*/ 26 w 698"/>
                    <a:gd name="T15" fmla="*/ 0 h 553"/>
                    <a:gd name="T16" fmla="*/ 26 w 698"/>
                    <a:gd name="T17" fmla="*/ 0 h 553"/>
                    <a:gd name="T18" fmla="*/ 26 w 698"/>
                    <a:gd name="T19" fmla="*/ 0 h 553"/>
                    <a:gd name="T20" fmla="*/ 26 w 698"/>
                    <a:gd name="T21" fmla="*/ 0 h 553"/>
                    <a:gd name="T22" fmla="*/ 26 w 698"/>
                    <a:gd name="T23" fmla="*/ 0 h 553"/>
                    <a:gd name="T24" fmla="*/ 26 w 698"/>
                    <a:gd name="T25" fmla="*/ 0 h 553"/>
                    <a:gd name="T26" fmla="*/ 26 w 698"/>
                    <a:gd name="T27" fmla="*/ 0 h 553"/>
                    <a:gd name="T28" fmla="*/ 2 w 698"/>
                    <a:gd name="T29" fmla="*/ 19 h 553"/>
                    <a:gd name="T30" fmla="*/ 2 w 698"/>
                    <a:gd name="T31" fmla="*/ 19 h 553"/>
                    <a:gd name="T32" fmla="*/ 2 w 698"/>
                    <a:gd name="T33" fmla="*/ 19 h 553"/>
                    <a:gd name="T34" fmla="*/ 2 w 698"/>
                    <a:gd name="T35" fmla="*/ 19 h 553"/>
                    <a:gd name="T36" fmla="*/ 2 w 698"/>
                    <a:gd name="T37" fmla="*/ 19 h 553"/>
                    <a:gd name="T38" fmla="*/ 2 w 698"/>
                    <a:gd name="T39" fmla="*/ 19 h 553"/>
                    <a:gd name="T40" fmla="*/ 2 w 698"/>
                    <a:gd name="T41" fmla="*/ 19 h 553"/>
                    <a:gd name="T42" fmla="*/ 2 w 698"/>
                    <a:gd name="T43" fmla="*/ 19 h 553"/>
                    <a:gd name="T44" fmla="*/ 2 w 698"/>
                    <a:gd name="T45" fmla="*/ 19 h 553"/>
                    <a:gd name="T46" fmla="*/ 2 w 698"/>
                    <a:gd name="T47" fmla="*/ 19 h 553"/>
                    <a:gd name="T48" fmla="*/ 2 w 698"/>
                    <a:gd name="T49" fmla="*/ 19 h 553"/>
                    <a:gd name="T50" fmla="*/ 2 w 698"/>
                    <a:gd name="T51" fmla="*/ 19 h 553"/>
                    <a:gd name="T52" fmla="*/ 2 w 698"/>
                    <a:gd name="T53" fmla="*/ 19 h 553"/>
                    <a:gd name="T54" fmla="*/ 2 w 698"/>
                    <a:gd name="T55" fmla="*/ 19 h 553"/>
                    <a:gd name="T56" fmla="*/ 4 w 698"/>
                    <a:gd name="T57" fmla="*/ 19 h 553"/>
                    <a:gd name="T58" fmla="*/ 0 w 698"/>
                    <a:gd name="T59" fmla="*/ 20 h 553"/>
                    <a:gd name="T60" fmla="*/ 1 w 698"/>
                    <a:gd name="T61" fmla="*/ 18 h 553"/>
                    <a:gd name="T62" fmla="*/ 4 w 698"/>
                    <a:gd name="T63" fmla="*/ 19 h 553"/>
                    <a:gd name="T64" fmla="*/ 4 w 698"/>
                    <a:gd name="T65" fmla="*/ 19 h 55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698" h="553">
                      <a:moveTo>
                        <a:pt x="52" y="504"/>
                      </a:moveTo>
                      <a:lnTo>
                        <a:pt x="683" y="2"/>
                      </a:lnTo>
                      <a:lnTo>
                        <a:pt x="686" y="0"/>
                      </a:lnTo>
                      <a:lnTo>
                        <a:pt x="689" y="0"/>
                      </a:lnTo>
                      <a:lnTo>
                        <a:pt x="692" y="0"/>
                      </a:lnTo>
                      <a:lnTo>
                        <a:pt x="695" y="1"/>
                      </a:lnTo>
                      <a:lnTo>
                        <a:pt x="696" y="2"/>
                      </a:lnTo>
                      <a:lnTo>
                        <a:pt x="697" y="4"/>
                      </a:lnTo>
                      <a:lnTo>
                        <a:pt x="698" y="5"/>
                      </a:lnTo>
                      <a:lnTo>
                        <a:pt x="698" y="6"/>
                      </a:lnTo>
                      <a:lnTo>
                        <a:pt x="698" y="7"/>
                      </a:lnTo>
                      <a:lnTo>
                        <a:pt x="698" y="8"/>
                      </a:lnTo>
                      <a:lnTo>
                        <a:pt x="697" y="9"/>
                      </a:lnTo>
                      <a:lnTo>
                        <a:pt x="696" y="10"/>
                      </a:lnTo>
                      <a:lnTo>
                        <a:pt x="65" y="511"/>
                      </a:lnTo>
                      <a:lnTo>
                        <a:pt x="62" y="513"/>
                      </a:lnTo>
                      <a:lnTo>
                        <a:pt x="59" y="513"/>
                      </a:lnTo>
                      <a:lnTo>
                        <a:pt x="56" y="513"/>
                      </a:lnTo>
                      <a:lnTo>
                        <a:pt x="53" y="512"/>
                      </a:lnTo>
                      <a:lnTo>
                        <a:pt x="52" y="511"/>
                      </a:lnTo>
                      <a:lnTo>
                        <a:pt x="50" y="510"/>
                      </a:lnTo>
                      <a:lnTo>
                        <a:pt x="49" y="509"/>
                      </a:lnTo>
                      <a:lnTo>
                        <a:pt x="49" y="508"/>
                      </a:lnTo>
                      <a:lnTo>
                        <a:pt x="49" y="507"/>
                      </a:lnTo>
                      <a:lnTo>
                        <a:pt x="49" y="506"/>
                      </a:lnTo>
                      <a:lnTo>
                        <a:pt x="50" y="505"/>
                      </a:lnTo>
                      <a:lnTo>
                        <a:pt x="52" y="504"/>
                      </a:lnTo>
                      <a:close/>
                      <a:moveTo>
                        <a:pt x="110" y="521"/>
                      </a:moveTo>
                      <a:lnTo>
                        <a:pt x="0" y="553"/>
                      </a:lnTo>
                      <a:lnTo>
                        <a:pt x="30" y="474"/>
                      </a:lnTo>
                      <a:lnTo>
                        <a:pt x="110" y="5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785" name="Freeform 333">
                  <a:extLst>
                    <a:ext uri="{FF2B5EF4-FFF2-40B4-BE49-F238E27FC236}">
                      <a16:creationId xmlns:a16="http://schemas.microsoft.com/office/drawing/2014/main" id="{F21CD919-60FA-4580-630A-B5E29D21AC54}"/>
                    </a:ext>
                  </a:extLst>
                </p:cNvPr>
                <p:cNvSpPr>
                  <a:spLocks/>
                </p:cNvSpPr>
                <p:nvPr/>
              </p:nvSpPr>
              <p:spPr bwMode="auto">
                <a:xfrm>
                  <a:off x="1434" y="1990"/>
                  <a:ext cx="216" cy="171"/>
                </a:xfrm>
                <a:custGeom>
                  <a:avLst/>
                  <a:gdLst>
                    <a:gd name="T0" fmla="*/ 0 w 649"/>
                    <a:gd name="T1" fmla="*/ 19 h 513"/>
                    <a:gd name="T2" fmla="*/ 23 w 649"/>
                    <a:gd name="T3" fmla="*/ 0 h 513"/>
                    <a:gd name="T4" fmla="*/ 24 w 649"/>
                    <a:gd name="T5" fmla="*/ 0 h 513"/>
                    <a:gd name="T6" fmla="*/ 24 w 649"/>
                    <a:gd name="T7" fmla="*/ 0 h 513"/>
                    <a:gd name="T8" fmla="*/ 24 w 649"/>
                    <a:gd name="T9" fmla="*/ 0 h 513"/>
                    <a:gd name="T10" fmla="*/ 24 w 649"/>
                    <a:gd name="T11" fmla="*/ 0 h 513"/>
                    <a:gd name="T12" fmla="*/ 24 w 649"/>
                    <a:gd name="T13" fmla="*/ 0 h 513"/>
                    <a:gd name="T14" fmla="*/ 24 w 649"/>
                    <a:gd name="T15" fmla="*/ 0 h 513"/>
                    <a:gd name="T16" fmla="*/ 24 w 649"/>
                    <a:gd name="T17" fmla="*/ 0 h 513"/>
                    <a:gd name="T18" fmla="*/ 24 w 649"/>
                    <a:gd name="T19" fmla="*/ 0 h 513"/>
                    <a:gd name="T20" fmla="*/ 24 w 649"/>
                    <a:gd name="T21" fmla="*/ 0 h 513"/>
                    <a:gd name="T22" fmla="*/ 24 w 649"/>
                    <a:gd name="T23" fmla="*/ 0 h 513"/>
                    <a:gd name="T24" fmla="*/ 24 w 649"/>
                    <a:gd name="T25" fmla="*/ 0 h 513"/>
                    <a:gd name="T26" fmla="*/ 24 w 649"/>
                    <a:gd name="T27" fmla="*/ 0 h 513"/>
                    <a:gd name="T28" fmla="*/ 1 w 649"/>
                    <a:gd name="T29" fmla="*/ 19 h 513"/>
                    <a:gd name="T30" fmla="*/ 0 w 649"/>
                    <a:gd name="T31" fmla="*/ 19 h 513"/>
                    <a:gd name="T32" fmla="*/ 0 w 649"/>
                    <a:gd name="T33" fmla="*/ 19 h 513"/>
                    <a:gd name="T34" fmla="*/ 0 w 649"/>
                    <a:gd name="T35" fmla="*/ 19 h 513"/>
                    <a:gd name="T36" fmla="*/ 0 w 649"/>
                    <a:gd name="T37" fmla="*/ 19 h 513"/>
                    <a:gd name="T38" fmla="*/ 0 w 649"/>
                    <a:gd name="T39" fmla="*/ 19 h 513"/>
                    <a:gd name="T40" fmla="*/ 0 w 649"/>
                    <a:gd name="T41" fmla="*/ 19 h 513"/>
                    <a:gd name="T42" fmla="*/ 0 w 649"/>
                    <a:gd name="T43" fmla="*/ 19 h 513"/>
                    <a:gd name="T44" fmla="*/ 0 w 649"/>
                    <a:gd name="T45" fmla="*/ 19 h 513"/>
                    <a:gd name="T46" fmla="*/ 0 w 649"/>
                    <a:gd name="T47" fmla="*/ 19 h 513"/>
                    <a:gd name="T48" fmla="*/ 0 w 649"/>
                    <a:gd name="T49" fmla="*/ 19 h 513"/>
                    <a:gd name="T50" fmla="*/ 0 w 649"/>
                    <a:gd name="T51" fmla="*/ 19 h 513"/>
                    <a:gd name="T52" fmla="*/ 0 w 649"/>
                    <a:gd name="T53" fmla="*/ 19 h 513"/>
                    <a:gd name="T54" fmla="*/ 0 w 649"/>
                    <a:gd name="T55" fmla="*/ 19 h 51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649" h="513">
                      <a:moveTo>
                        <a:pt x="3" y="504"/>
                      </a:moveTo>
                      <a:lnTo>
                        <a:pt x="634" y="2"/>
                      </a:lnTo>
                      <a:lnTo>
                        <a:pt x="637" y="0"/>
                      </a:lnTo>
                      <a:lnTo>
                        <a:pt x="640" y="0"/>
                      </a:lnTo>
                      <a:lnTo>
                        <a:pt x="643" y="0"/>
                      </a:lnTo>
                      <a:lnTo>
                        <a:pt x="646" y="1"/>
                      </a:lnTo>
                      <a:lnTo>
                        <a:pt x="647" y="2"/>
                      </a:lnTo>
                      <a:lnTo>
                        <a:pt x="648" y="4"/>
                      </a:lnTo>
                      <a:lnTo>
                        <a:pt x="649" y="5"/>
                      </a:lnTo>
                      <a:lnTo>
                        <a:pt x="649" y="6"/>
                      </a:lnTo>
                      <a:lnTo>
                        <a:pt x="649" y="7"/>
                      </a:lnTo>
                      <a:lnTo>
                        <a:pt x="649" y="8"/>
                      </a:lnTo>
                      <a:lnTo>
                        <a:pt x="648" y="9"/>
                      </a:lnTo>
                      <a:lnTo>
                        <a:pt x="647" y="10"/>
                      </a:lnTo>
                      <a:lnTo>
                        <a:pt x="16" y="511"/>
                      </a:lnTo>
                      <a:lnTo>
                        <a:pt x="13" y="513"/>
                      </a:lnTo>
                      <a:lnTo>
                        <a:pt x="10" y="513"/>
                      </a:lnTo>
                      <a:lnTo>
                        <a:pt x="7" y="513"/>
                      </a:lnTo>
                      <a:lnTo>
                        <a:pt x="4" y="512"/>
                      </a:lnTo>
                      <a:lnTo>
                        <a:pt x="3" y="511"/>
                      </a:lnTo>
                      <a:lnTo>
                        <a:pt x="1" y="510"/>
                      </a:lnTo>
                      <a:lnTo>
                        <a:pt x="0" y="509"/>
                      </a:lnTo>
                      <a:lnTo>
                        <a:pt x="0" y="508"/>
                      </a:lnTo>
                      <a:lnTo>
                        <a:pt x="0" y="507"/>
                      </a:lnTo>
                      <a:lnTo>
                        <a:pt x="0" y="506"/>
                      </a:lnTo>
                      <a:lnTo>
                        <a:pt x="1" y="505"/>
                      </a:lnTo>
                      <a:lnTo>
                        <a:pt x="3" y="504"/>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786" name="Freeform 334">
                  <a:extLst>
                    <a:ext uri="{FF2B5EF4-FFF2-40B4-BE49-F238E27FC236}">
                      <a16:creationId xmlns:a16="http://schemas.microsoft.com/office/drawing/2014/main" id="{106A22A6-3EF3-F20E-4418-A7542DE2EE47}"/>
                    </a:ext>
                  </a:extLst>
                </p:cNvPr>
                <p:cNvSpPr>
                  <a:spLocks/>
                </p:cNvSpPr>
                <p:nvPr/>
              </p:nvSpPr>
              <p:spPr bwMode="auto">
                <a:xfrm>
                  <a:off x="1417" y="2148"/>
                  <a:ext cx="37" cy="26"/>
                </a:xfrm>
                <a:custGeom>
                  <a:avLst/>
                  <a:gdLst>
                    <a:gd name="T0" fmla="*/ 4 w 110"/>
                    <a:gd name="T1" fmla="*/ 2 h 79"/>
                    <a:gd name="T2" fmla="*/ 0 w 110"/>
                    <a:gd name="T3" fmla="*/ 3 h 79"/>
                    <a:gd name="T4" fmla="*/ 1 w 110"/>
                    <a:gd name="T5" fmla="*/ 0 h 79"/>
                    <a:gd name="T6" fmla="*/ 4 w 110"/>
                    <a:gd name="T7" fmla="*/ 2 h 79"/>
                    <a:gd name="T8" fmla="*/ 4 w 110"/>
                    <a:gd name="T9" fmla="*/ 2 h 7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0" h="79">
                      <a:moveTo>
                        <a:pt x="110" y="47"/>
                      </a:moveTo>
                      <a:lnTo>
                        <a:pt x="0" y="79"/>
                      </a:lnTo>
                      <a:lnTo>
                        <a:pt x="30" y="0"/>
                      </a:lnTo>
                      <a:lnTo>
                        <a:pt x="110" y="47"/>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787" name="Freeform 335">
                  <a:extLst>
                    <a:ext uri="{FF2B5EF4-FFF2-40B4-BE49-F238E27FC236}">
                      <a16:creationId xmlns:a16="http://schemas.microsoft.com/office/drawing/2014/main" id="{FF99B524-F8B6-E4CD-D26A-A0077A8850F1}"/>
                    </a:ext>
                  </a:extLst>
                </p:cNvPr>
                <p:cNvSpPr>
                  <a:spLocks noEditPoints="1"/>
                </p:cNvSpPr>
                <p:nvPr/>
              </p:nvSpPr>
              <p:spPr bwMode="auto">
                <a:xfrm>
                  <a:off x="1582" y="2232"/>
                  <a:ext cx="68" cy="94"/>
                </a:xfrm>
                <a:custGeom>
                  <a:avLst/>
                  <a:gdLst>
                    <a:gd name="T0" fmla="*/ 8 w 205"/>
                    <a:gd name="T1" fmla="*/ 0 h 281"/>
                    <a:gd name="T2" fmla="*/ 2 w 205"/>
                    <a:gd name="T3" fmla="*/ 8 h 281"/>
                    <a:gd name="T4" fmla="*/ 2 w 205"/>
                    <a:gd name="T5" fmla="*/ 9 h 281"/>
                    <a:gd name="T6" fmla="*/ 2 w 205"/>
                    <a:gd name="T7" fmla="*/ 9 h 281"/>
                    <a:gd name="T8" fmla="*/ 2 w 205"/>
                    <a:gd name="T9" fmla="*/ 9 h 281"/>
                    <a:gd name="T10" fmla="*/ 1 w 205"/>
                    <a:gd name="T11" fmla="*/ 9 h 281"/>
                    <a:gd name="T12" fmla="*/ 1 w 205"/>
                    <a:gd name="T13" fmla="*/ 9 h 281"/>
                    <a:gd name="T14" fmla="*/ 1 w 205"/>
                    <a:gd name="T15" fmla="*/ 9 h 281"/>
                    <a:gd name="T16" fmla="*/ 1 w 205"/>
                    <a:gd name="T17" fmla="*/ 9 h 281"/>
                    <a:gd name="T18" fmla="*/ 1 w 205"/>
                    <a:gd name="T19" fmla="*/ 9 h 281"/>
                    <a:gd name="T20" fmla="*/ 1 w 205"/>
                    <a:gd name="T21" fmla="*/ 8 h 281"/>
                    <a:gd name="T22" fmla="*/ 1 w 205"/>
                    <a:gd name="T23" fmla="*/ 8 h 281"/>
                    <a:gd name="T24" fmla="*/ 1 w 205"/>
                    <a:gd name="T25" fmla="*/ 8 h 281"/>
                    <a:gd name="T26" fmla="*/ 1 w 205"/>
                    <a:gd name="T27" fmla="*/ 8 h 281"/>
                    <a:gd name="T28" fmla="*/ 1 w 205"/>
                    <a:gd name="T29" fmla="*/ 8 h 281"/>
                    <a:gd name="T30" fmla="*/ 7 w 205"/>
                    <a:gd name="T31" fmla="*/ 0 h 281"/>
                    <a:gd name="T32" fmla="*/ 7 w 205"/>
                    <a:gd name="T33" fmla="*/ 0 h 281"/>
                    <a:gd name="T34" fmla="*/ 7 w 205"/>
                    <a:gd name="T35" fmla="*/ 0 h 281"/>
                    <a:gd name="T36" fmla="*/ 7 w 205"/>
                    <a:gd name="T37" fmla="*/ 0 h 281"/>
                    <a:gd name="T38" fmla="*/ 7 w 205"/>
                    <a:gd name="T39" fmla="*/ 0 h 281"/>
                    <a:gd name="T40" fmla="*/ 7 w 205"/>
                    <a:gd name="T41" fmla="*/ 0 h 281"/>
                    <a:gd name="T42" fmla="*/ 7 w 205"/>
                    <a:gd name="T43" fmla="*/ 0 h 281"/>
                    <a:gd name="T44" fmla="*/ 7 w 205"/>
                    <a:gd name="T45" fmla="*/ 0 h 281"/>
                    <a:gd name="T46" fmla="*/ 8 w 205"/>
                    <a:gd name="T47" fmla="*/ 0 h 281"/>
                    <a:gd name="T48" fmla="*/ 8 w 205"/>
                    <a:gd name="T49" fmla="*/ 0 h 281"/>
                    <a:gd name="T50" fmla="*/ 8 w 205"/>
                    <a:gd name="T51" fmla="*/ 0 h 281"/>
                    <a:gd name="T52" fmla="*/ 8 w 205"/>
                    <a:gd name="T53" fmla="*/ 0 h 281"/>
                    <a:gd name="T54" fmla="*/ 8 w 205"/>
                    <a:gd name="T55" fmla="*/ 0 h 281"/>
                    <a:gd name="T56" fmla="*/ 8 w 205"/>
                    <a:gd name="T57" fmla="*/ 0 h 281"/>
                    <a:gd name="T58" fmla="*/ 8 w 205"/>
                    <a:gd name="T59" fmla="*/ 0 h 281"/>
                    <a:gd name="T60" fmla="*/ 4 w 205"/>
                    <a:gd name="T61" fmla="*/ 9 h 281"/>
                    <a:gd name="T62" fmla="*/ 0 w 205"/>
                    <a:gd name="T63" fmla="*/ 10 h 281"/>
                    <a:gd name="T64" fmla="*/ 0 w 205"/>
                    <a:gd name="T65" fmla="*/ 7 h 281"/>
                    <a:gd name="T66" fmla="*/ 4 w 205"/>
                    <a:gd name="T67" fmla="*/ 9 h 281"/>
                    <a:gd name="T68" fmla="*/ 4 w 205"/>
                    <a:gd name="T69" fmla="*/ 9 h 28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05" h="281">
                      <a:moveTo>
                        <a:pt x="204" y="10"/>
                      </a:moveTo>
                      <a:lnTo>
                        <a:pt x="47" y="228"/>
                      </a:lnTo>
                      <a:lnTo>
                        <a:pt x="47" y="229"/>
                      </a:lnTo>
                      <a:lnTo>
                        <a:pt x="45" y="231"/>
                      </a:lnTo>
                      <a:lnTo>
                        <a:pt x="43" y="232"/>
                      </a:lnTo>
                      <a:lnTo>
                        <a:pt x="40" y="233"/>
                      </a:lnTo>
                      <a:lnTo>
                        <a:pt x="36" y="232"/>
                      </a:lnTo>
                      <a:lnTo>
                        <a:pt x="35" y="231"/>
                      </a:lnTo>
                      <a:lnTo>
                        <a:pt x="34" y="231"/>
                      </a:lnTo>
                      <a:lnTo>
                        <a:pt x="33" y="229"/>
                      </a:lnTo>
                      <a:lnTo>
                        <a:pt x="32" y="228"/>
                      </a:lnTo>
                      <a:lnTo>
                        <a:pt x="31" y="227"/>
                      </a:lnTo>
                      <a:lnTo>
                        <a:pt x="31" y="226"/>
                      </a:lnTo>
                      <a:lnTo>
                        <a:pt x="32" y="224"/>
                      </a:lnTo>
                      <a:lnTo>
                        <a:pt x="32" y="223"/>
                      </a:lnTo>
                      <a:lnTo>
                        <a:pt x="189" y="5"/>
                      </a:lnTo>
                      <a:lnTo>
                        <a:pt x="190" y="4"/>
                      </a:lnTo>
                      <a:lnTo>
                        <a:pt x="191" y="2"/>
                      </a:lnTo>
                      <a:lnTo>
                        <a:pt x="194" y="1"/>
                      </a:lnTo>
                      <a:lnTo>
                        <a:pt x="197" y="0"/>
                      </a:lnTo>
                      <a:lnTo>
                        <a:pt x="200" y="1"/>
                      </a:lnTo>
                      <a:lnTo>
                        <a:pt x="202" y="1"/>
                      </a:lnTo>
                      <a:lnTo>
                        <a:pt x="203" y="2"/>
                      </a:lnTo>
                      <a:lnTo>
                        <a:pt x="204" y="4"/>
                      </a:lnTo>
                      <a:lnTo>
                        <a:pt x="204" y="5"/>
                      </a:lnTo>
                      <a:lnTo>
                        <a:pt x="205" y="6"/>
                      </a:lnTo>
                      <a:lnTo>
                        <a:pt x="205" y="7"/>
                      </a:lnTo>
                      <a:lnTo>
                        <a:pt x="205" y="8"/>
                      </a:lnTo>
                      <a:lnTo>
                        <a:pt x="204" y="10"/>
                      </a:lnTo>
                      <a:close/>
                      <a:moveTo>
                        <a:pt x="95" y="231"/>
                      </a:moveTo>
                      <a:lnTo>
                        <a:pt x="1" y="281"/>
                      </a:lnTo>
                      <a:lnTo>
                        <a:pt x="0" y="199"/>
                      </a:lnTo>
                      <a:lnTo>
                        <a:pt x="95" y="2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788" name="Freeform 336">
                  <a:extLst>
                    <a:ext uri="{FF2B5EF4-FFF2-40B4-BE49-F238E27FC236}">
                      <a16:creationId xmlns:a16="http://schemas.microsoft.com/office/drawing/2014/main" id="{EF5E061D-9520-286F-9F62-AF0AD625A999}"/>
                    </a:ext>
                  </a:extLst>
                </p:cNvPr>
                <p:cNvSpPr>
                  <a:spLocks/>
                </p:cNvSpPr>
                <p:nvPr/>
              </p:nvSpPr>
              <p:spPr bwMode="auto">
                <a:xfrm>
                  <a:off x="1592" y="2232"/>
                  <a:ext cx="58" cy="78"/>
                </a:xfrm>
                <a:custGeom>
                  <a:avLst/>
                  <a:gdLst>
                    <a:gd name="T0" fmla="*/ 6 w 174"/>
                    <a:gd name="T1" fmla="*/ 0 h 233"/>
                    <a:gd name="T2" fmla="*/ 1 w 174"/>
                    <a:gd name="T3" fmla="*/ 8 h 233"/>
                    <a:gd name="T4" fmla="*/ 1 w 174"/>
                    <a:gd name="T5" fmla="*/ 9 h 233"/>
                    <a:gd name="T6" fmla="*/ 1 w 174"/>
                    <a:gd name="T7" fmla="*/ 9 h 233"/>
                    <a:gd name="T8" fmla="*/ 0 w 174"/>
                    <a:gd name="T9" fmla="*/ 9 h 233"/>
                    <a:gd name="T10" fmla="*/ 0 w 174"/>
                    <a:gd name="T11" fmla="*/ 9 h 233"/>
                    <a:gd name="T12" fmla="*/ 0 w 174"/>
                    <a:gd name="T13" fmla="*/ 9 h 233"/>
                    <a:gd name="T14" fmla="*/ 0 w 174"/>
                    <a:gd name="T15" fmla="*/ 9 h 233"/>
                    <a:gd name="T16" fmla="*/ 0 w 174"/>
                    <a:gd name="T17" fmla="*/ 9 h 233"/>
                    <a:gd name="T18" fmla="*/ 0 w 174"/>
                    <a:gd name="T19" fmla="*/ 9 h 233"/>
                    <a:gd name="T20" fmla="*/ 0 w 174"/>
                    <a:gd name="T21" fmla="*/ 8 h 233"/>
                    <a:gd name="T22" fmla="*/ 0 w 174"/>
                    <a:gd name="T23" fmla="*/ 8 h 233"/>
                    <a:gd name="T24" fmla="*/ 0 w 174"/>
                    <a:gd name="T25" fmla="*/ 8 h 233"/>
                    <a:gd name="T26" fmla="*/ 0 w 174"/>
                    <a:gd name="T27" fmla="*/ 8 h 233"/>
                    <a:gd name="T28" fmla="*/ 0 w 174"/>
                    <a:gd name="T29" fmla="*/ 8 h 233"/>
                    <a:gd name="T30" fmla="*/ 6 w 174"/>
                    <a:gd name="T31" fmla="*/ 0 h 233"/>
                    <a:gd name="T32" fmla="*/ 6 w 174"/>
                    <a:gd name="T33" fmla="*/ 0 h 233"/>
                    <a:gd name="T34" fmla="*/ 6 w 174"/>
                    <a:gd name="T35" fmla="*/ 0 h 233"/>
                    <a:gd name="T36" fmla="*/ 6 w 174"/>
                    <a:gd name="T37" fmla="*/ 0 h 233"/>
                    <a:gd name="T38" fmla="*/ 6 w 174"/>
                    <a:gd name="T39" fmla="*/ 0 h 233"/>
                    <a:gd name="T40" fmla="*/ 6 w 174"/>
                    <a:gd name="T41" fmla="*/ 0 h 233"/>
                    <a:gd name="T42" fmla="*/ 6 w 174"/>
                    <a:gd name="T43" fmla="*/ 0 h 233"/>
                    <a:gd name="T44" fmla="*/ 6 w 174"/>
                    <a:gd name="T45" fmla="*/ 0 h 233"/>
                    <a:gd name="T46" fmla="*/ 6 w 174"/>
                    <a:gd name="T47" fmla="*/ 0 h 233"/>
                    <a:gd name="T48" fmla="*/ 6 w 174"/>
                    <a:gd name="T49" fmla="*/ 0 h 233"/>
                    <a:gd name="T50" fmla="*/ 6 w 174"/>
                    <a:gd name="T51" fmla="*/ 0 h 233"/>
                    <a:gd name="T52" fmla="*/ 6 w 174"/>
                    <a:gd name="T53" fmla="*/ 0 h 233"/>
                    <a:gd name="T54" fmla="*/ 6 w 174"/>
                    <a:gd name="T55" fmla="*/ 0 h 233"/>
                    <a:gd name="T56" fmla="*/ 6 w 174"/>
                    <a:gd name="T57" fmla="*/ 0 h 233"/>
                    <a:gd name="T58" fmla="*/ 6 w 174"/>
                    <a:gd name="T59" fmla="*/ 0 h 23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74" h="233">
                      <a:moveTo>
                        <a:pt x="173" y="10"/>
                      </a:moveTo>
                      <a:lnTo>
                        <a:pt x="16" y="228"/>
                      </a:lnTo>
                      <a:lnTo>
                        <a:pt x="16" y="229"/>
                      </a:lnTo>
                      <a:lnTo>
                        <a:pt x="14" y="231"/>
                      </a:lnTo>
                      <a:lnTo>
                        <a:pt x="12" y="232"/>
                      </a:lnTo>
                      <a:lnTo>
                        <a:pt x="9" y="233"/>
                      </a:lnTo>
                      <a:lnTo>
                        <a:pt x="5" y="232"/>
                      </a:lnTo>
                      <a:lnTo>
                        <a:pt x="4" y="231"/>
                      </a:lnTo>
                      <a:lnTo>
                        <a:pt x="3" y="231"/>
                      </a:lnTo>
                      <a:lnTo>
                        <a:pt x="2" y="229"/>
                      </a:lnTo>
                      <a:lnTo>
                        <a:pt x="1" y="228"/>
                      </a:lnTo>
                      <a:lnTo>
                        <a:pt x="0" y="227"/>
                      </a:lnTo>
                      <a:lnTo>
                        <a:pt x="0" y="226"/>
                      </a:lnTo>
                      <a:lnTo>
                        <a:pt x="1" y="224"/>
                      </a:lnTo>
                      <a:lnTo>
                        <a:pt x="1" y="223"/>
                      </a:lnTo>
                      <a:lnTo>
                        <a:pt x="158" y="5"/>
                      </a:lnTo>
                      <a:lnTo>
                        <a:pt x="159" y="4"/>
                      </a:lnTo>
                      <a:lnTo>
                        <a:pt x="160" y="2"/>
                      </a:lnTo>
                      <a:lnTo>
                        <a:pt x="163" y="1"/>
                      </a:lnTo>
                      <a:lnTo>
                        <a:pt x="166" y="0"/>
                      </a:lnTo>
                      <a:lnTo>
                        <a:pt x="169" y="1"/>
                      </a:lnTo>
                      <a:lnTo>
                        <a:pt x="171" y="1"/>
                      </a:lnTo>
                      <a:lnTo>
                        <a:pt x="172" y="2"/>
                      </a:lnTo>
                      <a:lnTo>
                        <a:pt x="173" y="4"/>
                      </a:lnTo>
                      <a:lnTo>
                        <a:pt x="173" y="5"/>
                      </a:lnTo>
                      <a:lnTo>
                        <a:pt x="174" y="6"/>
                      </a:lnTo>
                      <a:lnTo>
                        <a:pt x="174" y="7"/>
                      </a:lnTo>
                      <a:lnTo>
                        <a:pt x="174" y="8"/>
                      </a:lnTo>
                      <a:lnTo>
                        <a:pt x="173" y="10"/>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789" name="Freeform 337">
                  <a:extLst>
                    <a:ext uri="{FF2B5EF4-FFF2-40B4-BE49-F238E27FC236}">
                      <a16:creationId xmlns:a16="http://schemas.microsoft.com/office/drawing/2014/main" id="{B8307E5D-3DAC-1B18-5BDB-EFA98A242A8C}"/>
                    </a:ext>
                  </a:extLst>
                </p:cNvPr>
                <p:cNvSpPr>
                  <a:spLocks/>
                </p:cNvSpPr>
                <p:nvPr/>
              </p:nvSpPr>
              <p:spPr bwMode="auto">
                <a:xfrm>
                  <a:off x="1582" y="2299"/>
                  <a:ext cx="31" cy="27"/>
                </a:xfrm>
                <a:custGeom>
                  <a:avLst/>
                  <a:gdLst>
                    <a:gd name="T0" fmla="*/ 3 w 95"/>
                    <a:gd name="T1" fmla="*/ 1 h 82"/>
                    <a:gd name="T2" fmla="*/ 0 w 95"/>
                    <a:gd name="T3" fmla="*/ 3 h 82"/>
                    <a:gd name="T4" fmla="*/ 0 w 95"/>
                    <a:gd name="T5" fmla="*/ 0 h 82"/>
                    <a:gd name="T6" fmla="*/ 3 w 95"/>
                    <a:gd name="T7" fmla="*/ 1 h 82"/>
                    <a:gd name="T8" fmla="*/ 3 w 95"/>
                    <a:gd name="T9" fmla="*/ 1 h 8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5" h="82">
                      <a:moveTo>
                        <a:pt x="95" y="32"/>
                      </a:moveTo>
                      <a:lnTo>
                        <a:pt x="1" y="82"/>
                      </a:lnTo>
                      <a:lnTo>
                        <a:pt x="0" y="0"/>
                      </a:lnTo>
                      <a:lnTo>
                        <a:pt x="95" y="32"/>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27730" name="Rectangle 338">
                  <a:extLst>
                    <a:ext uri="{FF2B5EF4-FFF2-40B4-BE49-F238E27FC236}">
                      <a16:creationId xmlns:a16="http://schemas.microsoft.com/office/drawing/2014/main" id="{FE1F2181-3A44-C0D4-3978-A057FBB54E71}"/>
                    </a:ext>
                  </a:extLst>
                </p:cNvPr>
                <p:cNvSpPr>
                  <a:spLocks noChangeArrowheads="1"/>
                </p:cNvSpPr>
                <p:nvPr/>
              </p:nvSpPr>
              <p:spPr bwMode="auto">
                <a:xfrm>
                  <a:off x="2007" y="2895"/>
                  <a:ext cx="41" cy="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eaLnBrk="0" hangingPunct="0">
                    <a:defRPr/>
                  </a:pPr>
                  <a:r>
                    <a:rPr lang="en-US" sz="900" b="1">
                      <a:solidFill>
                        <a:srgbClr val="FF0000"/>
                      </a:solidFill>
                      <a:latin typeface="Arial" charset="0"/>
                      <a:ea typeface="ＭＳ Ｐゴシック" charset="0"/>
                      <a:cs typeface="Arial" charset="0"/>
                    </a:rPr>
                    <a:t>7</a:t>
                  </a:r>
                  <a:endParaRPr lang="en-US" sz="1200">
                    <a:solidFill>
                      <a:srgbClr val="009999"/>
                    </a:solidFill>
                    <a:effectLst>
                      <a:outerShdw blurRad="38100" dist="38100" dir="2700000" algn="tl">
                        <a:srgbClr val="DDDDDD"/>
                      </a:outerShdw>
                    </a:effectLst>
                    <a:latin typeface="Arial" charset="0"/>
                    <a:ea typeface="ＭＳ Ｐゴシック" charset="0"/>
                    <a:cs typeface="Arial" charset="0"/>
                  </a:endParaRPr>
                </a:p>
              </p:txBody>
            </p:sp>
            <p:sp>
              <p:nvSpPr>
                <p:cNvPr id="827731" name="Rectangle 339">
                  <a:extLst>
                    <a:ext uri="{FF2B5EF4-FFF2-40B4-BE49-F238E27FC236}">
                      <a16:creationId xmlns:a16="http://schemas.microsoft.com/office/drawing/2014/main" id="{8726739A-2746-3F6D-80CC-0CBE925B2E9D}"/>
                    </a:ext>
                  </a:extLst>
                </p:cNvPr>
                <p:cNvSpPr>
                  <a:spLocks noChangeArrowheads="1"/>
                </p:cNvSpPr>
                <p:nvPr/>
              </p:nvSpPr>
              <p:spPr bwMode="auto">
                <a:xfrm>
                  <a:off x="1188" y="1741"/>
                  <a:ext cx="41" cy="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eaLnBrk="0" hangingPunct="0">
                    <a:defRPr/>
                  </a:pPr>
                  <a:r>
                    <a:rPr lang="en-US" sz="900" b="1">
                      <a:solidFill>
                        <a:srgbClr val="000000"/>
                      </a:solidFill>
                      <a:latin typeface="Arial" charset="0"/>
                      <a:ea typeface="ＭＳ Ｐゴシック" charset="0"/>
                      <a:cs typeface="Arial" charset="0"/>
                    </a:rPr>
                    <a:t>8</a:t>
                  </a:r>
                  <a:endParaRPr lang="en-US" sz="1200">
                    <a:solidFill>
                      <a:srgbClr val="009999"/>
                    </a:solidFill>
                    <a:effectLst>
                      <a:outerShdw blurRad="38100" dist="38100" dir="2700000" algn="tl">
                        <a:srgbClr val="DDDDDD"/>
                      </a:outerShdw>
                    </a:effectLst>
                    <a:latin typeface="Arial" charset="0"/>
                    <a:ea typeface="ＭＳ Ｐゴシック" charset="0"/>
                    <a:cs typeface="Arial" charset="0"/>
                  </a:endParaRPr>
                </a:p>
              </p:txBody>
            </p:sp>
            <p:sp>
              <p:nvSpPr>
                <p:cNvPr id="34792" name="Freeform 340">
                  <a:extLst>
                    <a:ext uri="{FF2B5EF4-FFF2-40B4-BE49-F238E27FC236}">
                      <a16:creationId xmlns:a16="http://schemas.microsoft.com/office/drawing/2014/main" id="{F7A45573-D462-1B8B-FB99-152D000B488F}"/>
                    </a:ext>
                  </a:extLst>
                </p:cNvPr>
                <p:cNvSpPr>
                  <a:spLocks noEditPoints="1"/>
                </p:cNvSpPr>
                <p:nvPr/>
              </p:nvSpPr>
              <p:spPr bwMode="auto">
                <a:xfrm>
                  <a:off x="1057" y="1838"/>
                  <a:ext cx="102" cy="93"/>
                </a:xfrm>
                <a:custGeom>
                  <a:avLst/>
                  <a:gdLst>
                    <a:gd name="T0" fmla="*/ 11 w 306"/>
                    <a:gd name="T1" fmla="*/ 0 h 279"/>
                    <a:gd name="T2" fmla="*/ 2 w 306"/>
                    <a:gd name="T3" fmla="*/ 9 h 279"/>
                    <a:gd name="T4" fmla="*/ 2 w 306"/>
                    <a:gd name="T5" fmla="*/ 9 h 279"/>
                    <a:gd name="T6" fmla="*/ 2 w 306"/>
                    <a:gd name="T7" fmla="*/ 9 h 279"/>
                    <a:gd name="T8" fmla="*/ 2 w 306"/>
                    <a:gd name="T9" fmla="*/ 9 h 279"/>
                    <a:gd name="T10" fmla="*/ 2 w 306"/>
                    <a:gd name="T11" fmla="*/ 9 h 279"/>
                    <a:gd name="T12" fmla="*/ 2 w 306"/>
                    <a:gd name="T13" fmla="*/ 9 h 279"/>
                    <a:gd name="T14" fmla="*/ 2 w 306"/>
                    <a:gd name="T15" fmla="*/ 9 h 279"/>
                    <a:gd name="T16" fmla="*/ 2 w 306"/>
                    <a:gd name="T17" fmla="*/ 9 h 279"/>
                    <a:gd name="T18" fmla="*/ 2 w 306"/>
                    <a:gd name="T19" fmla="*/ 9 h 279"/>
                    <a:gd name="T20" fmla="*/ 2 w 306"/>
                    <a:gd name="T21" fmla="*/ 8 h 279"/>
                    <a:gd name="T22" fmla="*/ 2 w 306"/>
                    <a:gd name="T23" fmla="*/ 8 h 279"/>
                    <a:gd name="T24" fmla="*/ 2 w 306"/>
                    <a:gd name="T25" fmla="*/ 8 h 279"/>
                    <a:gd name="T26" fmla="*/ 2 w 306"/>
                    <a:gd name="T27" fmla="*/ 8 h 279"/>
                    <a:gd name="T28" fmla="*/ 11 w 306"/>
                    <a:gd name="T29" fmla="*/ 0 h 279"/>
                    <a:gd name="T30" fmla="*/ 11 w 306"/>
                    <a:gd name="T31" fmla="*/ 0 h 279"/>
                    <a:gd name="T32" fmla="*/ 11 w 306"/>
                    <a:gd name="T33" fmla="*/ 0 h 279"/>
                    <a:gd name="T34" fmla="*/ 11 w 306"/>
                    <a:gd name="T35" fmla="*/ 0 h 279"/>
                    <a:gd name="T36" fmla="*/ 11 w 306"/>
                    <a:gd name="T37" fmla="*/ 0 h 279"/>
                    <a:gd name="T38" fmla="*/ 11 w 306"/>
                    <a:gd name="T39" fmla="*/ 0 h 279"/>
                    <a:gd name="T40" fmla="*/ 11 w 306"/>
                    <a:gd name="T41" fmla="*/ 0 h 279"/>
                    <a:gd name="T42" fmla="*/ 11 w 306"/>
                    <a:gd name="T43" fmla="*/ 0 h 279"/>
                    <a:gd name="T44" fmla="*/ 11 w 306"/>
                    <a:gd name="T45" fmla="*/ 0 h 279"/>
                    <a:gd name="T46" fmla="*/ 11 w 306"/>
                    <a:gd name="T47" fmla="*/ 0 h 279"/>
                    <a:gd name="T48" fmla="*/ 11 w 306"/>
                    <a:gd name="T49" fmla="*/ 0 h 279"/>
                    <a:gd name="T50" fmla="*/ 11 w 306"/>
                    <a:gd name="T51" fmla="*/ 0 h 279"/>
                    <a:gd name="T52" fmla="*/ 11 w 306"/>
                    <a:gd name="T53" fmla="*/ 0 h 279"/>
                    <a:gd name="T54" fmla="*/ 11 w 306"/>
                    <a:gd name="T55" fmla="*/ 0 h 279"/>
                    <a:gd name="T56" fmla="*/ 4 w 306"/>
                    <a:gd name="T57" fmla="*/ 9 h 279"/>
                    <a:gd name="T58" fmla="*/ 0 w 306"/>
                    <a:gd name="T59" fmla="*/ 10 h 279"/>
                    <a:gd name="T60" fmla="*/ 1 w 306"/>
                    <a:gd name="T61" fmla="*/ 7 h 279"/>
                    <a:gd name="T62" fmla="*/ 4 w 306"/>
                    <a:gd name="T63" fmla="*/ 9 h 279"/>
                    <a:gd name="T64" fmla="*/ 4 w 306"/>
                    <a:gd name="T65" fmla="*/ 9 h 27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06" h="279">
                      <a:moveTo>
                        <a:pt x="304" y="10"/>
                      </a:moveTo>
                      <a:lnTo>
                        <a:pt x="60" y="234"/>
                      </a:lnTo>
                      <a:lnTo>
                        <a:pt x="58" y="236"/>
                      </a:lnTo>
                      <a:lnTo>
                        <a:pt x="54" y="236"/>
                      </a:lnTo>
                      <a:lnTo>
                        <a:pt x="51" y="236"/>
                      </a:lnTo>
                      <a:lnTo>
                        <a:pt x="48" y="235"/>
                      </a:lnTo>
                      <a:lnTo>
                        <a:pt x="46" y="234"/>
                      </a:lnTo>
                      <a:lnTo>
                        <a:pt x="45" y="234"/>
                      </a:lnTo>
                      <a:lnTo>
                        <a:pt x="45" y="233"/>
                      </a:lnTo>
                      <a:lnTo>
                        <a:pt x="44" y="230"/>
                      </a:lnTo>
                      <a:lnTo>
                        <a:pt x="44" y="229"/>
                      </a:lnTo>
                      <a:lnTo>
                        <a:pt x="44" y="228"/>
                      </a:lnTo>
                      <a:lnTo>
                        <a:pt x="45" y="227"/>
                      </a:lnTo>
                      <a:lnTo>
                        <a:pt x="46" y="226"/>
                      </a:lnTo>
                      <a:lnTo>
                        <a:pt x="289" y="2"/>
                      </a:lnTo>
                      <a:lnTo>
                        <a:pt x="292" y="1"/>
                      </a:lnTo>
                      <a:lnTo>
                        <a:pt x="295" y="0"/>
                      </a:lnTo>
                      <a:lnTo>
                        <a:pt x="298" y="0"/>
                      </a:lnTo>
                      <a:lnTo>
                        <a:pt x="301" y="1"/>
                      </a:lnTo>
                      <a:lnTo>
                        <a:pt x="303" y="2"/>
                      </a:lnTo>
                      <a:lnTo>
                        <a:pt x="304" y="3"/>
                      </a:lnTo>
                      <a:lnTo>
                        <a:pt x="305" y="5"/>
                      </a:lnTo>
                      <a:lnTo>
                        <a:pt x="306" y="6"/>
                      </a:lnTo>
                      <a:lnTo>
                        <a:pt x="306" y="7"/>
                      </a:lnTo>
                      <a:lnTo>
                        <a:pt x="305" y="8"/>
                      </a:lnTo>
                      <a:lnTo>
                        <a:pt x="305" y="9"/>
                      </a:lnTo>
                      <a:lnTo>
                        <a:pt x="304" y="10"/>
                      </a:lnTo>
                      <a:close/>
                      <a:moveTo>
                        <a:pt x="107" y="242"/>
                      </a:moveTo>
                      <a:lnTo>
                        <a:pt x="0" y="279"/>
                      </a:lnTo>
                      <a:lnTo>
                        <a:pt x="21" y="199"/>
                      </a:lnTo>
                      <a:lnTo>
                        <a:pt x="107" y="2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793" name="Freeform 341">
                  <a:extLst>
                    <a:ext uri="{FF2B5EF4-FFF2-40B4-BE49-F238E27FC236}">
                      <a16:creationId xmlns:a16="http://schemas.microsoft.com/office/drawing/2014/main" id="{87679F5B-C1E7-AEC8-FBFD-2D1BBDCC1FB8}"/>
                    </a:ext>
                  </a:extLst>
                </p:cNvPr>
                <p:cNvSpPr>
                  <a:spLocks/>
                </p:cNvSpPr>
                <p:nvPr/>
              </p:nvSpPr>
              <p:spPr bwMode="auto">
                <a:xfrm>
                  <a:off x="1071" y="1838"/>
                  <a:ext cx="88" cy="78"/>
                </a:xfrm>
                <a:custGeom>
                  <a:avLst/>
                  <a:gdLst>
                    <a:gd name="T0" fmla="*/ 10 w 262"/>
                    <a:gd name="T1" fmla="*/ 0 h 236"/>
                    <a:gd name="T2" fmla="*/ 1 w 262"/>
                    <a:gd name="T3" fmla="*/ 8 h 236"/>
                    <a:gd name="T4" fmla="*/ 1 w 262"/>
                    <a:gd name="T5" fmla="*/ 9 h 236"/>
                    <a:gd name="T6" fmla="*/ 0 w 262"/>
                    <a:gd name="T7" fmla="*/ 9 h 236"/>
                    <a:gd name="T8" fmla="*/ 0 w 262"/>
                    <a:gd name="T9" fmla="*/ 9 h 236"/>
                    <a:gd name="T10" fmla="*/ 0 w 262"/>
                    <a:gd name="T11" fmla="*/ 9 h 236"/>
                    <a:gd name="T12" fmla="*/ 0 w 262"/>
                    <a:gd name="T13" fmla="*/ 8 h 236"/>
                    <a:gd name="T14" fmla="*/ 0 w 262"/>
                    <a:gd name="T15" fmla="*/ 8 h 236"/>
                    <a:gd name="T16" fmla="*/ 0 w 262"/>
                    <a:gd name="T17" fmla="*/ 8 h 236"/>
                    <a:gd name="T18" fmla="*/ 0 w 262"/>
                    <a:gd name="T19" fmla="*/ 8 h 236"/>
                    <a:gd name="T20" fmla="*/ 0 w 262"/>
                    <a:gd name="T21" fmla="*/ 8 h 236"/>
                    <a:gd name="T22" fmla="*/ 0 w 262"/>
                    <a:gd name="T23" fmla="*/ 8 h 236"/>
                    <a:gd name="T24" fmla="*/ 0 w 262"/>
                    <a:gd name="T25" fmla="*/ 8 h 236"/>
                    <a:gd name="T26" fmla="*/ 0 w 262"/>
                    <a:gd name="T27" fmla="*/ 8 h 236"/>
                    <a:gd name="T28" fmla="*/ 9 w 262"/>
                    <a:gd name="T29" fmla="*/ 0 h 236"/>
                    <a:gd name="T30" fmla="*/ 9 w 262"/>
                    <a:gd name="T31" fmla="*/ 0 h 236"/>
                    <a:gd name="T32" fmla="*/ 9 w 262"/>
                    <a:gd name="T33" fmla="*/ 0 h 236"/>
                    <a:gd name="T34" fmla="*/ 10 w 262"/>
                    <a:gd name="T35" fmla="*/ 0 h 236"/>
                    <a:gd name="T36" fmla="*/ 10 w 262"/>
                    <a:gd name="T37" fmla="*/ 0 h 236"/>
                    <a:gd name="T38" fmla="*/ 10 w 262"/>
                    <a:gd name="T39" fmla="*/ 0 h 236"/>
                    <a:gd name="T40" fmla="*/ 10 w 262"/>
                    <a:gd name="T41" fmla="*/ 0 h 236"/>
                    <a:gd name="T42" fmla="*/ 10 w 262"/>
                    <a:gd name="T43" fmla="*/ 0 h 236"/>
                    <a:gd name="T44" fmla="*/ 10 w 262"/>
                    <a:gd name="T45" fmla="*/ 0 h 236"/>
                    <a:gd name="T46" fmla="*/ 10 w 262"/>
                    <a:gd name="T47" fmla="*/ 0 h 236"/>
                    <a:gd name="T48" fmla="*/ 10 w 262"/>
                    <a:gd name="T49" fmla="*/ 0 h 236"/>
                    <a:gd name="T50" fmla="*/ 10 w 262"/>
                    <a:gd name="T51" fmla="*/ 0 h 236"/>
                    <a:gd name="T52" fmla="*/ 10 w 262"/>
                    <a:gd name="T53" fmla="*/ 0 h 236"/>
                    <a:gd name="T54" fmla="*/ 10 w 262"/>
                    <a:gd name="T55" fmla="*/ 0 h 2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62" h="236">
                      <a:moveTo>
                        <a:pt x="260" y="10"/>
                      </a:moveTo>
                      <a:lnTo>
                        <a:pt x="16" y="234"/>
                      </a:lnTo>
                      <a:lnTo>
                        <a:pt x="14" y="236"/>
                      </a:lnTo>
                      <a:lnTo>
                        <a:pt x="10" y="236"/>
                      </a:lnTo>
                      <a:lnTo>
                        <a:pt x="7" y="236"/>
                      </a:lnTo>
                      <a:lnTo>
                        <a:pt x="4" y="235"/>
                      </a:lnTo>
                      <a:lnTo>
                        <a:pt x="2" y="234"/>
                      </a:lnTo>
                      <a:lnTo>
                        <a:pt x="1" y="234"/>
                      </a:lnTo>
                      <a:lnTo>
                        <a:pt x="1" y="233"/>
                      </a:lnTo>
                      <a:lnTo>
                        <a:pt x="0" y="230"/>
                      </a:lnTo>
                      <a:lnTo>
                        <a:pt x="0" y="229"/>
                      </a:lnTo>
                      <a:lnTo>
                        <a:pt x="0" y="228"/>
                      </a:lnTo>
                      <a:lnTo>
                        <a:pt x="1" y="227"/>
                      </a:lnTo>
                      <a:lnTo>
                        <a:pt x="2" y="226"/>
                      </a:lnTo>
                      <a:lnTo>
                        <a:pt x="245" y="2"/>
                      </a:lnTo>
                      <a:lnTo>
                        <a:pt x="248" y="1"/>
                      </a:lnTo>
                      <a:lnTo>
                        <a:pt x="251" y="0"/>
                      </a:lnTo>
                      <a:lnTo>
                        <a:pt x="254" y="0"/>
                      </a:lnTo>
                      <a:lnTo>
                        <a:pt x="257" y="1"/>
                      </a:lnTo>
                      <a:lnTo>
                        <a:pt x="259" y="2"/>
                      </a:lnTo>
                      <a:lnTo>
                        <a:pt x="260" y="3"/>
                      </a:lnTo>
                      <a:lnTo>
                        <a:pt x="261" y="5"/>
                      </a:lnTo>
                      <a:lnTo>
                        <a:pt x="262" y="6"/>
                      </a:lnTo>
                      <a:lnTo>
                        <a:pt x="262" y="7"/>
                      </a:lnTo>
                      <a:lnTo>
                        <a:pt x="261" y="8"/>
                      </a:lnTo>
                      <a:lnTo>
                        <a:pt x="261" y="9"/>
                      </a:lnTo>
                      <a:lnTo>
                        <a:pt x="260" y="10"/>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794" name="Freeform 342">
                  <a:extLst>
                    <a:ext uri="{FF2B5EF4-FFF2-40B4-BE49-F238E27FC236}">
                      <a16:creationId xmlns:a16="http://schemas.microsoft.com/office/drawing/2014/main" id="{A143A80E-3DE5-E38A-B756-101D0AD7AC14}"/>
                    </a:ext>
                  </a:extLst>
                </p:cNvPr>
                <p:cNvSpPr>
                  <a:spLocks/>
                </p:cNvSpPr>
                <p:nvPr/>
              </p:nvSpPr>
              <p:spPr bwMode="auto">
                <a:xfrm>
                  <a:off x="1057" y="1904"/>
                  <a:ext cx="35" cy="27"/>
                </a:xfrm>
                <a:custGeom>
                  <a:avLst/>
                  <a:gdLst>
                    <a:gd name="T0" fmla="*/ 4 w 107"/>
                    <a:gd name="T1" fmla="*/ 2 h 80"/>
                    <a:gd name="T2" fmla="*/ 0 w 107"/>
                    <a:gd name="T3" fmla="*/ 3 h 80"/>
                    <a:gd name="T4" fmla="*/ 1 w 107"/>
                    <a:gd name="T5" fmla="*/ 0 h 80"/>
                    <a:gd name="T6" fmla="*/ 4 w 107"/>
                    <a:gd name="T7" fmla="*/ 2 h 80"/>
                    <a:gd name="T8" fmla="*/ 4 w 107"/>
                    <a:gd name="T9" fmla="*/ 2 h 8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7" h="80">
                      <a:moveTo>
                        <a:pt x="107" y="43"/>
                      </a:moveTo>
                      <a:lnTo>
                        <a:pt x="0" y="80"/>
                      </a:lnTo>
                      <a:lnTo>
                        <a:pt x="21" y="0"/>
                      </a:lnTo>
                      <a:lnTo>
                        <a:pt x="107" y="43"/>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27735" name="Rectangle 343">
                  <a:extLst>
                    <a:ext uri="{FF2B5EF4-FFF2-40B4-BE49-F238E27FC236}">
                      <a16:creationId xmlns:a16="http://schemas.microsoft.com/office/drawing/2014/main" id="{1022EB87-F9C4-510D-4538-F33A694C593C}"/>
                    </a:ext>
                  </a:extLst>
                </p:cNvPr>
                <p:cNvSpPr>
                  <a:spLocks noChangeArrowheads="1"/>
                </p:cNvSpPr>
                <p:nvPr/>
              </p:nvSpPr>
              <p:spPr bwMode="auto">
                <a:xfrm>
                  <a:off x="2041" y="2318"/>
                  <a:ext cx="41" cy="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eaLnBrk="0" hangingPunct="0">
                    <a:defRPr/>
                  </a:pPr>
                  <a:r>
                    <a:rPr lang="en-US" sz="900" b="1">
                      <a:solidFill>
                        <a:srgbClr val="FF0000"/>
                      </a:solidFill>
                      <a:latin typeface="Arial" charset="0"/>
                      <a:ea typeface="ＭＳ Ｐゴシック" charset="0"/>
                      <a:cs typeface="Arial" charset="0"/>
                    </a:rPr>
                    <a:t>9</a:t>
                  </a:r>
                  <a:endParaRPr lang="en-US" sz="1200">
                    <a:solidFill>
                      <a:srgbClr val="009999"/>
                    </a:solidFill>
                    <a:effectLst>
                      <a:outerShdw blurRad="38100" dist="38100" dir="2700000" algn="tl">
                        <a:srgbClr val="DDDDDD"/>
                      </a:outerShdw>
                    </a:effectLst>
                    <a:latin typeface="Arial" charset="0"/>
                    <a:ea typeface="ＭＳ Ｐゴシック" charset="0"/>
                    <a:cs typeface="Arial" charset="0"/>
                  </a:endParaRPr>
                </a:p>
              </p:txBody>
            </p:sp>
            <p:sp>
              <p:nvSpPr>
                <p:cNvPr id="34796" name="Freeform 344">
                  <a:extLst>
                    <a:ext uri="{FF2B5EF4-FFF2-40B4-BE49-F238E27FC236}">
                      <a16:creationId xmlns:a16="http://schemas.microsoft.com/office/drawing/2014/main" id="{00E61FAA-3FE7-9FAF-2EC4-507339CE9518}"/>
                    </a:ext>
                  </a:extLst>
                </p:cNvPr>
                <p:cNvSpPr>
                  <a:spLocks noEditPoints="1"/>
                </p:cNvSpPr>
                <p:nvPr/>
              </p:nvSpPr>
              <p:spPr bwMode="auto">
                <a:xfrm>
                  <a:off x="1905" y="2415"/>
                  <a:ext cx="106" cy="184"/>
                </a:xfrm>
                <a:custGeom>
                  <a:avLst/>
                  <a:gdLst>
                    <a:gd name="T0" fmla="*/ 1 w 318"/>
                    <a:gd name="T1" fmla="*/ 18 h 552"/>
                    <a:gd name="T2" fmla="*/ 11 w 318"/>
                    <a:gd name="T3" fmla="*/ 0 h 552"/>
                    <a:gd name="T4" fmla="*/ 11 w 318"/>
                    <a:gd name="T5" fmla="*/ 0 h 552"/>
                    <a:gd name="T6" fmla="*/ 11 w 318"/>
                    <a:gd name="T7" fmla="*/ 0 h 552"/>
                    <a:gd name="T8" fmla="*/ 11 w 318"/>
                    <a:gd name="T9" fmla="*/ 0 h 552"/>
                    <a:gd name="T10" fmla="*/ 11 w 318"/>
                    <a:gd name="T11" fmla="*/ 0 h 552"/>
                    <a:gd name="T12" fmla="*/ 12 w 318"/>
                    <a:gd name="T13" fmla="*/ 0 h 552"/>
                    <a:gd name="T14" fmla="*/ 12 w 318"/>
                    <a:gd name="T15" fmla="*/ 0 h 552"/>
                    <a:gd name="T16" fmla="*/ 12 w 318"/>
                    <a:gd name="T17" fmla="*/ 0 h 552"/>
                    <a:gd name="T18" fmla="*/ 12 w 318"/>
                    <a:gd name="T19" fmla="*/ 0 h 552"/>
                    <a:gd name="T20" fmla="*/ 12 w 318"/>
                    <a:gd name="T21" fmla="*/ 0 h 552"/>
                    <a:gd name="T22" fmla="*/ 12 w 318"/>
                    <a:gd name="T23" fmla="*/ 0 h 552"/>
                    <a:gd name="T24" fmla="*/ 12 w 318"/>
                    <a:gd name="T25" fmla="*/ 0 h 552"/>
                    <a:gd name="T26" fmla="*/ 12 w 318"/>
                    <a:gd name="T27" fmla="*/ 0 h 552"/>
                    <a:gd name="T28" fmla="*/ 12 w 318"/>
                    <a:gd name="T29" fmla="*/ 0 h 552"/>
                    <a:gd name="T30" fmla="*/ 2 w 318"/>
                    <a:gd name="T31" fmla="*/ 18 h 552"/>
                    <a:gd name="T32" fmla="*/ 2 w 318"/>
                    <a:gd name="T33" fmla="*/ 18 h 552"/>
                    <a:gd name="T34" fmla="*/ 2 w 318"/>
                    <a:gd name="T35" fmla="*/ 18 h 552"/>
                    <a:gd name="T36" fmla="*/ 2 w 318"/>
                    <a:gd name="T37" fmla="*/ 19 h 552"/>
                    <a:gd name="T38" fmla="*/ 2 w 318"/>
                    <a:gd name="T39" fmla="*/ 19 h 552"/>
                    <a:gd name="T40" fmla="*/ 2 w 318"/>
                    <a:gd name="T41" fmla="*/ 19 h 552"/>
                    <a:gd name="T42" fmla="*/ 1 w 318"/>
                    <a:gd name="T43" fmla="*/ 19 h 552"/>
                    <a:gd name="T44" fmla="*/ 1 w 318"/>
                    <a:gd name="T45" fmla="*/ 18 h 552"/>
                    <a:gd name="T46" fmla="*/ 1 w 318"/>
                    <a:gd name="T47" fmla="*/ 18 h 552"/>
                    <a:gd name="T48" fmla="*/ 1 w 318"/>
                    <a:gd name="T49" fmla="*/ 18 h 552"/>
                    <a:gd name="T50" fmla="*/ 1 w 318"/>
                    <a:gd name="T51" fmla="*/ 18 h 552"/>
                    <a:gd name="T52" fmla="*/ 1 w 318"/>
                    <a:gd name="T53" fmla="*/ 18 h 552"/>
                    <a:gd name="T54" fmla="*/ 1 w 318"/>
                    <a:gd name="T55" fmla="*/ 18 h 552"/>
                    <a:gd name="T56" fmla="*/ 1 w 318"/>
                    <a:gd name="T57" fmla="*/ 18 h 552"/>
                    <a:gd name="T58" fmla="*/ 4 w 318"/>
                    <a:gd name="T59" fmla="*/ 18 h 552"/>
                    <a:gd name="T60" fmla="*/ 1 w 318"/>
                    <a:gd name="T61" fmla="*/ 20 h 552"/>
                    <a:gd name="T62" fmla="*/ 0 w 318"/>
                    <a:gd name="T63" fmla="*/ 17 h 552"/>
                    <a:gd name="T64" fmla="*/ 4 w 318"/>
                    <a:gd name="T65" fmla="*/ 18 h 552"/>
                    <a:gd name="T66" fmla="*/ 4 w 318"/>
                    <a:gd name="T67" fmla="*/ 18 h 55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318" h="552">
                      <a:moveTo>
                        <a:pt x="36" y="493"/>
                      </a:moveTo>
                      <a:lnTo>
                        <a:pt x="301" y="5"/>
                      </a:lnTo>
                      <a:lnTo>
                        <a:pt x="302" y="4"/>
                      </a:lnTo>
                      <a:lnTo>
                        <a:pt x="303" y="3"/>
                      </a:lnTo>
                      <a:lnTo>
                        <a:pt x="306" y="2"/>
                      </a:lnTo>
                      <a:lnTo>
                        <a:pt x="309" y="0"/>
                      </a:lnTo>
                      <a:lnTo>
                        <a:pt x="312" y="2"/>
                      </a:lnTo>
                      <a:lnTo>
                        <a:pt x="314" y="2"/>
                      </a:lnTo>
                      <a:lnTo>
                        <a:pt x="315" y="3"/>
                      </a:lnTo>
                      <a:lnTo>
                        <a:pt x="316" y="4"/>
                      </a:lnTo>
                      <a:lnTo>
                        <a:pt x="317" y="4"/>
                      </a:lnTo>
                      <a:lnTo>
                        <a:pt x="317" y="6"/>
                      </a:lnTo>
                      <a:lnTo>
                        <a:pt x="318" y="7"/>
                      </a:lnTo>
                      <a:lnTo>
                        <a:pt x="318" y="8"/>
                      </a:lnTo>
                      <a:lnTo>
                        <a:pt x="317" y="9"/>
                      </a:lnTo>
                      <a:lnTo>
                        <a:pt x="53" y="497"/>
                      </a:lnTo>
                      <a:lnTo>
                        <a:pt x="52" y="498"/>
                      </a:lnTo>
                      <a:lnTo>
                        <a:pt x="51" y="499"/>
                      </a:lnTo>
                      <a:lnTo>
                        <a:pt x="48" y="502"/>
                      </a:lnTo>
                      <a:lnTo>
                        <a:pt x="44" y="502"/>
                      </a:lnTo>
                      <a:lnTo>
                        <a:pt x="41" y="502"/>
                      </a:lnTo>
                      <a:lnTo>
                        <a:pt x="38" y="500"/>
                      </a:lnTo>
                      <a:lnTo>
                        <a:pt x="37" y="499"/>
                      </a:lnTo>
                      <a:lnTo>
                        <a:pt x="36" y="498"/>
                      </a:lnTo>
                      <a:lnTo>
                        <a:pt x="36" y="497"/>
                      </a:lnTo>
                      <a:lnTo>
                        <a:pt x="35" y="496"/>
                      </a:lnTo>
                      <a:lnTo>
                        <a:pt x="36" y="494"/>
                      </a:lnTo>
                      <a:lnTo>
                        <a:pt x="36" y="493"/>
                      </a:lnTo>
                      <a:close/>
                      <a:moveTo>
                        <a:pt x="101" y="496"/>
                      </a:moveTo>
                      <a:lnTo>
                        <a:pt x="14" y="552"/>
                      </a:lnTo>
                      <a:lnTo>
                        <a:pt x="0" y="472"/>
                      </a:lnTo>
                      <a:lnTo>
                        <a:pt x="101" y="4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797" name="Freeform 345">
                  <a:extLst>
                    <a:ext uri="{FF2B5EF4-FFF2-40B4-BE49-F238E27FC236}">
                      <a16:creationId xmlns:a16="http://schemas.microsoft.com/office/drawing/2014/main" id="{37E6FBC9-9C07-F50F-AED3-FB963CB3F7C5}"/>
                    </a:ext>
                  </a:extLst>
                </p:cNvPr>
                <p:cNvSpPr>
                  <a:spLocks/>
                </p:cNvSpPr>
                <p:nvPr/>
              </p:nvSpPr>
              <p:spPr bwMode="auto">
                <a:xfrm>
                  <a:off x="1916" y="2415"/>
                  <a:ext cx="95" cy="167"/>
                </a:xfrm>
                <a:custGeom>
                  <a:avLst/>
                  <a:gdLst>
                    <a:gd name="T0" fmla="*/ 0 w 283"/>
                    <a:gd name="T1" fmla="*/ 18 h 502"/>
                    <a:gd name="T2" fmla="*/ 10 w 283"/>
                    <a:gd name="T3" fmla="*/ 0 h 502"/>
                    <a:gd name="T4" fmla="*/ 10 w 283"/>
                    <a:gd name="T5" fmla="*/ 0 h 502"/>
                    <a:gd name="T6" fmla="*/ 10 w 283"/>
                    <a:gd name="T7" fmla="*/ 0 h 502"/>
                    <a:gd name="T8" fmla="*/ 10 w 283"/>
                    <a:gd name="T9" fmla="*/ 0 h 502"/>
                    <a:gd name="T10" fmla="*/ 10 w 283"/>
                    <a:gd name="T11" fmla="*/ 0 h 502"/>
                    <a:gd name="T12" fmla="*/ 10 w 283"/>
                    <a:gd name="T13" fmla="*/ 0 h 502"/>
                    <a:gd name="T14" fmla="*/ 11 w 283"/>
                    <a:gd name="T15" fmla="*/ 0 h 502"/>
                    <a:gd name="T16" fmla="*/ 11 w 283"/>
                    <a:gd name="T17" fmla="*/ 0 h 502"/>
                    <a:gd name="T18" fmla="*/ 11 w 283"/>
                    <a:gd name="T19" fmla="*/ 0 h 502"/>
                    <a:gd name="T20" fmla="*/ 11 w 283"/>
                    <a:gd name="T21" fmla="*/ 0 h 502"/>
                    <a:gd name="T22" fmla="*/ 11 w 283"/>
                    <a:gd name="T23" fmla="*/ 0 h 502"/>
                    <a:gd name="T24" fmla="*/ 11 w 283"/>
                    <a:gd name="T25" fmla="*/ 0 h 502"/>
                    <a:gd name="T26" fmla="*/ 11 w 283"/>
                    <a:gd name="T27" fmla="*/ 0 h 502"/>
                    <a:gd name="T28" fmla="*/ 11 w 283"/>
                    <a:gd name="T29" fmla="*/ 0 h 502"/>
                    <a:gd name="T30" fmla="*/ 1 w 283"/>
                    <a:gd name="T31" fmla="*/ 18 h 502"/>
                    <a:gd name="T32" fmla="*/ 1 w 283"/>
                    <a:gd name="T33" fmla="*/ 18 h 502"/>
                    <a:gd name="T34" fmla="*/ 1 w 283"/>
                    <a:gd name="T35" fmla="*/ 18 h 502"/>
                    <a:gd name="T36" fmla="*/ 0 w 283"/>
                    <a:gd name="T37" fmla="*/ 19 h 502"/>
                    <a:gd name="T38" fmla="*/ 0 w 283"/>
                    <a:gd name="T39" fmla="*/ 19 h 502"/>
                    <a:gd name="T40" fmla="*/ 0 w 283"/>
                    <a:gd name="T41" fmla="*/ 19 h 502"/>
                    <a:gd name="T42" fmla="*/ 0 w 283"/>
                    <a:gd name="T43" fmla="*/ 18 h 502"/>
                    <a:gd name="T44" fmla="*/ 0 w 283"/>
                    <a:gd name="T45" fmla="*/ 18 h 502"/>
                    <a:gd name="T46" fmla="*/ 0 w 283"/>
                    <a:gd name="T47" fmla="*/ 18 h 502"/>
                    <a:gd name="T48" fmla="*/ 0 w 283"/>
                    <a:gd name="T49" fmla="*/ 18 h 502"/>
                    <a:gd name="T50" fmla="*/ 0 w 283"/>
                    <a:gd name="T51" fmla="*/ 18 h 502"/>
                    <a:gd name="T52" fmla="*/ 0 w 283"/>
                    <a:gd name="T53" fmla="*/ 18 h 502"/>
                    <a:gd name="T54" fmla="*/ 0 w 283"/>
                    <a:gd name="T55" fmla="*/ 18 h 502"/>
                    <a:gd name="T56" fmla="*/ 0 w 283"/>
                    <a:gd name="T57" fmla="*/ 18 h 50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83" h="502">
                      <a:moveTo>
                        <a:pt x="1" y="493"/>
                      </a:moveTo>
                      <a:lnTo>
                        <a:pt x="266" y="5"/>
                      </a:lnTo>
                      <a:lnTo>
                        <a:pt x="267" y="4"/>
                      </a:lnTo>
                      <a:lnTo>
                        <a:pt x="268" y="3"/>
                      </a:lnTo>
                      <a:lnTo>
                        <a:pt x="271" y="2"/>
                      </a:lnTo>
                      <a:lnTo>
                        <a:pt x="274" y="0"/>
                      </a:lnTo>
                      <a:lnTo>
                        <a:pt x="277" y="2"/>
                      </a:lnTo>
                      <a:lnTo>
                        <a:pt x="279" y="2"/>
                      </a:lnTo>
                      <a:lnTo>
                        <a:pt x="280" y="3"/>
                      </a:lnTo>
                      <a:lnTo>
                        <a:pt x="281" y="4"/>
                      </a:lnTo>
                      <a:lnTo>
                        <a:pt x="282" y="4"/>
                      </a:lnTo>
                      <a:lnTo>
                        <a:pt x="282" y="6"/>
                      </a:lnTo>
                      <a:lnTo>
                        <a:pt x="283" y="7"/>
                      </a:lnTo>
                      <a:lnTo>
                        <a:pt x="283" y="8"/>
                      </a:lnTo>
                      <a:lnTo>
                        <a:pt x="282" y="9"/>
                      </a:lnTo>
                      <a:lnTo>
                        <a:pt x="18" y="497"/>
                      </a:lnTo>
                      <a:lnTo>
                        <a:pt x="17" y="498"/>
                      </a:lnTo>
                      <a:lnTo>
                        <a:pt x="16" y="499"/>
                      </a:lnTo>
                      <a:lnTo>
                        <a:pt x="13" y="502"/>
                      </a:lnTo>
                      <a:lnTo>
                        <a:pt x="9" y="502"/>
                      </a:lnTo>
                      <a:lnTo>
                        <a:pt x="6" y="502"/>
                      </a:lnTo>
                      <a:lnTo>
                        <a:pt x="3" y="500"/>
                      </a:lnTo>
                      <a:lnTo>
                        <a:pt x="2" y="499"/>
                      </a:lnTo>
                      <a:lnTo>
                        <a:pt x="1" y="498"/>
                      </a:lnTo>
                      <a:lnTo>
                        <a:pt x="1" y="497"/>
                      </a:lnTo>
                      <a:lnTo>
                        <a:pt x="0" y="496"/>
                      </a:lnTo>
                      <a:lnTo>
                        <a:pt x="1" y="494"/>
                      </a:lnTo>
                      <a:lnTo>
                        <a:pt x="1" y="493"/>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798" name="Freeform 346">
                  <a:extLst>
                    <a:ext uri="{FF2B5EF4-FFF2-40B4-BE49-F238E27FC236}">
                      <a16:creationId xmlns:a16="http://schemas.microsoft.com/office/drawing/2014/main" id="{88D67E06-59C8-C28F-78EE-C792D4AF407D}"/>
                    </a:ext>
                  </a:extLst>
                </p:cNvPr>
                <p:cNvSpPr>
                  <a:spLocks/>
                </p:cNvSpPr>
                <p:nvPr/>
              </p:nvSpPr>
              <p:spPr bwMode="auto">
                <a:xfrm>
                  <a:off x="1905" y="2572"/>
                  <a:ext cx="33" cy="27"/>
                </a:xfrm>
                <a:custGeom>
                  <a:avLst/>
                  <a:gdLst>
                    <a:gd name="T0" fmla="*/ 4 w 101"/>
                    <a:gd name="T1" fmla="*/ 1 h 80"/>
                    <a:gd name="T2" fmla="*/ 1 w 101"/>
                    <a:gd name="T3" fmla="*/ 3 h 80"/>
                    <a:gd name="T4" fmla="*/ 0 w 101"/>
                    <a:gd name="T5" fmla="*/ 0 h 80"/>
                    <a:gd name="T6" fmla="*/ 4 w 101"/>
                    <a:gd name="T7" fmla="*/ 1 h 80"/>
                    <a:gd name="T8" fmla="*/ 4 w 101"/>
                    <a:gd name="T9" fmla="*/ 1 h 8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1" h="80">
                      <a:moveTo>
                        <a:pt x="101" y="24"/>
                      </a:moveTo>
                      <a:lnTo>
                        <a:pt x="14" y="80"/>
                      </a:lnTo>
                      <a:lnTo>
                        <a:pt x="0" y="0"/>
                      </a:lnTo>
                      <a:lnTo>
                        <a:pt x="101" y="24"/>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27739" name="Rectangle 347">
                  <a:extLst>
                    <a:ext uri="{FF2B5EF4-FFF2-40B4-BE49-F238E27FC236}">
                      <a16:creationId xmlns:a16="http://schemas.microsoft.com/office/drawing/2014/main" id="{ACB4EA1D-1359-1CC1-2848-B06342B8B078}"/>
                    </a:ext>
                  </a:extLst>
                </p:cNvPr>
                <p:cNvSpPr>
                  <a:spLocks noChangeArrowheads="1"/>
                </p:cNvSpPr>
                <p:nvPr/>
              </p:nvSpPr>
              <p:spPr bwMode="auto">
                <a:xfrm>
                  <a:off x="1548" y="1863"/>
                  <a:ext cx="82" cy="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eaLnBrk="0" hangingPunct="0">
                    <a:defRPr/>
                  </a:pPr>
                  <a:r>
                    <a:rPr lang="en-US" sz="900" b="1">
                      <a:solidFill>
                        <a:srgbClr val="000000"/>
                      </a:solidFill>
                      <a:latin typeface="Arial" charset="0"/>
                      <a:ea typeface="ＭＳ Ｐゴシック" charset="0"/>
                      <a:cs typeface="Arial" charset="0"/>
                    </a:rPr>
                    <a:t>10</a:t>
                  </a:r>
                  <a:endParaRPr lang="en-US" sz="1200">
                    <a:solidFill>
                      <a:srgbClr val="009999"/>
                    </a:solidFill>
                    <a:effectLst>
                      <a:outerShdw blurRad="38100" dist="38100" dir="2700000" algn="tl">
                        <a:srgbClr val="DDDDDD"/>
                      </a:outerShdw>
                    </a:effectLst>
                    <a:latin typeface="Arial" charset="0"/>
                    <a:ea typeface="ＭＳ Ｐゴシック" charset="0"/>
                    <a:cs typeface="Arial" charset="0"/>
                  </a:endParaRPr>
                </a:p>
              </p:txBody>
            </p:sp>
            <p:sp>
              <p:nvSpPr>
                <p:cNvPr id="34800" name="Freeform 348">
                  <a:extLst>
                    <a:ext uri="{FF2B5EF4-FFF2-40B4-BE49-F238E27FC236}">
                      <a16:creationId xmlns:a16="http://schemas.microsoft.com/office/drawing/2014/main" id="{5B30E503-B261-9263-74D1-BE6BDBE8C929}"/>
                    </a:ext>
                  </a:extLst>
                </p:cNvPr>
                <p:cNvSpPr>
                  <a:spLocks noEditPoints="1"/>
                </p:cNvSpPr>
                <p:nvPr/>
              </p:nvSpPr>
              <p:spPr bwMode="auto">
                <a:xfrm>
                  <a:off x="1286" y="1959"/>
                  <a:ext cx="233" cy="185"/>
                </a:xfrm>
                <a:custGeom>
                  <a:avLst/>
                  <a:gdLst>
                    <a:gd name="T0" fmla="*/ 2 w 699"/>
                    <a:gd name="T1" fmla="*/ 19 h 553"/>
                    <a:gd name="T2" fmla="*/ 25 w 699"/>
                    <a:gd name="T3" fmla="*/ 0 h 553"/>
                    <a:gd name="T4" fmla="*/ 25 w 699"/>
                    <a:gd name="T5" fmla="*/ 0 h 553"/>
                    <a:gd name="T6" fmla="*/ 25 w 699"/>
                    <a:gd name="T7" fmla="*/ 0 h 553"/>
                    <a:gd name="T8" fmla="*/ 26 w 699"/>
                    <a:gd name="T9" fmla="*/ 0 h 553"/>
                    <a:gd name="T10" fmla="*/ 26 w 699"/>
                    <a:gd name="T11" fmla="*/ 0 h 553"/>
                    <a:gd name="T12" fmla="*/ 26 w 699"/>
                    <a:gd name="T13" fmla="*/ 0 h 553"/>
                    <a:gd name="T14" fmla="*/ 26 w 699"/>
                    <a:gd name="T15" fmla="*/ 0 h 553"/>
                    <a:gd name="T16" fmla="*/ 26 w 699"/>
                    <a:gd name="T17" fmla="*/ 0 h 553"/>
                    <a:gd name="T18" fmla="*/ 26 w 699"/>
                    <a:gd name="T19" fmla="*/ 0 h 553"/>
                    <a:gd name="T20" fmla="*/ 26 w 699"/>
                    <a:gd name="T21" fmla="*/ 0 h 553"/>
                    <a:gd name="T22" fmla="*/ 26 w 699"/>
                    <a:gd name="T23" fmla="*/ 0 h 553"/>
                    <a:gd name="T24" fmla="*/ 26 w 699"/>
                    <a:gd name="T25" fmla="*/ 0 h 553"/>
                    <a:gd name="T26" fmla="*/ 26 w 699"/>
                    <a:gd name="T27" fmla="*/ 0 h 553"/>
                    <a:gd name="T28" fmla="*/ 2 w 699"/>
                    <a:gd name="T29" fmla="*/ 19 h 553"/>
                    <a:gd name="T30" fmla="*/ 2 w 699"/>
                    <a:gd name="T31" fmla="*/ 19 h 553"/>
                    <a:gd name="T32" fmla="*/ 2 w 699"/>
                    <a:gd name="T33" fmla="*/ 19 h 553"/>
                    <a:gd name="T34" fmla="*/ 2 w 699"/>
                    <a:gd name="T35" fmla="*/ 19 h 553"/>
                    <a:gd name="T36" fmla="*/ 2 w 699"/>
                    <a:gd name="T37" fmla="*/ 19 h 553"/>
                    <a:gd name="T38" fmla="*/ 2 w 699"/>
                    <a:gd name="T39" fmla="*/ 19 h 553"/>
                    <a:gd name="T40" fmla="*/ 2 w 699"/>
                    <a:gd name="T41" fmla="*/ 19 h 553"/>
                    <a:gd name="T42" fmla="*/ 2 w 699"/>
                    <a:gd name="T43" fmla="*/ 19 h 553"/>
                    <a:gd name="T44" fmla="*/ 2 w 699"/>
                    <a:gd name="T45" fmla="*/ 19 h 553"/>
                    <a:gd name="T46" fmla="*/ 2 w 699"/>
                    <a:gd name="T47" fmla="*/ 19 h 553"/>
                    <a:gd name="T48" fmla="*/ 2 w 699"/>
                    <a:gd name="T49" fmla="*/ 19 h 553"/>
                    <a:gd name="T50" fmla="*/ 2 w 699"/>
                    <a:gd name="T51" fmla="*/ 19 h 553"/>
                    <a:gd name="T52" fmla="*/ 2 w 699"/>
                    <a:gd name="T53" fmla="*/ 19 h 553"/>
                    <a:gd name="T54" fmla="*/ 2 w 699"/>
                    <a:gd name="T55" fmla="*/ 19 h 553"/>
                    <a:gd name="T56" fmla="*/ 4 w 699"/>
                    <a:gd name="T57" fmla="*/ 19 h 553"/>
                    <a:gd name="T58" fmla="*/ 0 w 699"/>
                    <a:gd name="T59" fmla="*/ 21 h 553"/>
                    <a:gd name="T60" fmla="*/ 1 w 699"/>
                    <a:gd name="T61" fmla="*/ 18 h 553"/>
                    <a:gd name="T62" fmla="*/ 4 w 699"/>
                    <a:gd name="T63" fmla="*/ 19 h 553"/>
                    <a:gd name="T64" fmla="*/ 4 w 699"/>
                    <a:gd name="T65" fmla="*/ 19 h 55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699" h="553">
                      <a:moveTo>
                        <a:pt x="51" y="502"/>
                      </a:moveTo>
                      <a:lnTo>
                        <a:pt x="683" y="2"/>
                      </a:lnTo>
                      <a:lnTo>
                        <a:pt x="685" y="1"/>
                      </a:lnTo>
                      <a:lnTo>
                        <a:pt x="688" y="0"/>
                      </a:lnTo>
                      <a:lnTo>
                        <a:pt x="693" y="1"/>
                      </a:lnTo>
                      <a:lnTo>
                        <a:pt x="696" y="2"/>
                      </a:lnTo>
                      <a:lnTo>
                        <a:pt x="697" y="4"/>
                      </a:lnTo>
                      <a:lnTo>
                        <a:pt x="698" y="5"/>
                      </a:lnTo>
                      <a:lnTo>
                        <a:pt x="698" y="6"/>
                      </a:lnTo>
                      <a:lnTo>
                        <a:pt x="699" y="7"/>
                      </a:lnTo>
                      <a:lnTo>
                        <a:pt x="699" y="8"/>
                      </a:lnTo>
                      <a:lnTo>
                        <a:pt x="698" y="9"/>
                      </a:lnTo>
                      <a:lnTo>
                        <a:pt x="697" y="10"/>
                      </a:lnTo>
                      <a:lnTo>
                        <a:pt x="696" y="11"/>
                      </a:lnTo>
                      <a:lnTo>
                        <a:pt x="65" y="511"/>
                      </a:lnTo>
                      <a:lnTo>
                        <a:pt x="63" y="512"/>
                      </a:lnTo>
                      <a:lnTo>
                        <a:pt x="58" y="513"/>
                      </a:lnTo>
                      <a:lnTo>
                        <a:pt x="55" y="512"/>
                      </a:lnTo>
                      <a:lnTo>
                        <a:pt x="52" y="511"/>
                      </a:lnTo>
                      <a:lnTo>
                        <a:pt x="51" y="510"/>
                      </a:lnTo>
                      <a:lnTo>
                        <a:pt x="50" y="509"/>
                      </a:lnTo>
                      <a:lnTo>
                        <a:pt x="50" y="508"/>
                      </a:lnTo>
                      <a:lnTo>
                        <a:pt x="49" y="507"/>
                      </a:lnTo>
                      <a:lnTo>
                        <a:pt x="49" y="506"/>
                      </a:lnTo>
                      <a:lnTo>
                        <a:pt x="50" y="505"/>
                      </a:lnTo>
                      <a:lnTo>
                        <a:pt x="50" y="504"/>
                      </a:lnTo>
                      <a:lnTo>
                        <a:pt x="51" y="502"/>
                      </a:lnTo>
                      <a:close/>
                      <a:moveTo>
                        <a:pt x="110" y="521"/>
                      </a:moveTo>
                      <a:lnTo>
                        <a:pt x="0" y="553"/>
                      </a:lnTo>
                      <a:lnTo>
                        <a:pt x="29" y="474"/>
                      </a:lnTo>
                      <a:lnTo>
                        <a:pt x="110" y="5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801" name="Freeform 349">
                  <a:extLst>
                    <a:ext uri="{FF2B5EF4-FFF2-40B4-BE49-F238E27FC236}">
                      <a16:creationId xmlns:a16="http://schemas.microsoft.com/office/drawing/2014/main" id="{E7BF9273-E650-58B1-1322-77AFFB127EBC}"/>
                    </a:ext>
                  </a:extLst>
                </p:cNvPr>
                <p:cNvSpPr>
                  <a:spLocks/>
                </p:cNvSpPr>
                <p:nvPr/>
              </p:nvSpPr>
              <p:spPr bwMode="auto">
                <a:xfrm>
                  <a:off x="1303" y="1959"/>
                  <a:ext cx="216" cy="171"/>
                </a:xfrm>
                <a:custGeom>
                  <a:avLst/>
                  <a:gdLst>
                    <a:gd name="T0" fmla="*/ 0 w 650"/>
                    <a:gd name="T1" fmla="*/ 19 h 513"/>
                    <a:gd name="T2" fmla="*/ 23 w 650"/>
                    <a:gd name="T3" fmla="*/ 0 h 513"/>
                    <a:gd name="T4" fmla="*/ 23 w 650"/>
                    <a:gd name="T5" fmla="*/ 0 h 513"/>
                    <a:gd name="T6" fmla="*/ 23 w 650"/>
                    <a:gd name="T7" fmla="*/ 0 h 513"/>
                    <a:gd name="T8" fmla="*/ 24 w 650"/>
                    <a:gd name="T9" fmla="*/ 0 h 513"/>
                    <a:gd name="T10" fmla="*/ 24 w 650"/>
                    <a:gd name="T11" fmla="*/ 0 h 513"/>
                    <a:gd name="T12" fmla="*/ 24 w 650"/>
                    <a:gd name="T13" fmla="*/ 0 h 513"/>
                    <a:gd name="T14" fmla="*/ 24 w 650"/>
                    <a:gd name="T15" fmla="*/ 0 h 513"/>
                    <a:gd name="T16" fmla="*/ 24 w 650"/>
                    <a:gd name="T17" fmla="*/ 0 h 513"/>
                    <a:gd name="T18" fmla="*/ 24 w 650"/>
                    <a:gd name="T19" fmla="*/ 0 h 513"/>
                    <a:gd name="T20" fmla="*/ 24 w 650"/>
                    <a:gd name="T21" fmla="*/ 0 h 513"/>
                    <a:gd name="T22" fmla="*/ 24 w 650"/>
                    <a:gd name="T23" fmla="*/ 0 h 513"/>
                    <a:gd name="T24" fmla="*/ 24 w 650"/>
                    <a:gd name="T25" fmla="*/ 0 h 513"/>
                    <a:gd name="T26" fmla="*/ 24 w 650"/>
                    <a:gd name="T27" fmla="*/ 0 h 513"/>
                    <a:gd name="T28" fmla="*/ 1 w 650"/>
                    <a:gd name="T29" fmla="*/ 19 h 513"/>
                    <a:gd name="T30" fmla="*/ 1 w 650"/>
                    <a:gd name="T31" fmla="*/ 19 h 513"/>
                    <a:gd name="T32" fmla="*/ 0 w 650"/>
                    <a:gd name="T33" fmla="*/ 19 h 513"/>
                    <a:gd name="T34" fmla="*/ 0 w 650"/>
                    <a:gd name="T35" fmla="*/ 19 h 513"/>
                    <a:gd name="T36" fmla="*/ 0 w 650"/>
                    <a:gd name="T37" fmla="*/ 19 h 513"/>
                    <a:gd name="T38" fmla="*/ 0 w 650"/>
                    <a:gd name="T39" fmla="*/ 19 h 513"/>
                    <a:gd name="T40" fmla="*/ 0 w 650"/>
                    <a:gd name="T41" fmla="*/ 19 h 513"/>
                    <a:gd name="T42" fmla="*/ 0 w 650"/>
                    <a:gd name="T43" fmla="*/ 19 h 513"/>
                    <a:gd name="T44" fmla="*/ 0 w 650"/>
                    <a:gd name="T45" fmla="*/ 19 h 513"/>
                    <a:gd name="T46" fmla="*/ 0 w 650"/>
                    <a:gd name="T47" fmla="*/ 19 h 513"/>
                    <a:gd name="T48" fmla="*/ 0 w 650"/>
                    <a:gd name="T49" fmla="*/ 19 h 513"/>
                    <a:gd name="T50" fmla="*/ 0 w 650"/>
                    <a:gd name="T51" fmla="*/ 19 h 513"/>
                    <a:gd name="T52" fmla="*/ 0 w 650"/>
                    <a:gd name="T53" fmla="*/ 19 h 513"/>
                    <a:gd name="T54" fmla="*/ 0 w 650"/>
                    <a:gd name="T55" fmla="*/ 19 h 51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650" h="513">
                      <a:moveTo>
                        <a:pt x="2" y="502"/>
                      </a:moveTo>
                      <a:lnTo>
                        <a:pt x="634" y="2"/>
                      </a:lnTo>
                      <a:lnTo>
                        <a:pt x="636" y="1"/>
                      </a:lnTo>
                      <a:lnTo>
                        <a:pt x="639" y="0"/>
                      </a:lnTo>
                      <a:lnTo>
                        <a:pt x="644" y="1"/>
                      </a:lnTo>
                      <a:lnTo>
                        <a:pt x="647" y="2"/>
                      </a:lnTo>
                      <a:lnTo>
                        <a:pt x="648" y="4"/>
                      </a:lnTo>
                      <a:lnTo>
                        <a:pt x="649" y="5"/>
                      </a:lnTo>
                      <a:lnTo>
                        <a:pt x="649" y="6"/>
                      </a:lnTo>
                      <a:lnTo>
                        <a:pt x="650" y="7"/>
                      </a:lnTo>
                      <a:lnTo>
                        <a:pt x="650" y="8"/>
                      </a:lnTo>
                      <a:lnTo>
                        <a:pt x="649" y="9"/>
                      </a:lnTo>
                      <a:lnTo>
                        <a:pt x="648" y="10"/>
                      </a:lnTo>
                      <a:lnTo>
                        <a:pt x="647" y="11"/>
                      </a:lnTo>
                      <a:lnTo>
                        <a:pt x="16" y="511"/>
                      </a:lnTo>
                      <a:lnTo>
                        <a:pt x="14" y="512"/>
                      </a:lnTo>
                      <a:lnTo>
                        <a:pt x="9" y="513"/>
                      </a:lnTo>
                      <a:lnTo>
                        <a:pt x="6" y="512"/>
                      </a:lnTo>
                      <a:lnTo>
                        <a:pt x="3" y="511"/>
                      </a:lnTo>
                      <a:lnTo>
                        <a:pt x="2" y="510"/>
                      </a:lnTo>
                      <a:lnTo>
                        <a:pt x="1" y="509"/>
                      </a:lnTo>
                      <a:lnTo>
                        <a:pt x="1" y="508"/>
                      </a:lnTo>
                      <a:lnTo>
                        <a:pt x="0" y="507"/>
                      </a:lnTo>
                      <a:lnTo>
                        <a:pt x="0" y="506"/>
                      </a:lnTo>
                      <a:lnTo>
                        <a:pt x="1" y="505"/>
                      </a:lnTo>
                      <a:lnTo>
                        <a:pt x="1" y="504"/>
                      </a:lnTo>
                      <a:lnTo>
                        <a:pt x="2" y="502"/>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802" name="Freeform 350">
                  <a:extLst>
                    <a:ext uri="{FF2B5EF4-FFF2-40B4-BE49-F238E27FC236}">
                      <a16:creationId xmlns:a16="http://schemas.microsoft.com/office/drawing/2014/main" id="{30E45CBE-F207-A08A-9CE1-D7AFBFDE59DF}"/>
                    </a:ext>
                  </a:extLst>
                </p:cNvPr>
                <p:cNvSpPr>
                  <a:spLocks/>
                </p:cNvSpPr>
                <p:nvPr/>
              </p:nvSpPr>
              <p:spPr bwMode="auto">
                <a:xfrm>
                  <a:off x="1286" y="2117"/>
                  <a:ext cx="37" cy="27"/>
                </a:xfrm>
                <a:custGeom>
                  <a:avLst/>
                  <a:gdLst>
                    <a:gd name="T0" fmla="*/ 4 w 110"/>
                    <a:gd name="T1" fmla="*/ 2 h 79"/>
                    <a:gd name="T2" fmla="*/ 0 w 110"/>
                    <a:gd name="T3" fmla="*/ 3 h 79"/>
                    <a:gd name="T4" fmla="*/ 1 w 110"/>
                    <a:gd name="T5" fmla="*/ 0 h 79"/>
                    <a:gd name="T6" fmla="*/ 4 w 110"/>
                    <a:gd name="T7" fmla="*/ 2 h 79"/>
                    <a:gd name="T8" fmla="*/ 4 w 110"/>
                    <a:gd name="T9" fmla="*/ 2 h 7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0" h="79">
                      <a:moveTo>
                        <a:pt x="110" y="47"/>
                      </a:moveTo>
                      <a:lnTo>
                        <a:pt x="0" y="79"/>
                      </a:lnTo>
                      <a:lnTo>
                        <a:pt x="29" y="0"/>
                      </a:lnTo>
                      <a:lnTo>
                        <a:pt x="110" y="47"/>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27743" name="Rectangle 351">
                  <a:extLst>
                    <a:ext uri="{FF2B5EF4-FFF2-40B4-BE49-F238E27FC236}">
                      <a16:creationId xmlns:a16="http://schemas.microsoft.com/office/drawing/2014/main" id="{484D8855-1659-CF0E-B32C-D90166A39918}"/>
                    </a:ext>
                  </a:extLst>
                </p:cNvPr>
                <p:cNvSpPr>
                  <a:spLocks noChangeArrowheads="1"/>
                </p:cNvSpPr>
                <p:nvPr/>
              </p:nvSpPr>
              <p:spPr bwMode="auto">
                <a:xfrm>
                  <a:off x="1057" y="1620"/>
                  <a:ext cx="82" cy="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eaLnBrk="0" hangingPunct="0">
                    <a:defRPr/>
                  </a:pPr>
                  <a:r>
                    <a:rPr lang="en-US" sz="900" b="1">
                      <a:solidFill>
                        <a:srgbClr val="000000"/>
                      </a:solidFill>
                      <a:latin typeface="Arial" charset="0"/>
                      <a:ea typeface="ＭＳ Ｐゴシック" charset="0"/>
                      <a:cs typeface="Arial" charset="0"/>
                    </a:rPr>
                    <a:t>11</a:t>
                  </a:r>
                  <a:endParaRPr lang="en-US" sz="1200">
                    <a:solidFill>
                      <a:srgbClr val="009999"/>
                    </a:solidFill>
                    <a:effectLst>
                      <a:outerShdw blurRad="38100" dist="38100" dir="2700000" algn="tl">
                        <a:srgbClr val="DDDDDD"/>
                      </a:outerShdw>
                    </a:effectLst>
                    <a:latin typeface="Arial" charset="0"/>
                    <a:ea typeface="ＭＳ Ｐゴシック" charset="0"/>
                    <a:cs typeface="Arial" charset="0"/>
                  </a:endParaRPr>
                </a:p>
              </p:txBody>
            </p:sp>
            <p:sp>
              <p:nvSpPr>
                <p:cNvPr id="34804" name="Freeform 352">
                  <a:extLst>
                    <a:ext uri="{FF2B5EF4-FFF2-40B4-BE49-F238E27FC236}">
                      <a16:creationId xmlns:a16="http://schemas.microsoft.com/office/drawing/2014/main" id="{FA8518B6-EB52-D7A5-006D-9DFCA1E988B5}"/>
                    </a:ext>
                  </a:extLst>
                </p:cNvPr>
                <p:cNvSpPr>
                  <a:spLocks noEditPoints="1"/>
                </p:cNvSpPr>
                <p:nvPr/>
              </p:nvSpPr>
              <p:spPr bwMode="auto">
                <a:xfrm>
                  <a:off x="926" y="1716"/>
                  <a:ext cx="101" cy="93"/>
                </a:xfrm>
                <a:custGeom>
                  <a:avLst/>
                  <a:gdLst>
                    <a:gd name="T0" fmla="*/ 11 w 302"/>
                    <a:gd name="T1" fmla="*/ 0 h 280"/>
                    <a:gd name="T2" fmla="*/ 2 w 302"/>
                    <a:gd name="T3" fmla="*/ 9 h 280"/>
                    <a:gd name="T4" fmla="*/ 2 w 302"/>
                    <a:gd name="T5" fmla="*/ 9 h 280"/>
                    <a:gd name="T6" fmla="*/ 2 w 302"/>
                    <a:gd name="T7" fmla="*/ 9 h 280"/>
                    <a:gd name="T8" fmla="*/ 2 w 302"/>
                    <a:gd name="T9" fmla="*/ 9 h 280"/>
                    <a:gd name="T10" fmla="*/ 2 w 302"/>
                    <a:gd name="T11" fmla="*/ 9 h 280"/>
                    <a:gd name="T12" fmla="*/ 2 w 302"/>
                    <a:gd name="T13" fmla="*/ 9 h 280"/>
                    <a:gd name="T14" fmla="*/ 2 w 302"/>
                    <a:gd name="T15" fmla="*/ 9 h 280"/>
                    <a:gd name="T16" fmla="*/ 2 w 302"/>
                    <a:gd name="T17" fmla="*/ 9 h 280"/>
                    <a:gd name="T18" fmla="*/ 2 w 302"/>
                    <a:gd name="T19" fmla="*/ 9 h 280"/>
                    <a:gd name="T20" fmla="*/ 2 w 302"/>
                    <a:gd name="T21" fmla="*/ 9 h 280"/>
                    <a:gd name="T22" fmla="*/ 2 w 302"/>
                    <a:gd name="T23" fmla="*/ 8 h 280"/>
                    <a:gd name="T24" fmla="*/ 2 w 302"/>
                    <a:gd name="T25" fmla="*/ 8 h 280"/>
                    <a:gd name="T26" fmla="*/ 2 w 302"/>
                    <a:gd name="T27" fmla="*/ 8 h 280"/>
                    <a:gd name="T28" fmla="*/ 11 w 302"/>
                    <a:gd name="T29" fmla="*/ 0 h 280"/>
                    <a:gd name="T30" fmla="*/ 11 w 302"/>
                    <a:gd name="T31" fmla="*/ 0 h 280"/>
                    <a:gd name="T32" fmla="*/ 11 w 302"/>
                    <a:gd name="T33" fmla="*/ 0 h 280"/>
                    <a:gd name="T34" fmla="*/ 11 w 302"/>
                    <a:gd name="T35" fmla="*/ 0 h 280"/>
                    <a:gd name="T36" fmla="*/ 11 w 302"/>
                    <a:gd name="T37" fmla="*/ 0 h 280"/>
                    <a:gd name="T38" fmla="*/ 11 w 302"/>
                    <a:gd name="T39" fmla="*/ 0 h 280"/>
                    <a:gd name="T40" fmla="*/ 11 w 302"/>
                    <a:gd name="T41" fmla="*/ 0 h 280"/>
                    <a:gd name="T42" fmla="*/ 11 w 302"/>
                    <a:gd name="T43" fmla="*/ 0 h 280"/>
                    <a:gd name="T44" fmla="*/ 11 w 302"/>
                    <a:gd name="T45" fmla="*/ 0 h 280"/>
                    <a:gd name="T46" fmla="*/ 11 w 302"/>
                    <a:gd name="T47" fmla="*/ 0 h 280"/>
                    <a:gd name="T48" fmla="*/ 11 w 302"/>
                    <a:gd name="T49" fmla="*/ 0 h 280"/>
                    <a:gd name="T50" fmla="*/ 11 w 302"/>
                    <a:gd name="T51" fmla="*/ 0 h 280"/>
                    <a:gd name="T52" fmla="*/ 11 w 302"/>
                    <a:gd name="T53" fmla="*/ 0 h 280"/>
                    <a:gd name="T54" fmla="*/ 11 w 302"/>
                    <a:gd name="T55" fmla="*/ 0 h 280"/>
                    <a:gd name="T56" fmla="*/ 4 w 302"/>
                    <a:gd name="T57" fmla="*/ 9 h 280"/>
                    <a:gd name="T58" fmla="*/ 0 w 302"/>
                    <a:gd name="T59" fmla="*/ 10 h 280"/>
                    <a:gd name="T60" fmla="*/ 1 w 302"/>
                    <a:gd name="T61" fmla="*/ 7 h 280"/>
                    <a:gd name="T62" fmla="*/ 4 w 302"/>
                    <a:gd name="T63" fmla="*/ 9 h 280"/>
                    <a:gd name="T64" fmla="*/ 4 w 302"/>
                    <a:gd name="T65" fmla="*/ 9 h 28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02" h="280">
                      <a:moveTo>
                        <a:pt x="300" y="10"/>
                      </a:moveTo>
                      <a:lnTo>
                        <a:pt x="59" y="235"/>
                      </a:lnTo>
                      <a:lnTo>
                        <a:pt x="56" y="237"/>
                      </a:lnTo>
                      <a:lnTo>
                        <a:pt x="53" y="238"/>
                      </a:lnTo>
                      <a:lnTo>
                        <a:pt x="50" y="237"/>
                      </a:lnTo>
                      <a:lnTo>
                        <a:pt x="47" y="237"/>
                      </a:lnTo>
                      <a:lnTo>
                        <a:pt x="45" y="236"/>
                      </a:lnTo>
                      <a:lnTo>
                        <a:pt x="44" y="235"/>
                      </a:lnTo>
                      <a:lnTo>
                        <a:pt x="44" y="234"/>
                      </a:lnTo>
                      <a:lnTo>
                        <a:pt x="43" y="232"/>
                      </a:lnTo>
                      <a:lnTo>
                        <a:pt x="43" y="231"/>
                      </a:lnTo>
                      <a:lnTo>
                        <a:pt x="43" y="230"/>
                      </a:lnTo>
                      <a:lnTo>
                        <a:pt x="44" y="228"/>
                      </a:lnTo>
                      <a:lnTo>
                        <a:pt x="45" y="227"/>
                      </a:lnTo>
                      <a:lnTo>
                        <a:pt x="286" y="2"/>
                      </a:lnTo>
                      <a:lnTo>
                        <a:pt x="288" y="1"/>
                      </a:lnTo>
                      <a:lnTo>
                        <a:pt x="292" y="0"/>
                      </a:lnTo>
                      <a:lnTo>
                        <a:pt x="295" y="0"/>
                      </a:lnTo>
                      <a:lnTo>
                        <a:pt x="298" y="1"/>
                      </a:lnTo>
                      <a:lnTo>
                        <a:pt x="300" y="2"/>
                      </a:lnTo>
                      <a:lnTo>
                        <a:pt x="301" y="3"/>
                      </a:lnTo>
                      <a:lnTo>
                        <a:pt x="301" y="4"/>
                      </a:lnTo>
                      <a:lnTo>
                        <a:pt x="302" y="5"/>
                      </a:lnTo>
                      <a:lnTo>
                        <a:pt x="302" y="7"/>
                      </a:lnTo>
                      <a:lnTo>
                        <a:pt x="302" y="8"/>
                      </a:lnTo>
                      <a:lnTo>
                        <a:pt x="301" y="9"/>
                      </a:lnTo>
                      <a:lnTo>
                        <a:pt x="300" y="10"/>
                      </a:lnTo>
                      <a:close/>
                      <a:moveTo>
                        <a:pt x="105" y="243"/>
                      </a:moveTo>
                      <a:lnTo>
                        <a:pt x="0" y="280"/>
                      </a:lnTo>
                      <a:lnTo>
                        <a:pt x="19" y="200"/>
                      </a:lnTo>
                      <a:lnTo>
                        <a:pt x="105" y="24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805" name="Freeform 353">
                  <a:extLst>
                    <a:ext uri="{FF2B5EF4-FFF2-40B4-BE49-F238E27FC236}">
                      <a16:creationId xmlns:a16="http://schemas.microsoft.com/office/drawing/2014/main" id="{860DD459-F035-AA24-B608-8F3C32714E2C}"/>
                    </a:ext>
                  </a:extLst>
                </p:cNvPr>
                <p:cNvSpPr>
                  <a:spLocks/>
                </p:cNvSpPr>
                <p:nvPr/>
              </p:nvSpPr>
              <p:spPr bwMode="auto">
                <a:xfrm>
                  <a:off x="940" y="1716"/>
                  <a:ext cx="87" cy="79"/>
                </a:xfrm>
                <a:custGeom>
                  <a:avLst/>
                  <a:gdLst>
                    <a:gd name="T0" fmla="*/ 10 w 259"/>
                    <a:gd name="T1" fmla="*/ 0 h 238"/>
                    <a:gd name="T2" fmla="*/ 1 w 259"/>
                    <a:gd name="T3" fmla="*/ 9 h 238"/>
                    <a:gd name="T4" fmla="*/ 0 w 259"/>
                    <a:gd name="T5" fmla="*/ 9 h 238"/>
                    <a:gd name="T6" fmla="*/ 0 w 259"/>
                    <a:gd name="T7" fmla="*/ 9 h 238"/>
                    <a:gd name="T8" fmla="*/ 0 w 259"/>
                    <a:gd name="T9" fmla="*/ 9 h 238"/>
                    <a:gd name="T10" fmla="*/ 0 w 259"/>
                    <a:gd name="T11" fmla="*/ 9 h 238"/>
                    <a:gd name="T12" fmla="*/ 0 w 259"/>
                    <a:gd name="T13" fmla="*/ 9 h 238"/>
                    <a:gd name="T14" fmla="*/ 0 w 259"/>
                    <a:gd name="T15" fmla="*/ 9 h 238"/>
                    <a:gd name="T16" fmla="*/ 0 w 259"/>
                    <a:gd name="T17" fmla="*/ 9 h 238"/>
                    <a:gd name="T18" fmla="*/ 0 w 259"/>
                    <a:gd name="T19" fmla="*/ 9 h 238"/>
                    <a:gd name="T20" fmla="*/ 0 w 259"/>
                    <a:gd name="T21" fmla="*/ 9 h 238"/>
                    <a:gd name="T22" fmla="*/ 0 w 259"/>
                    <a:gd name="T23" fmla="*/ 8 h 238"/>
                    <a:gd name="T24" fmla="*/ 0 w 259"/>
                    <a:gd name="T25" fmla="*/ 8 h 238"/>
                    <a:gd name="T26" fmla="*/ 0 w 259"/>
                    <a:gd name="T27" fmla="*/ 8 h 238"/>
                    <a:gd name="T28" fmla="*/ 9 w 259"/>
                    <a:gd name="T29" fmla="*/ 0 h 238"/>
                    <a:gd name="T30" fmla="*/ 9 w 259"/>
                    <a:gd name="T31" fmla="*/ 0 h 238"/>
                    <a:gd name="T32" fmla="*/ 9 w 259"/>
                    <a:gd name="T33" fmla="*/ 0 h 238"/>
                    <a:gd name="T34" fmla="*/ 10 w 259"/>
                    <a:gd name="T35" fmla="*/ 0 h 238"/>
                    <a:gd name="T36" fmla="*/ 10 w 259"/>
                    <a:gd name="T37" fmla="*/ 0 h 238"/>
                    <a:gd name="T38" fmla="*/ 10 w 259"/>
                    <a:gd name="T39" fmla="*/ 0 h 238"/>
                    <a:gd name="T40" fmla="*/ 10 w 259"/>
                    <a:gd name="T41" fmla="*/ 0 h 238"/>
                    <a:gd name="T42" fmla="*/ 10 w 259"/>
                    <a:gd name="T43" fmla="*/ 0 h 238"/>
                    <a:gd name="T44" fmla="*/ 10 w 259"/>
                    <a:gd name="T45" fmla="*/ 0 h 238"/>
                    <a:gd name="T46" fmla="*/ 10 w 259"/>
                    <a:gd name="T47" fmla="*/ 0 h 238"/>
                    <a:gd name="T48" fmla="*/ 10 w 259"/>
                    <a:gd name="T49" fmla="*/ 0 h 238"/>
                    <a:gd name="T50" fmla="*/ 10 w 259"/>
                    <a:gd name="T51" fmla="*/ 0 h 238"/>
                    <a:gd name="T52" fmla="*/ 10 w 259"/>
                    <a:gd name="T53" fmla="*/ 0 h 238"/>
                    <a:gd name="T54" fmla="*/ 10 w 259"/>
                    <a:gd name="T55" fmla="*/ 0 h 23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59" h="238">
                      <a:moveTo>
                        <a:pt x="257" y="10"/>
                      </a:moveTo>
                      <a:lnTo>
                        <a:pt x="16" y="235"/>
                      </a:lnTo>
                      <a:lnTo>
                        <a:pt x="13" y="237"/>
                      </a:lnTo>
                      <a:lnTo>
                        <a:pt x="10" y="238"/>
                      </a:lnTo>
                      <a:lnTo>
                        <a:pt x="7" y="237"/>
                      </a:lnTo>
                      <a:lnTo>
                        <a:pt x="4" y="237"/>
                      </a:lnTo>
                      <a:lnTo>
                        <a:pt x="2" y="236"/>
                      </a:lnTo>
                      <a:lnTo>
                        <a:pt x="1" y="235"/>
                      </a:lnTo>
                      <a:lnTo>
                        <a:pt x="1" y="234"/>
                      </a:lnTo>
                      <a:lnTo>
                        <a:pt x="0" y="232"/>
                      </a:lnTo>
                      <a:lnTo>
                        <a:pt x="0" y="231"/>
                      </a:lnTo>
                      <a:lnTo>
                        <a:pt x="0" y="230"/>
                      </a:lnTo>
                      <a:lnTo>
                        <a:pt x="1" y="228"/>
                      </a:lnTo>
                      <a:lnTo>
                        <a:pt x="2" y="227"/>
                      </a:lnTo>
                      <a:lnTo>
                        <a:pt x="243" y="2"/>
                      </a:lnTo>
                      <a:lnTo>
                        <a:pt x="245" y="1"/>
                      </a:lnTo>
                      <a:lnTo>
                        <a:pt x="249" y="0"/>
                      </a:lnTo>
                      <a:lnTo>
                        <a:pt x="252" y="0"/>
                      </a:lnTo>
                      <a:lnTo>
                        <a:pt x="255" y="1"/>
                      </a:lnTo>
                      <a:lnTo>
                        <a:pt x="257" y="2"/>
                      </a:lnTo>
                      <a:lnTo>
                        <a:pt x="258" y="3"/>
                      </a:lnTo>
                      <a:lnTo>
                        <a:pt x="258" y="4"/>
                      </a:lnTo>
                      <a:lnTo>
                        <a:pt x="259" y="5"/>
                      </a:lnTo>
                      <a:lnTo>
                        <a:pt x="259" y="7"/>
                      </a:lnTo>
                      <a:lnTo>
                        <a:pt x="259" y="8"/>
                      </a:lnTo>
                      <a:lnTo>
                        <a:pt x="258" y="9"/>
                      </a:lnTo>
                      <a:lnTo>
                        <a:pt x="257" y="10"/>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806" name="Freeform 354">
                  <a:extLst>
                    <a:ext uri="{FF2B5EF4-FFF2-40B4-BE49-F238E27FC236}">
                      <a16:creationId xmlns:a16="http://schemas.microsoft.com/office/drawing/2014/main" id="{764C1EDD-AA5D-28F2-F0A1-31C362CC6452}"/>
                    </a:ext>
                  </a:extLst>
                </p:cNvPr>
                <p:cNvSpPr>
                  <a:spLocks/>
                </p:cNvSpPr>
                <p:nvPr/>
              </p:nvSpPr>
              <p:spPr bwMode="auto">
                <a:xfrm>
                  <a:off x="926" y="1783"/>
                  <a:ext cx="35" cy="26"/>
                </a:xfrm>
                <a:custGeom>
                  <a:avLst/>
                  <a:gdLst>
                    <a:gd name="T0" fmla="*/ 4 w 105"/>
                    <a:gd name="T1" fmla="*/ 2 h 80"/>
                    <a:gd name="T2" fmla="*/ 0 w 105"/>
                    <a:gd name="T3" fmla="*/ 3 h 80"/>
                    <a:gd name="T4" fmla="*/ 1 w 105"/>
                    <a:gd name="T5" fmla="*/ 0 h 80"/>
                    <a:gd name="T6" fmla="*/ 4 w 105"/>
                    <a:gd name="T7" fmla="*/ 2 h 80"/>
                    <a:gd name="T8" fmla="*/ 4 w 105"/>
                    <a:gd name="T9" fmla="*/ 2 h 8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5" h="80">
                      <a:moveTo>
                        <a:pt x="105" y="43"/>
                      </a:moveTo>
                      <a:lnTo>
                        <a:pt x="0" y="80"/>
                      </a:lnTo>
                      <a:lnTo>
                        <a:pt x="19" y="0"/>
                      </a:lnTo>
                      <a:lnTo>
                        <a:pt x="105" y="43"/>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807" name="Freeform 355">
                  <a:extLst>
                    <a:ext uri="{FF2B5EF4-FFF2-40B4-BE49-F238E27FC236}">
                      <a16:creationId xmlns:a16="http://schemas.microsoft.com/office/drawing/2014/main" id="{7E99B3D9-6556-7B80-3AAD-1CE75720E5D4}"/>
                    </a:ext>
                  </a:extLst>
                </p:cNvPr>
                <p:cNvSpPr>
                  <a:spLocks noEditPoints="1"/>
                </p:cNvSpPr>
                <p:nvPr/>
              </p:nvSpPr>
              <p:spPr bwMode="auto">
                <a:xfrm>
                  <a:off x="1221" y="1868"/>
                  <a:ext cx="233" cy="184"/>
                </a:xfrm>
                <a:custGeom>
                  <a:avLst/>
                  <a:gdLst>
                    <a:gd name="T0" fmla="*/ 2 w 698"/>
                    <a:gd name="T1" fmla="*/ 18 h 554"/>
                    <a:gd name="T2" fmla="*/ 25 w 698"/>
                    <a:gd name="T3" fmla="*/ 0 h 554"/>
                    <a:gd name="T4" fmla="*/ 25 w 698"/>
                    <a:gd name="T5" fmla="*/ 0 h 554"/>
                    <a:gd name="T6" fmla="*/ 26 w 698"/>
                    <a:gd name="T7" fmla="*/ 0 h 554"/>
                    <a:gd name="T8" fmla="*/ 26 w 698"/>
                    <a:gd name="T9" fmla="*/ 0 h 554"/>
                    <a:gd name="T10" fmla="*/ 26 w 698"/>
                    <a:gd name="T11" fmla="*/ 0 h 554"/>
                    <a:gd name="T12" fmla="*/ 26 w 698"/>
                    <a:gd name="T13" fmla="*/ 0 h 554"/>
                    <a:gd name="T14" fmla="*/ 26 w 698"/>
                    <a:gd name="T15" fmla="*/ 0 h 554"/>
                    <a:gd name="T16" fmla="*/ 26 w 698"/>
                    <a:gd name="T17" fmla="*/ 0 h 554"/>
                    <a:gd name="T18" fmla="*/ 26 w 698"/>
                    <a:gd name="T19" fmla="*/ 0 h 554"/>
                    <a:gd name="T20" fmla="*/ 26 w 698"/>
                    <a:gd name="T21" fmla="*/ 0 h 554"/>
                    <a:gd name="T22" fmla="*/ 26 w 698"/>
                    <a:gd name="T23" fmla="*/ 0 h 554"/>
                    <a:gd name="T24" fmla="*/ 26 w 698"/>
                    <a:gd name="T25" fmla="*/ 0 h 554"/>
                    <a:gd name="T26" fmla="*/ 26 w 698"/>
                    <a:gd name="T27" fmla="*/ 0 h 554"/>
                    <a:gd name="T28" fmla="*/ 2 w 698"/>
                    <a:gd name="T29" fmla="*/ 19 h 554"/>
                    <a:gd name="T30" fmla="*/ 2 w 698"/>
                    <a:gd name="T31" fmla="*/ 19 h 554"/>
                    <a:gd name="T32" fmla="*/ 2 w 698"/>
                    <a:gd name="T33" fmla="*/ 19 h 554"/>
                    <a:gd name="T34" fmla="*/ 2 w 698"/>
                    <a:gd name="T35" fmla="*/ 19 h 554"/>
                    <a:gd name="T36" fmla="*/ 2 w 698"/>
                    <a:gd name="T37" fmla="*/ 19 h 554"/>
                    <a:gd name="T38" fmla="*/ 2 w 698"/>
                    <a:gd name="T39" fmla="*/ 19 h 554"/>
                    <a:gd name="T40" fmla="*/ 2 w 698"/>
                    <a:gd name="T41" fmla="*/ 19 h 554"/>
                    <a:gd name="T42" fmla="*/ 2 w 698"/>
                    <a:gd name="T43" fmla="*/ 19 h 554"/>
                    <a:gd name="T44" fmla="*/ 2 w 698"/>
                    <a:gd name="T45" fmla="*/ 19 h 554"/>
                    <a:gd name="T46" fmla="*/ 2 w 698"/>
                    <a:gd name="T47" fmla="*/ 19 h 554"/>
                    <a:gd name="T48" fmla="*/ 2 w 698"/>
                    <a:gd name="T49" fmla="*/ 19 h 554"/>
                    <a:gd name="T50" fmla="*/ 2 w 698"/>
                    <a:gd name="T51" fmla="*/ 19 h 554"/>
                    <a:gd name="T52" fmla="*/ 2 w 698"/>
                    <a:gd name="T53" fmla="*/ 18 h 554"/>
                    <a:gd name="T54" fmla="*/ 2 w 698"/>
                    <a:gd name="T55" fmla="*/ 18 h 554"/>
                    <a:gd name="T56" fmla="*/ 4 w 698"/>
                    <a:gd name="T57" fmla="*/ 19 h 554"/>
                    <a:gd name="T58" fmla="*/ 0 w 698"/>
                    <a:gd name="T59" fmla="*/ 20 h 554"/>
                    <a:gd name="T60" fmla="*/ 1 w 698"/>
                    <a:gd name="T61" fmla="*/ 17 h 554"/>
                    <a:gd name="T62" fmla="*/ 4 w 698"/>
                    <a:gd name="T63" fmla="*/ 19 h 554"/>
                    <a:gd name="T64" fmla="*/ 4 w 698"/>
                    <a:gd name="T65" fmla="*/ 19 h 55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698" h="554">
                      <a:moveTo>
                        <a:pt x="50" y="504"/>
                      </a:moveTo>
                      <a:lnTo>
                        <a:pt x="682" y="2"/>
                      </a:lnTo>
                      <a:lnTo>
                        <a:pt x="684" y="1"/>
                      </a:lnTo>
                      <a:lnTo>
                        <a:pt x="689" y="0"/>
                      </a:lnTo>
                      <a:lnTo>
                        <a:pt x="692" y="0"/>
                      </a:lnTo>
                      <a:lnTo>
                        <a:pt x="695" y="2"/>
                      </a:lnTo>
                      <a:lnTo>
                        <a:pt x="696" y="2"/>
                      </a:lnTo>
                      <a:lnTo>
                        <a:pt x="697" y="3"/>
                      </a:lnTo>
                      <a:lnTo>
                        <a:pt x="698" y="4"/>
                      </a:lnTo>
                      <a:lnTo>
                        <a:pt x="698" y="7"/>
                      </a:lnTo>
                      <a:lnTo>
                        <a:pt x="698" y="8"/>
                      </a:lnTo>
                      <a:lnTo>
                        <a:pt x="697" y="9"/>
                      </a:lnTo>
                      <a:lnTo>
                        <a:pt x="697" y="10"/>
                      </a:lnTo>
                      <a:lnTo>
                        <a:pt x="696" y="11"/>
                      </a:lnTo>
                      <a:lnTo>
                        <a:pt x="64" y="512"/>
                      </a:lnTo>
                      <a:lnTo>
                        <a:pt x="62" y="514"/>
                      </a:lnTo>
                      <a:lnTo>
                        <a:pt x="59" y="514"/>
                      </a:lnTo>
                      <a:lnTo>
                        <a:pt x="55" y="514"/>
                      </a:lnTo>
                      <a:lnTo>
                        <a:pt x="52" y="513"/>
                      </a:lnTo>
                      <a:lnTo>
                        <a:pt x="50" y="512"/>
                      </a:lnTo>
                      <a:lnTo>
                        <a:pt x="49" y="511"/>
                      </a:lnTo>
                      <a:lnTo>
                        <a:pt x="49" y="510"/>
                      </a:lnTo>
                      <a:lnTo>
                        <a:pt x="49" y="509"/>
                      </a:lnTo>
                      <a:lnTo>
                        <a:pt x="49" y="508"/>
                      </a:lnTo>
                      <a:lnTo>
                        <a:pt x="49" y="507"/>
                      </a:lnTo>
                      <a:lnTo>
                        <a:pt x="49" y="506"/>
                      </a:lnTo>
                      <a:lnTo>
                        <a:pt x="50" y="504"/>
                      </a:lnTo>
                      <a:close/>
                      <a:moveTo>
                        <a:pt x="110" y="522"/>
                      </a:moveTo>
                      <a:lnTo>
                        <a:pt x="0" y="554"/>
                      </a:lnTo>
                      <a:lnTo>
                        <a:pt x="28" y="475"/>
                      </a:lnTo>
                      <a:lnTo>
                        <a:pt x="110" y="5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808" name="Freeform 356">
                  <a:extLst>
                    <a:ext uri="{FF2B5EF4-FFF2-40B4-BE49-F238E27FC236}">
                      <a16:creationId xmlns:a16="http://schemas.microsoft.com/office/drawing/2014/main" id="{A40BC8AF-CD18-6EA0-9835-D08761442786}"/>
                    </a:ext>
                  </a:extLst>
                </p:cNvPr>
                <p:cNvSpPr>
                  <a:spLocks/>
                </p:cNvSpPr>
                <p:nvPr/>
              </p:nvSpPr>
              <p:spPr bwMode="auto">
                <a:xfrm>
                  <a:off x="1237" y="1868"/>
                  <a:ext cx="217" cy="171"/>
                </a:xfrm>
                <a:custGeom>
                  <a:avLst/>
                  <a:gdLst>
                    <a:gd name="T0" fmla="*/ 0 w 649"/>
                    <a:gd name="T1" fmla="*/ 19 h 514"/>
                    <a:gd name="T2" fmla="*/ 24 w 649"/>
                    <a:gd name="T3" fmla="*/ 0 h 514"/>
                    <a:gd name="T4" fmla="*/ 24 w 649"/>
                    <a:gd name="T5" fmla="*/ 0 h 514"/>
                    <a:gd name="T6" fmla="*/ 24 w 649"/>
                    <a:gd name="T7" fmla="*/ 0 h 514"/>
                    <a:gd name="T8" fmla="*/ 24 w 649"/>
                    <a:gd name="T9" fmla="*/ 0 h 514"/>
                    <a:gd name="T10" fmla="*/ 24 w 649"/>
                    <a:gd name="T11" fmla="*/ 0 h 514"/>
                    <a:gd name="T12" fmla="*/ 24 w 649"/>
                    <a:gd name="T13" fmla="*/ 0 h 514"/>
                    <a:gd name="T14" fmla="*/ 24 w 649"/>
                    <a:gd name="T15" fmla="*/ 0 h 514"/>
                    <a:gd name="T16" fmla="*/ 24 w 649"/>
                    <a:gd name="T17" fmla="*/ 0 h 514"/>
                    <a:gd name="T18" fmla="*/ 24 w 649"/>
                    <a:gd name="T19" fmla="*/ 0 h 514"/>
                    <a:gd name="T20" fmla="*/ 24 w 649"/>
                    <a:gd name="T21" fmla="*/ 0 h 514"/>
                    <a:gd name="T22" fmla="*/ 24 w 649"/>
                    <a:gd name="T23" fmla="*/ 0 h 514"/>
                    <a:gd name="T24" fmla="*/ 24 w 649"/>
                    <a:gd name="T25" fmla="*/ 0 h 514"/>
                    <a:gd name="T26" fmla="*/ 24 w 649"/>
                    <a:gd name="T27" fmla="*/ 0 h 514"/>
                    <a:gd name="T28" fmla="*/ 1 w 649"/>
                    <a:gd name="T29" fmla="*/ 19 h 514"/>
                    <a:gd name="T30" fmla="*/ 0 w 649"/>
                    <a:gd name="T31" fmla="*/ 19 h 514"/>
                    <a:gd name="T32" fmla="*/ 0 w 649"/>
                    <a:gd name="T33" fmla="*/ 19 h 514"/>
                    <a:gd name="T34" fmla="*/ 0 w 649"/>
                    <a:gd name="T35" fmla="*/ 19 h 514"/>
                    <a:gd name="T36" fmla="*/ 0 w 649"/>
                    <a:gd name="T37" fmla="*/ 19 h 514"/>
                    <a:gd name="T38" fmla="*/ 0 w 649"/>
                    <a:gd name="T39" fmla="*/ 19 h 514"/>
                    <a:gd name="T40" fmla="*/ 0 w 649"/>
                    <a:gd name="T41" fmla="*/ 19 h 514"/>
                    <a:gd name="T42" fmla="*/ 0 w 649"/>
                    <a:gd name="T43" fmla="*/ 19 h 514"/>
                    <a:gd name="T44" fmla="*/ 0 w 649"/>
                    <a:gd name="T45" fmla="*/ 19 h 514"/>
                    <a:gd name="T46" fmla="*/ 0 w 649"/>
                    <a:gd name="T47" fmla="*/ 19 h 514"/>
                    <a:gd name="T48" fmla="*/ 0 w 649"/>
                    <a:gd name="T49" fmla="*/ 19 h 514"/>
                    <a:gd name="T50" fmla="*/ 0 w 649"/>
                    <a:gd name="T51" fmla="*/ 19 h 514"/>
                    <a:gd name="T52" fmla="*/ 0 w 649"/>
                    <a:gd name="T53" fmla="*/ 19 h 514"/>
                    <a:gd name="T54" fmla="*/ 0 w 649"/>
                    <a:gd name="T55" fmla="*/ 19 h 51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649" h="514">
                      <a:moveTo>
                        <a:pt x="1" y="504"/>
                      </a:moveTo>
                      <a:lnTo>
                        <a:pt x="633" y="2"/>
                      </a:lnTo>
                      <a:lnTo>
                        <a:pt x="635" y="1"/>
                      </a:lnTo>
                      <a:lnTo>
                        <a:pt x="640" y="0"/>
                      </a:lnTo>
                      <a:lnTo>
                        <a:pt x="643" y="0"/>
                      </a:lnTo>
                      <a:lnTo>
                        <a:pt x="646" y="2"/>
                      </a:lnTo>
                      <a:lnTo>
                        <a:pt x="647" y="2"/>
                      </a:lnTo>
                      <a:lnTo>
                        <a:pt x="648" y="3"/>
                      </a:lnTo>
                      <a:lnTo>
                        <a:pt x="649" y="4"/>
                      </a:lnTo>
                      <a:lnTo>
                        <a:pt x="649" y="7"/>
                      </a:lnTo>
                      <a:lnTo>
                        <a:pt x="649" y="8"/>
                      </a:lnTo>
                      <a:lnTo>
                        <a:pt x="648" y="9"/>
                      </a:lnTo>
                      <a:lnTo>
                        <a:pt x="648" y="10"/>
                      </a:lnTo>
                      <a:lnTo>
                        <a:pt x="647" y="11"/>
                      </a:lnTo>
                      <a:lnTo>
                        <a:pt x="15" y="512"/>
                      </a:lnTo>
                      <a:lnTo>
                        <a:pt x="13" y="514"/>
                      </a:lnTo>
                      <a:lnTo>
                        <a:pt x="10" y="514"/>
                      </a:lnTo>
                      <a:lnTo>
                        <a:pt x="6" y="514"/>
                      </a:lnTo>
                      <a:lnTo>
                        <a:pt x="3" y="513"/>
                      </a:lnTo>
                      <a:lnTo>
                        <a:pt x="1" y="512"/>
                      </a:lnTo>
                      <a:lnTo>
                        <a:pt x="0" y="511"/>
                      </a:lnTo>
                      <a:lnTo>
                        <a:pt x="0" y="510"/>
                      </a:lnTo>
                      <a:lnTo>
                        <a:pt x="0" y="509"/>
                      </a:lnTo>
                      <a:lnTo>
                        <a:pt x="0" y="508"/>
                      </a:lnTo>
                      <a:lnTo>
                        <a:pt x="0" y="507"/>
                      </a:lnTo>
                      <a:lnTo>
                        <a:pt x="0" y="506"/>
                      </a:lnTo>
                      <a:lnTo>
                        <a:pt x="1" y="504"/>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809" name="Freeform 357">
                  <a:extLst>
                    <a:ext uri="{FF2B5EF4-FFF2-40B4-BE49-F238E27FC236}">
                      <a16:creationId xmlns:a16="http://schemas.microsoft.com/office/drawing/2014/main" id="{F6DD6C7E-C7F6-3868-1A68-B821DF0CE655}"/>
                    </a:ext>
                  </a:extLst>
                </p:cNvPr>
                <p:cNvSpPr>
                  <a:spLocks/>
                </p:cNvSpPr>
                <p:nvPr/>
              </p:nvSpPr>
              <p:spPr bwMode="auto">
                <a:xfrm>
                  <a:off x="1221" y="2026"/>
                  <a:ext cx="37" cy="26"/>
                </a:xfrm>
                <a:custGeom>
                  <a:avLst/>
                  <a:gdLst>
                    <a:gd name="T0" fmla="*/ 4 w 110"/>
                    <a:gd name="T1" fmla="*/ 2 h 79"/>
                    <a:gd name="T2" fmla="*/ 0 w 110"/>
                    <a:gd name="T3" fmla="*/ 3 h 79"/>
                    <a:gd name="T4" fmla="*/ 1 w 110"/>
                    <a:gd name="T5" fmla="*/ 0 h 79"/>
                    <a:gd name="T6" fmla="*/ 4 w 110"/>
                    <a:gd name="T7" fmla="*/ 2 h 79"/>
                    <a:gd name="T8" fmla="*/ 4 w 110"/>
                    <a:gd name="T9" fmla="*/ 2 h 7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0" h="79">
                      <a:moveTo>
                        <a:pt x="110" y="47"/>
                      </a:moveTo>
                      <a:lnTo>
                        <a:pt x="0" y="79"/>
                      </a:lnTo>
                      <a:lnTo>
                        <a:pt x="28" y="0"/>
                      </a:lnTo>
                      <a:lnTo>
                        <a:pt x="110" y="47"/>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27750" name="Rectangle 358">
                  <a:extLst>
                    <a:ext uri="{FF2B5EF4-FFF2-40B4-BE49-F238E27FC236}">
                      <a16:creationId xmlns:a16="http://schemas.microsoft.com/office/drawing/2014/main" id="{4C55CE57-DB2D-16EB-0B6B-C5C05256D1BF}"/>
                    </a:ext>
                  </a:extLst>
                </p:cNvPr>
                <p:cNvSpPr>
                  <a:spLocks noChangeArrowheads="1"/>
                </p:cNvSpPr>
                <p:nvPr/>
              </p:nvSpPr>
              <p:spPr bwMode="auto">
                <a:xfrm>
                  <a:off x="1484" y="1771"/>
                  <a:ext cx="82" cy="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eaLnBrk="0" hangingPunct="0">
                    <a:defRPr/>
                  </a:pPr>
                  <a:r>
                    <a:rPr lang="en-US" sz="900" b="1">
                      <a:solidFill>
                        <a:srgbClr val="000000"/>
                      </a:solidFill>
                      <a:latin typeface="Arial" charset="0"/>
                      <a:ea typeface="ＭＳ Ｐゴシック" charset="0"/>
                      <a:cs typeface="Arial" charset="0"/>
                    </a:rPr>
                    <a:t>12</a:t>
                  </a:r>
                  <a:endParaRPr lang="en-US" sz="1200">
                    <a:solidFill>
                      <a:srgbClr val="009999"/>
                    </a:solidFill>
                    <a:effectLst>
                      <a:outerShdw blurRad="38100" dist="38100" dir="2700000" algn="tl">
                        <a:srgbClr val="DDDDDD"/>
                      </a:outerShdw>
                    </a:effectLst>
                    <a:latin typeface="Arial" charset="0"/>
                    <a:ea typeface="ＭＳ Ｐゴシック" charset="0"/>
                    <a:cs typeface="Arial" charset="0"/>
                  </a:endParaRPr>
                </a:p>
              </p:txBody>
            </p:sp>
            <p:sp>
              <p:nvSpPr>
                <p:cNvPr id="827751" name="Rectangle 359">
                  <a:extLst>
                    <a:ext uri="{FF2B5EF4-FFF2-40B4-BE49-F238E27FC236}">
                      <a16:creationId xmlns:a16="http://schemas.microsoft.com/office/drawing/2014/main" id="{F75E3715-3DB3-9AF0-A28E-F1ADB6CF5770}"/>
                    </a:ext>
                  </a:extLst>
                </p:cNvPr>
                <p:cNvSpPr>
                  <a:spLocks noChangeArrowheads="1"/>
                </p:cNvSpPr>
                <p:nvPr/>
              </p:nvSpPr>
              <p:spPr bwMode="auto">
                <a:xfrm>
                  <a:off x="1867" y="2287"/>
                  <a:ext cx="80" cy="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eaLnBrk="0" hangingPunct="0">
                    <a:defRPr/>
                  </a:pPr>
                  <a:r>
                    <a:rPr lang="en-US" sz="900" b="1">
                      <a:solidFill>
                        <a:srgbClr val="FF0000"/>
                      </a:solidFill>
                      <a:latin typeface="Arial" charset="0"/>
                      <a:ea typeface="ＭＳ Ｐゴシック" charset="0"/>
                      <a:cs typeface="Arial" charset="0"/>
                    </a:rPr>
                    <a:t>13</a:t>
                  </a:r>
                  <a:endParaRPr lang="en-US" sz="1200">
                    <a:solidFill>
                      <a:srgbClr val="009999"/>
                    </a:solidFill>
                    <a:effectLst>
                      <a:outerShdw blurRad="38100" dist="38100" dir="2700000" algn="tl">
                        <a:srgbClr val="DDDDDD"/>
                      </a:outerShdw>
                    </a:effectLst>
                    <a:latin typeface="Arial" charset="0"/>
                    <a:ea typeface="ＭＳ Ｐゴシック" charset="0"/>
                    <a:cs typeface="Arial" charset="0"/>
                  </a:endParaRPr>
                </a:p>
              </p:txBody>
            </p:sp>
            <p:sp>
              <p:nvSpPr>
                <p:cNvPr id="34812" name="Freeform 360">
                  <a:extLst>
                    <a:ext uri="{FF2B5EF4-FFF2-40B4-BE49-F238E27FC236}">
                      <a16:creationId xmlns:a16="http://schemas.microsoft.com/office/drawing/2014/main" id="{2C1736AC-6EFB-1F78-1C74-DA7A7EB3ACAF}"/>
                    </a:ext>
                  </a:extLst>
                </p:cNvPr>
                <p:cNvSpPr>
                  <a:spLocks noEditPoints="1"/>
                </p:cNvSpPr>
                <p:nvPr/>
              </p:nvSpPr>
              <p:spPr bwMode="auto">
                <a:xfrm>
                  <a:off x="1769" y="2385"/>
                  <a:ext cx="69" cy="93"/>
                </a:xfrm>
                <a:custGeom>
                  <a:avLst/>
                  <a:gdLst>
                    <a:gd name="T0" fmla="*/ 8 w 206"/>
                    <a:gd name="T1" fmla="*/ 0 h 278"/>
                    <a:gd name="T2" fmla="*/ 2 w 206"/>
                    <a:gd name="T3" fmla="*/ 8 h 278"/>
                    <a:gd name="T4" fmla="*/ 2 w 206"/>
                    <a:gd name="T5" fmla="*/ 8 h 278"/>
                    <a:gd name="T6" fmla="*/ 2 w 206"/>
                    <a:gd name="T7" fmla="*/ 9 h 278"/>
                    <a:gd name="T8" fmla="*/ 2 w 206"/>
                    <a:gd name="T9" fmla="*/ 9 h 278"/>
                    <a:gd name="T10" fmla="*/ 1 w 206"/>
                    <a:gd name="T11" fmla="*/ 9 h 278"/>
                    <a:gd name="T12" fmla="*/ 1 w 206"/>
                    <a:gd name="T13" fmla="*/ 9 h 278"/>
                    <a:gd name="T14" fmla="*/ 1 w 206"/>
                    <a:gd name="T15" fmla="*/ 9 h 278"/>
                    <a:gd name="T16" fmla="*/ 1 w 206"/>
                    <a:gd name="T17" fmla="*/ 9 h 278"/>
                    <a:gd name="T18" fmla="*/ 1 w 206"/>
                    <a:gd name="T19" fmla="*/ 8 h 278"/>
                    <a:gd name="T20" fmla="*/ 1 w 206"/>
                    <a:gd name="T21" fmla="*/ 8 h 278"/>
                    <a:gd name="T22" fmla="*/ 1 w 206"/>
                    <a:gd name="T23" fmla="*/ 8 h 278"/>
                    <a:gd name="T24" fmla="*/ 1 w 206"/>
                    <a:gd name="T25" fmla="*/ 8 h 278"/>
                    <a:gd name="T26" fmla="*/ 1 w 206"/>
                    <a:gd name="T27" fmla="*/ 8 h 278"/>
                    <a:gd name="T28" fmla="*/ 1 w 206"/>
                    <a:gd name="T29" fmla="*/ 8 h 278"/>
                    <a:gd name="T30" fmla="*/ 1 w 206"/>
                    <a:gd name="T31" fmla="*/ 8 h 278"/>
                    <a:gd name="T32" fmla="*/ 7 w 206"/>
                    <a:gd name="T33" fmla="*/ 0 h 278"/>
                    <a:gd name="T34" fmla="*/ 7 w 206"/>
                    <a:gd name="T35" fmla="*/ 0 h 278"/>
                    <a:gd name="T36" fmla="*/ 7 w 206"/>
                    <a:gd name="T37" fmla="*/ 0 h 278"/>
                    <a:gd name="T38" fmla="*/ 7 w 206"/>
                    <a:gd name="T39" fmla="*/ 0 h 278"/>
                    <a:gd name="T40" fmla="*/ 7 w 206"/>
                    <a:gd name="T41" fmla="*/ 0 h 278"/>
                    <a:gd name="T42" fmla="*/ 7 w 206"/>
                    <a:gd name="T43" fmla="*/ 0 h 278"/>
                    <a:gd name="T44" fmla="*/ 8 w 206"/>
                    <a:gd name="T45" fmla="*/ 0 h 278"/>
                    <a:gd name="T46" fmla="*/ 8 w 206"/>
                    <a:gd name="T47" fmla="*/ 0 h 278"/>
                    <a:gd name="T48" fmla="*/ 8 w 206"/>
                    <a:gd name="T49" fmla="*/ 0 h 278"/>
                    <a:gd name="T50" fmla="*/ 8 w 206"/>
                    <a:gd name="T51" fmla="*/ 0 h 278"/>
                    <a:gd name="T52" fmla="*/ 8 w 206"/>
                    <a:gd name="T53" fmla="*/ 0 h 278"/>
                    <a:gd name="T54" fmla="*/ 8 w 206"/>
                    <a:gd name="T55" fmla="*/ 0 h 278"/>
                    <a:gd name="T56" fmla="*/ 8 w 206"/>
                    <a:gd name="T57" fmla="*/ 0 h 278"/>
                    <a:gd name="T58" fmla="*/ 8 w 206"/>
                    <a:gd name="T59" fmla="*/ 0 h 278"/>
                    <a:gd name="T60" fmla="*/ 8 w 206"/>
                    <a:gd name="T61" fmla="*/ 0 h 278"/>
                    <a:gd name="T62" fmla="*/ 4 w 206"/>
                    <a:gd name="T63" fmla="*/ 9 h 278"/>
                    <a:gd name="T64" fmla="*/ 0 w 206"/>
                    <a:gd name="T65" fmla="*/ 10 h 278"/>
                    <a:gd name="T66" fmla="*/ 0 w 206"/>
                    <a:gd name="T67" fmla="*/ 7 h 278"/>
                    <a:gd name="T68" fmla="*/ 4 w 206"/>
                    <a:gd name="T69" fmla="*/ 9 h 278"/>
                    <a:gd name="T70" fmla="*/ 4 w 206"/>
                    <a:gd name="T71" fmla="*/ 9 h 27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06" h="278">
                      <a:moveTo>
                        <a:pt x="205" y="8"/>
                      </a:moveTo>
                      <a:lnTo>
                        <a:pt x="48" y="226"/>
                      </a:lnTo>
                      <a:lnTo>
                        <a:pt x="47" y="228"/>
                      </a:lnTo>
                      <a:lnTo>
                        <a:pt x="46" y="229"/>
                      </a:lnTo>
                      <a:lnTo>
                        <a:pt x="43" y="230"/>
                      </a:lnTo>
                      <a:lnTo>
                        <a:pt x="40" y="230"/>
                      </a:lnTo>
                      <a:lnTo>
                        <a:pt x="38" y="230"/>
                      </a:lnTo>
                      <a:lnTo>
                        <a:pt x="36" y="229"/>
                      </a:lnTo>
                      <a:lnTo>
                        <a:pt x="35" y="229"/>
                      </a:lnTo>
                      <a:lnTo>
                        <a:pt x="34" y="228"/>
                      </a:lnTo>
                      <a:lnTo>
                        <a:pt x="33" y="226"/>
                      </a:lnTo>
                      <a:lnTo>
                        <a:pt x="32" y="225"/>
                      </a:lnTo>
                      <a:lnTo>
                        <a:pt x="32" y="224"/>
                      </a:lnTo>
                      <a:lnTo>
                        <a:pt x="32" y="223"/>
                      </a:lnTo>
                      <a:lnTo>
                        <a:pt x="32" y="222"/>
                      </a:lnTo>
                      <a:lnTo>
                        <a:pt x="33" y="221"/>
                      </a:lnTo>
                      <a:lnTo>
                        <a:pt x="190" y="3"/>
                      </a:lnTo>
                      <a:lnTo>
                        <a:pt x="191" y="2"/>
                      </a:lnTo>
                      <a:lnTo>
                        <a:pt x="192" y="2"/>
                      </a:lnTo>
                      <a:lnTo>
                        <a:pt x="195" y="0"/>
                      </a:lnTo>
                      <a:lnTo>
                        <a:pt x="198" y="0"/>
                      </a:lnTo>
                      <a:lnTo>
                        <a:pt x="201" y="1"/>
                      </a:lnTo>
                      <a:lnTo>
                        <a:pt x="202" y="1"/>
                      </a:lnTo>
                      <a:lnTo>
                        <a:pt x="204" y="2"/>
                      </a:lnTo>
                      <a:lnTo>
                        <a:pt x="205" y="3"/>
                      </a:lnTo>
                      <a:lnTo>
                        <a:pt x="205" y="4"/>
                      </a:lnTo>
                      <a:lnTo>
                        <a:pt x="206" y="5"/>
                      </a:lnTo>
                      <a:lnTo>
                        <a:pt x="206" y="6"/>
                      </a:lnTo>
                      <a:lnTo>
                        <a:pt x="205" y="7"/>
                      </a:lnTo>
                      <a:lnTo>
                        <a:pt x="205" y="8"/>
                      </a:lnTo>
                      <a:close/>
                      <a:moveTo>
                        <a:pt x="95" y="229"/>
                      </a:moveTo>
                      <a:lnTo>
                        <a:pt x="1" y="278"/>
                      </a:lnTo>
                      <a:lnTo>
                        <a:pt x="0" y="197"/>
                      </a:lnTo>
                      <a:lnTo>
                        <a:pt x="95" y="22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813" name="Freeform 361">
                  <a:extLst>
                    <a:ext uri="{FF2B5EF4-FFF2-40B4-BE49-F238E27FC236}">
                      <a16:creationId xmlns:a16="http://schemas.microsoft.com/office/drawing/2014/main" id="{50AC32BA-0713-962D-AC92-2B136E3D96B0}"/>
                    </a:ext>
                  </a:extLst>
                </p:cNvPr>
                <p:cNvSpPr>
                  <a:spLocks/>
                </p:cNvSpPr>
                <p:nvPr/>
              </p:nvSpPr>
              <p:spPr bwMode="auto">
                <a:xfrm>
                  <a:off x="1780" y="2385"/>
                  <a:ext cx="58" cy="77"/>
                </a:xfrm>
                <a:custGeom>
                  <a:avLst/>
                  <a:gdLst>
                    <a:gd name="T0" fmla="*/ 6 w 174"/>
                    <a:gd name="T1" fmla="*/ 0 h 230"/>
                    <a:gd name="T2" fmla="*/ 1 w 174"/>
                    <a:gd name="T3" fmla="*/ 8 h 230"/>
                    <a:gd name="T4" fmla="*/ 1 w 174"/>
                    <a:gd name="T5" fmla="*/ 8 h 230"/>
                    <a:gd name="T6" fmla="*/ 1 w 174"/>
                    <a:gd name="T7" fmla="*/ 9 h 230"/>
                    <a:gd name="T8" fmla="*/ 0 w 174"/>
                    <a:gd name="T9" fmla="*/ 9 h 230"/>
                    <a:gd name="T10" fmla="*/ 0 w 174"/>
                    <a:gd name="T11" fmla="*/ 9 h 230"/>
                    <a:gd name="T12" fmla="*/ 0 w 174"/>
                    <a:gd name="T13" fmla="*/ 9 h 230"/>
                    <a:gd name="T14" fmla="*/ 0 w 174"/>
                    <a:gd name="T15" fmla="*/ 9 h 230"/>
                    <a:gd name="T16" fmla="*/ 0 w 174"/>
                    <a:gd name="T17" fmla="*/ 9 h 230"/>
                    <a:gd name="T18" fmla="*/ 0 w 174"/>
                    <a:gd name="T19" fmla="*/ 8 h 230"/>
                    <a:gd name="T20" fmla="*/ 0 w 174"/>
                    <a:gd name="T21" fmla="*/ 8 h 230"/>
                    <a:gd name="T22" fmla="*/ 0 w 174"/>
                    <a:gd name="T23" fmla="*/ 8 h 230"/>
                    <a:gd name="T24" fmla="*/ 0 w 174"/>
                    <a:gd name="T25" fmla="*/ 8 h 230"/>
                    <a:gd name="T26" fmla="*/ 0 w 174"/>
                    <a:gd name="T27" fmla="*/ 8 h 230"/>
                    <a:gd name="T28" fmla="*/ 0 w 174"/>
                    <a:gd name="T29" fmla="*/ 8 h 230"/>
                    <a:gd name="T30" fmla="*/ 0 w 174"/>
                    <a:gd name="T31" fmla="*/ 8 h 230"/>
                    <a:gd name="T32" fmla="*/ 6 w 174"/>
                    <a:gd name="T33" fmla="*/ 0 h 230"/>
                    <a:gd name="T34" fmla="*/ 6 w 174"/>
                    <a:gd name="T35" fmla="*/ 0 h 230"/>
                    <a:gd name="T36" fmla="*/ 6 w 174"/>
                    <a:gd name="T37" fmla="*/ 0 h 230"/>
                    <a:gd name="T38" fmla="*/ 6 w 174"/>
                    <a:gd name="T39" fmla="*/ 0 h 230"/>
                    <a:gd name="T40" fmla="*/ 6 w 174"/>
                    <a:gd name="T41" fmla="*/ 0 h 230"/>
                    <a:gd name="T42" fmla="*/ 6 w 174"/>
                    <a:gd name="T43" fmla="*/ 0 h 230"/>
                    <a:gd name="T44" fmla="*/ 6 w 174"/>
                    <a:gd name="T45" fmla="*/ 0 h 230"/>
                    <a:gd name="T46" fmla="*/ 6 w 174"/>
                    <a:gd name="T47" fmla="*/ 0 h 230"/>
                    <a:gd name="T48" fmla="*/ 6 w 174"/>
                    <a:gd name="T49" fmla="*/ 0 h 230"/>
                    <a:gd name="T50" fmla="*/ 6 w 174"/>
                    <a:gd name="T51" fmla="*/ 0 h 230"/>
                    <a:gd name="T52" fmla="*/ 6 w 174"/>
                    <a:gd name="T53" fmla="*/ 0 h 230"/>
                    <a:gd name="T54" fmla="*/ 6 w 174"/>
                    <a:gd name="T55" fmla="*/ 0 h 230"/>
                    <a:gd name="T56" fmla="*/ 6 w 174"/>
                    <a:gd name="T57" fmla="*/ 0 h 230"/>
                    <a:gd name="T58" fmla="*/ 6 w 174"/>
                    <a:gd name="T59" fmla="*/ 0 h 230"/>
                    <a:gd name="T60" fmla="*/ 6 w 174"/>
                    <a:gd name="T61" fmla="*/ 0 h 23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74" h="230">
                      <a:moveTo>
                        <a:pt x="173" y="8"/>
                      </a:moveTo>
                      <a:lnTo>
                        <a:pt x="16" y="226"/>
                      </a:lnTo>
                      <a:lnTo>
                        <a:pt x="15" y="228"/>
                      </a:lnTo>
                      <a:lnTo>
                        <a:pt x="14" y="229"/>
                      </a:lnTo>
                      <a:lnTo>
                        <a:pt x="11" y="230"/>
                      </a:lnTo>
                      <a:lnTo>
                        <a:pt x="8" y="230"/>
                      </a:lnTo>
                      <a:lnTo>
                        <a:pt x="6" y="230"/>
                      </a:lnTo>
                      <a:lnTo>
                        <a:pt x="4" y="229"/>
                      </a:lnTo>
                      <a:lnTo>
                        <a:pt x="3" y="229"/>
                      </a:lnTo>
                      <a:lnTo>
                        <a:pt x="2" y="228"/>
                      </a:lnTo>
                      <a:lnTo>
                        <a:pt x="1" y="226"/>
                      </a:lnTo>
                      <a:lnTo>
                        <a:pt x="0" y="225"/>
                      </a:lnTo>
                      <a:lnTo>
                        <a:pt x="0" y="224"/>
                      </a:lnTo>
                      <a:lnTo>
                        <a:pt x="0" y="223"/>
                      </a:lnTo>
                      <a:lnTo>
                        <a:pt x="0" y="222"/>
                      </a:lnTo>
                      <a:lnTo>
                        <a:pt x="1" y="221"/>
                      </a:lnTo>
                      <a:lnTo>
                        <a:pt x="158" y="3"/>
                      </a:lnTo>
                      <a:lnTo>
                        <a:pt x="159" y="2"/>
                      </a:lnTo>
                      <a:lnTo>
                        <a:pt x="160" y="2"/>
                      </a:lnTo>
                      <a:lnTo>
                        <a:pt x="163" y="0"/>
                      </a:lnTo>
                      <a:lnTo>
                        <a:pt x="166" y="0"/>
                      </a:lnTo>
                      <a:lnTo>
                        <a:pt x="169" y="1"/>
                      </a:lnTo>
                      <a:lnTo>
                        <a:pt x="170" y="1"/>
                      </a:lnTo>
                      <a:lnTo>
                        <a:pt x="172" y="2"/>
                      </a:lnTo>
                      <a:lnTo>
                        <a:pt x="173" y="3"/>
                      </a:lnTo>
                      <a:lnTo>
                        <a:pt x="173" y="4"/>
                      </a:lnTo>
                      <a:lnTo>
                        <a:pt x="174" y="5"/>
                      </a:lnTo>
                      <a:lnTo>
                        <a:pt x="174" y="6"/>
                      </a:lnTo>
                      <a:lnTo>
                        <a:pt x="173" y="7"/>
                      </a:lnTo>
                      <a:lnTo>
                        <a:pt x="173" y="8"/>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814" name="Freeform 362">
                  <a:extLst>
                    <a:ext uri="{FF2B5EF4-FFF2-40B4-BE49-F238E27FC236}">
                      <a16:creationId xmlns:a16="http://schemas.microsoft.com/office/drawing/2014/main" id="{1504D8AB-F6EB-A38E-7DFF-EC2AE977AFD2}"/>
                    </a:ext>
                  </a:extLst>
                </p:cNvPr>
                <p:cNvSpPr>
                  <a:spLocks/>
                </p:cNvSpPr>
                <p:nvPr/>
              </p:nvSpPr>
              <p:spPr bwMode="auto">
                <a:xfrm>
                  <a:off x="1769" y="2451"/>
                  <a:ext cx="32" cy="27"/>
                </a:xfrm>
                <a:custGeom>
                  <a:avLst/>
                  <a:gdLst>
                    <a:gd name="T0" fmla="*/ 4 w 95"/>
                    <a:gd name="T1" fmla="*/ 1 h 81"/>
                    <a:gd name="T2" fmla="*/ 0 w 95"/>
                    <a:gd name="T3" fmla="*/ 3 h 81"/>
                    <a:gd name="T4" fmla="*/ 0 w 95"/>
                    <a:gd name="T5" fmla="*/ 0 h 81"/>
                    <a:gd name="T6" fmla="*/ 4 w 95"/>
                    <a:gd name="T7" fmla="*/ 1 h 81"/>
                    <a:gd name="T8" fmla="*/ 4 w 95"/>
                    <a:gd name="T9" fmla="*/ 1 h 8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5" h="81">
                      <a:moveTo>
                        <a:pt x="95" y="32"/>
                      </a:moveTo>
                      <a:lnTo>
                        <a:pt x="1" y="81"/>
                      </a:lnTo>
                      <a:lnTo>
                        <a:pt x="0" y="0"/>
                      </a:lnTo>
                      <a:lnTo>
                        <a:pt x="95" y="32"/>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27755" name="Rectangle 363">
                  <a:extLst>
                    <a:ext uri="{FF2B5EF4-FFF2-40B4-BE49-F238E27FC236}">
                      <a16:creationId xmlns:a16="http://schemas.microsoft.com/office/drawing/2014/main" id="{F0672FB8-F831-2A4F-D48F-A7D03C672856}"/>
                    </a:ext>
                  </a:extLst>
                </p:cNvPr>
                <p:cNvSpPr>
                  <a:spLocks noChangeArrowheads="1"/>
                </p:cNvSpPr>
                <p:nvPr/>
              </p:nvSpPr>
              <p:spPr bwMode="auto">
                <a:xfrm>
                  <a:off x="728" y="1831"/>
                  <a:ext cx="82" cy="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eaLnBrk="0" hangingPunct="0">
                    <a:defRPr/>
                  </a:pPr>
                  <a:r>
                    <a:rPr lang="en-US" sz="900" b="1">
                      <a:solidFill>
                        <a:srgbClr val="000000"/>
                      </a:solidFill>
                      <a:latin typeface="Arial" charset="0"/>
                      <a:ea typeface="ＭＳ Ｐゴシック" charset="0"/>
                      <a:cs typeface="Arial" charset="0"/>
                    </a:rPr>
                    <a:t>14</a:t>
                  </a:r>
                  <a:endParaRPr lang="en-US" sz="1200">
                    <a:solidFill>
                      <a:srgbClr val="009999"/>
                    </a:solidFill>
                    <a:effectLst>
                      <a:outerShdw blurRad="38100" dist="38100" dir="2700000" algn="tl">
                        <a:srgbClr val="DDDDDD"/>
                      </a:outerShdw>
                    </a:effectLst>
                    <a:latin typeface="Arial" charset="0"/>
                    <a:ea typeface="ＭＳ Ｐゴシック" charset="0"/>
                    <a:cs typeface="Arial" charset="0"/>
                  </a:endParaRPr>
                </a:p>
              </p:txBody>
            </p:sp>
            <p:sp>
              <p:nvSpPr>
                <p:cNvPr id="71680" name="Freeform 364">
                  <a:extLst>
                    <a:ext uri="{FF2B5EF4-FFF2-40B4-BE49-F238E27FC236}">
                      <a16:creationId xmlns:a16="http://schemas.microsoft.com/office/drawing/2014/main" id="{AF91CAEA-C813-57EF-1C11-23C977C150BB}"/>
                    </a:ext>
                  </a:extLst>
                </p:cNvPr>
                <p:cNvSpPr>
                  <a:spLocks noEditPoints="1"/>
                </p:cNvSpPr>
                <p:nvPr/>
              </p:nvSpPr>
              <p:spPr bwMode="auto">
                <a:xfrm>
                  <a:off x="717" y="1658"/>
                  <a:ext cx="48" cy="153"/>
                </a:xfrm>
                <a:custGeom>
                  <a:avLst/>
                  <a:gdLst>
                    <a:gd name="T0" fmla="*/ 5 w 144"/>
                    <a:gd name="T1" fmla="*/ 17 h 460"/>
                    <a:gd name="T2" fmla="*/ 2 w 144"/>
                    <a:gd name="T3" fmla="*/ 2 h 460"/>
                    <a:gd name="T4" fmla="*/ 2 w 144"/>
                    <a:gd name="T5" fmla="*/ 2 h 460"/>
                    <a:gd name="T6" fmla="*/ 2 w 144"/>
                    <a:gd name="T7" fmla="*/ 2 h 460"/>
                    <a:gd name="T8" fmla="*/ 2 w 144"/>
                    <a:gd name="T9" fmla="*/ 2 h 460"/>
                    <a:gd name="T10" fmla="*/ 2 w 144"/>
                    <a:gd name="T11" fmla="*/ 2 h 460"/>
                    <a:gd name="T12" fmla="*/ 2 w 144"/>
                    <a:gd name="T13" fmla="*/ 2 h 460"/>
                    <a:gd name="T14" fmla="*/ 2 w 144"/>
                    <a:gd name="T15" fmla="*/ 2 h 460"/>
                    <a:gd name="T16" fmla="*/ 2 w 144"/>
                    <a:gd name="T17" fmla="*/ 2 h 460"/>
                    <a:gd name="T18" fmla="*/ 2 w 144"/>
                    <a:gd name="T19" fmla="*/ 2 h 460"/>
                    <a:gd name="T20" fmla="*/ 2 w 144"/>
                    <a:gd name="T21" fmla="*/ 2 h 460"/>
                    <a:gd name="T22" fmla="*/ 2 w 144"/>
                    <a:gd name="T23" fmla="*/ 2 h 460"/>
                    <a:gd name="T24" fmla="*/ 2 w 144"/>
                    <a:gd name="T25" fmla="*/ 2 h 460"/>
                    <a:gd name="T26" fmla="*/ 2 w 144"/>
                    <a:gd name="T27" fmla="*/ 2 h 460"/>
                    <a:gd name="T28" fmla="*/ 2 w 144"/>
                    <a:gd name="T29" fmla="*/ 2 h 460"/>
                    <a:gd name="T30" fmla="*/ 2 w 144"/>
                    <a:gd name="T31" fmla="*/ 2 h 460"/>
                    <a:gd name="T32" fmla="*/ 5 w 144"/>
                    <a:gd name="T33" fmla="*/ 17 h 460"/>
                    <a:gd name="T34" fmla="*/ 5 w 144"/>
                    <a:gd name="T35" fmla="*/ 17 h 460"/>
                    <a:gd name="T36" fmla="*/ 5 w 144"/>
                    <a:gd name="T37" fmla="*/ 17 h 460"/>
                    <a:gd name="T38" fmla="*/ 5 w 144"/>
                    <a:gd name="T39" fmla="*/ 17 h 460"/>
                    <a:gd name="T40" fmla="*/ 5 w 144"/>
                    <a:gd name="T41" fmla="*/ 17 h 460"/>
                    <a:gd name="T42" fmla="*/ 5 w 144"/>
                    <a:gd name="T43" fmla="*/ 17 h 460"/>
                    <a:gd name="T44" fmla="*/ 5 w 144"/>
                    <a:gd name="T45" fmla="*/ 17 h 460"/>
                    <a:gd name="T46" fmla="*/ 5 w 144"/>
                    <a:gd name="T47" fmla="*/ 17 h 460"/>
                    <a:gd name="T48" fmla="*/ 5 w 144"/>
                    <a:gd name="T49" fmla="*/ 17 h 460"/>
                    <a:gd name="T50" fmla="*/ 5 w 144"/>
                    <a:gd name="T51" fmla="*/ 17 h 460"/>
                    <a:gd name="T52" fmla="*/ 5 w 144"/>
                    <a:gd name="T53" fmla="*/ 17 h 460"/>
                    <a:gd name="T54" fmla="*/ 5 w 144"/>
                    <a:gd name="T55" fmla="*/ 17 h 460"/>
                    <a:gd name="T56" fmla="*/ 5 w 144"/>
                    <a:gd name="T57" fmla="*/ 17 h 460"/>
                    <a:gd name="T58" fmla="*/ 5 w 144"/>
                    <a:gd name="T59" fmla="*/ 17 h 460"/>
                    <a:gd name="T60" fmla="*/ 0 w 144"/>
                    <a:gd name="T61" fmla="*/ 3 h 460"/>
                    <a:gd name="T62" fmla="*/ 1 w 144"/>
                    <a:gd name="T63" fmla="*/ 0 h 460"/>
                    <a:gd name="T64" fmla="*/ 4 w 144"/>
                    <a:gd name="T65" fmla="*/ 2 h 460"/>
                    <a:gd name="T66" fmla="*/ 0 w 144"/>
                    <a:gd name="T67" fmla="*/ 3 h 460"/>
                    <a:gd name="T68" fmla="*/ 0 w 144"/>
                    <a:gd name="T69" fmla="*/ 3 h 4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44" h="460">
                      <a:moveTo>
                        <a:pt x="126" y="455"/>
                      </a:moveTo>
                      <a:lnTo>
                        <a:pt x="42" y="60"/>
                      </a:lnTo>
                      <a:lnTo>
                        <a:pt x="42" y="59"/>
                      </a:lnTo>
                      <a:lnTo>
                        <a:pt x="42" y="58"/>
                      </a:lnTo>
                      <a:lnTo>
                        <a:pt x="43" y="57"/>
                      </a:lnTo>
                      <a:lnTo>
                        <a:pt x="43" y="56"/>
                      </a:lnTo>
                      <a:lnTo>
                        <a:pt x="44" y="55"/>
                      </a:lnTo>
                      <a:lnTo>
                        <a:pt x="46" y="54"/>
                      </a:lnTo>
                      <a:lnTo>
                        <a:pt x="49" y="53"/>
                      </a:lnTo>
                      <a:lnTo>
                        <a:pt x="51" y="53"/>
                      </a:lnTo>
                      <a:lnTo>
                        <a:pt x="52" y="53"/>
                      </a:lnTo>
                      <a:lnTo>
                        <a:pt x="55" y="54"/>
                      </a:lnTo>
                      <a:lnTo>
                        <a:pt x="56" y="55"/>
                      </a:lnTo>
                      <a:lnTo>
                        <a:pt x="57" y="56"/>
                      </a:lnTo>
                      <a:lnTo>
                        <a:pt x="58" y="57"/>
                      </a:lnTo>
                      <a:lnTo>
                        <a:pt x="59" y="58"/>
                      </a:lnTo>
                      <a:lnTo>
                        <a:pt x="144" y="452"/>
                      </a:lnTo>
                      <a:lnTo>
                        <a:pt x="144" y="455"/>
                      </a:lnTo>
                      <a:lnTo>
                        <a:pt x="144" y="456"/>
                      </a:lnTo>
                      <a:lnTo>
                        <a:pt x="144" y="457"/>
                      </a:lnTo>
                      <a:lnTo>
                        <a:pt x="143" y="458"/>
                      </a:lnTo>
                      <a:lnTo>
                        <a:pt x="140" y="459"/>
                      </a:lnTo>
                      <a:lnTo>
                        <a:pt x="137" y="460"/>
                      </a:lnTo>
                      <a:lnTo>
                        <a:pt x="134" y="460"/>
                      </a:lnTo>
                      <a:lnTo>
                        <a:pt x="130" y="459"/>
                      </a:lnTo>
                      <a:lnTo>
                        <a:pt x="128" y="458"/>
                      </a:lnTo>
                      <a:lnTo>
                        <a:pt x="128" y="457"/>
                      </a:lnTo>
                      <a:lnTo>
                        <a:pt x="127" y="456"/>
                      </a:lnTo>
                      <a:lnTo>
                        <a:pt x="126" y="455"/>
                      </a:lnTo>
                      <a:close/>
                      <a:moveTo>
                        <a:pt x="0" y="76"/>
                      </a:moveTo>
                      <a:lnTo>
                        <a:pt x="37" y="0"/>
                      </a:lnTo>
                      <a:lnTo>
                        <a:pt x="105" y="65"/>
                      </a:lnTo>
                      <a:lnTo>
                        <a:pt x="0" y="7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681" name="Freeform 365">
                  <a:extLst>
                    <a:ext uri="{FF2B5EF4-FFF2-40B4-BE49-F238E27FC236}">
                      <a16:creationId xmlns:a16="http://schemas.microsoft.com/office/drawing/2014/main" id="{294EACE7-413B-7D2C-38DB-C500FFF2B880}"/>
                    </a:ext>
                  </a:extLst>
                </p:cNvPr>
                <p:cNvSpPr>
                  <a:spLocks/>
                </p:cNvSpPr>
                <p:nvPr/>
              </p:nvSpPr>
              <p:spPr bwMode="auto">
                <a:xfrm>
                  <a:off x="731" y="1675"/>
                  <a:ext cx="34" cy="136"/>
                </a:xfrm>
                <a:custGeom>
                  <a:avLst/>
                  <a:gdLst>
                    <a:gd name="T0" fmla="*/ 3 w 102"/>
                    <a:gd name="T1" fmla="*/ 15 h 407"/>
                    <a:gd name="T2" fmla="*/ 0 w 102"/>
                    <a:gd name="T3" fmla="*/ 0 h 407"/>
                    <a:gd name="T4" fmla="*/ 0 w 102"/>
                    <a:gd name="T5" fmla="*/ 0 h 407"/>
                    <a:gd name="T6" fmla="*/ 0 w 102"/>
                    <a:gd name="T7" fmla="*/ 0 h 407"/>
                    <a:gd name="T8" fmla="*/ 0 w 102"/>
                    <a:gd name="T9" fmla="*/ 0 h 407"/>
                    <a:gd name="T10" fmla="*/ 0 w 102"/>
                    <a:gd name="T11" fmla="*/ 0 h 407"/>
                    <a:gd name="T12" fmla="*/ 0 w 102"/>
                    <a:gd name="T13" fmla="*/ 0 h 407"/>
                    <a:gd name="T14" fmla="*/ 0 w 102"/>
                    <a:gd name="T15" fmla="*/ 0 h 407"/>
                    <a:gd name="T16" fmla="*/ 0 w 102"/>
                    <a:gd name="T17" fmla="*/ 0 h 407"/>
                    <a:gd name="T18" fmla="*/ 0 w 102"/>
                    <a:gd name="T19" fmla="*/ 0 h 407"/>
                    <a:gd name="T20" fmla="*/ 0 w 102"/>
                    <a:gd name="T21" fmla="*/ 0 h 407"/>
                    <a:gd name="T22" fmla="*/ 0 w 102"/>
                    <a:gd name="T23" fmla="*/ 0 h 407"/>
                    <a:gd name="T24" fmla="*/ 1 w 102"/>
                    <a:gd name="T25" fmla="*/ 0 h 407"/>
                    <a:gd name="T26" fmla="*/ 1 w 102"/>
                    <a:gd name="T27" fmla="*/ 0 h 407"/>
                    <a:gd name="T28" fmla="*/ 1 w 102"/>
                    <a:gd name="T29" fmla="*/ 0 h 407"/>
                    <a:gd name="T30" fmla="*/ 1 w 102"/>
                    <a:gd name="T31" fmla="*/ 0 h 407"/>
                    <a:gd name="T32" fmla="*/ 4 w 102"/>
                    <a:gd name="T33" fmla="*/ 15 h 407"/>
                    <a:gd name="T34" fmla="*/ 4 w 102"/>
                    <a:gd name="T35" fmla="*/ 15 h 407"/>
                    <a:gd name="T36" fmla="*/ 4 w 102"/>
                    <a:gd name="T37" fmla="*/ 15 h 407"/>
                    <a:gd name="T38" fmla="*/ 4 w 102"/>
                    <a:gd name="T39" fmla="*/ 15 h 407"/>
                    <a:gd name="T40" fmla="*/ 4 w 102"/>
                    <a:gd name="T41" fmla="*/ 15 h 407"/>
                    <a:gd name="T42" fmla="*/ 4 w 102"/>
                    <a:gd name="T43" fmla="*/ 15 h 407"/>
                    <a:gd name="T44" fmla="*/ 4 w 102"/>
                    <a:gd name="T45" fmla="*/ 15 h 407"/>
                    <a:gd name="T46" fmla="*/ 3 w 102"/>
                    <a:gd name="T47" fmla="*/ 15 h 407"/>
                    <a:gd name="T48" fmla="*/ 3 w 102"/>
                    <a:gd name="T49" fmla="*/ 15 h 407"/>
                    <a:gd name="T50" fmla="*/ 3 w 102"/>
                    <a:gd name="T51" fmla="*/ 15 h 407"/>
                    <a:gd name="T52" fmla="*/ 3 w 102"/>
                    <a:gd name="T53" fmla="*/ 15 h 407"/>
                    <a:gd name="T54" fmla="*/ 3 w 102"/>
                    <a:gd name="T55" fmla="*/ 15 h 407"/>
                    <a:gd name="T56" fmla="*/ 3 w 102"/>
                    <a:gd name="T57" fmla="*/ 15 h 407"/>
                    <a:gd name="T58" fmla="*/ 3 w 102"/>
                    <a:gd name="T59" fmla="*/ 15 h 40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02" h="407">
                      <a:moveTo>
                        <a:pt x="84" y="402"/>
                      </a:moveTo>
                      <a:lnTo>
                        <a:pt x="0" y="7"/>
                      </a:lnTo>
                      <a:lnTo>
                        <a:pt x="0" y="6"/>
                      </a:lnTo>
                      <a:lnTo>
                        <a:pt x="0" y="5"/>
                      </a:lnTo>
                      <a:lnTo>
                        <a:pt x="1" y="4"/>
                      </a:lnTo>
                      <a:lnTo>
                        <a:pt x="1" y="3"/>
                      </a:lnTo>
                      <a:lnTo>
                        <a:pt x="2" y="2"/>
                      </a:lnTo>
                      <a:lnTo>
                        <a:pt x="4" y="1"/>
                      </a:lnTo>
                      <a:lnTo>
                        <a:pt x="7" y="0"/>
                      </a:lnTo>
                      <a:lnTo>
                        <a:pt x="9" y="0"/>
                      </a:lnTo>
                      <a:lnTo>
                        <a:pt x="10" y="0"/>
                      </a:lnTo>
                      <a:lnTo>
                        <a:pt x="13" y="1"/>
                      </a:lnTo>
                      <a:lnTo>
                        <a:pt x="14" y="2"/>
                      </a:lnTo>
                      <a:lnTo>
                        <a:pt x="15" y="3"/>
                      </a:lnTo>
                      <a:lnTo>
                        <a:pt x="16" y="4"/>
                      </a:lnTo>
                      <a:lnTo>
                        <a:pt x="17" y="5"/>
                      </a:lnTo>
                      <a:lnTo>
                        <a:pt x="102" y="399"/>
                      </a:lnTo>
                      <a:lnTo>
                        <a:pt x="102" y="402"/>
                      </a:lnTo>
                      <a:lnTo>
                        <a:pt x="102" y="403"/>
                      </a:lnTo>
                      <a:lnTo>
                        <a:pt x="102" y="404"/>
                      </a:lnTo>
                      <a:lnTo>
                        <a:pt x="101" y="405"/>
                      </a:lnTo>
                      <a:lnTo>
                        <a:pt x="98" y="406"/>
                      </a:lnTo>
                      <a:lnTo>
                        <a:pt x="95" y="407"/>
                      </a:lnTo>
                      <a:lnTo>
                        <a:pt x="92" y="407"/>
                      </a:lnTo>
                      <a:lnTo>
                        <a:pt x="88" y="406"/>
                      </a:lnTo>
                      <a:lnTo>
                        <a:pt x="86" y="405"/>
                      </a:lnTo>
                      <a:lnTo>
                        <a:pt x="86" y="404"/>
                      </a:lnTo>
                      <a:lnTo>
                        <a:pt x="85" y="403"/>
                      </a:lnTo>
                      <a:lnTo>
                        <a:pt x="84" y="402"/>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1682" name="Freeform 366">
                  <a:extLst>
                    <a:ext uri="{FF2B5EF4-FFF2-40B4-BE49-F238E27FC236}">
                      <a16:creationId xmlns:a16="http://schemas.microsoft.com/office/drawing/2014/main" id="{DC933944-314C-146E-A541-4CD9125CAA8C}"/>
                    </a:ext>
                  </a:extLst>
                </p:cNvPr>
                <p:cNvSpPr>
                  <a:spLocks/>
                </p:cNvSpPr>
                <p:nvPr/>
              </p:nvSpPr>
              <p:spPr bwMode="auto">
                <a:xfrm>
                  <a:off x="717" y="1658"/>
                  <a:ext cx="35" cy="25"/>
                </a:xfrm>
                <a:custGeom>
                  <a:avLst/>
                  <a:gdLst>
                    <a:gd name="T0" fmla="*/ 0 w 105"/>
                    <a:gd name="T1" fmla="*/ 3 h 76"/>
                    <a:gd name="T2" fmla="*/ 1 w 105"/>
                    <a:gd name="T3" fmla="*/ 0 h 76"/>
                    <a:gd name="T4" fmla="*/ 4 w 105"/>
                    <a:gd name="T5" fmla="*/ 2 h 76"/>
                    <a:gd name="T6" fmla="*/ 0 w 105"/>
                    <a:gd name="T7" fmla="*/ 3 h 76"/>
                    <a:gd name="T8" fmla="*/ 0 w 105"/>
                    <a:gd name="T9" fmla="*/ 3 h 7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5" h="76">
                      <a:moveTo>
                        <a:pt x="0" y="76"/>
                      </a:moveTo>
                      <a:lnTo>
                        <a:pt x="37" y="0"/>
                      </a:lnTo>
                      <a:lnTo>
                        <a:pt x="105" y="65"/>
                      </a:lnTo>
                      <a:lnTo>
                        <a:pt x="0" y="76"/>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27759" name="Rectangle 367">
                  <a:extLst>
                    <a:ext uri="{FF2B5EF4-FFF2-40B4-BE49-F238E27FC236}">
                      <a16:creationId xmlns:a16="http://schemas.microsoft.com/office/drawing/2014/main" id="{BA272C6F-F428-A2B1-8264-8248B4B4D04D}"/>
                    </a:ext>
                  </a:extLst>
                </p:cNvPr>
                <p:cNvSpPr>
                  <a:spLocks noChangeArrowheads="1"/>
                </p:cNvSpPr>
                <p:nvPr/>
              </p:nvSpPr>
              <p:spPr bwMode="auto">
                <a:xfrm>
                  <a:off x="892" y="2136"/>
                  <a:ext cx="80" cy="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eaLnBrk="0" hangingPunct="0">
                    <a:defRPr/>
                  </a:pPr>
                  <a:r>
                    <a:rPr lang="en-US" sz="900" b="1">
                      <a:solidFill>
                        <a:srgbClr val="000000"/>
                      </a:solidFill>
                      <a:latin typeface="Arial" charset="0"/>
                      <a:ea typeface="ＭＳ Ｐゴシック" charset="0"/>
                      <a:cs typeface="Arial" charset="0"/>
                    </a:rPr>
                    <a:t>15</a:t>
                  </a:r>
                  <a:endParaRPr lang="en-US" sz="1200">
                    <a:solidFill>
                      <a:srgbClr val="009999"/>
                    </a:solidFill>
                    <a:effectLst>
                      <a:outerShdw blurRad="38100" dist="38100" dir="2700000" algn="tl">
                        <a:srgbClr val="DDDDDD"/>
                      </a:outerShdw>
                    </a:effectLst>
                    <a:latin typeface="Arial" charset="0"/>
                    <a:ea typeface="ＭＳ Ｐゴシック" charset="0"/>
                    <a:cs typeface="Arial" charset="0"/>
                  </a:endParaRPr>
                </a:p>
              </p:txBody>
            </p:sp>
            <p:sp>
              <p:nvSpPr>
                <p:cNvPr id="71684" name="Freeform 368">
                  <a:extLst>
                    <a:ext uri="{FF2B5EF4-FFF2-40B4-BE49-F238E27FC236}">
                      <a16:creationId xmlns:a16="http://schemas.microsoft.com/office/drawing/2014/main" id="{6A8342D0-6553-F91D-7084-60F77D75AF2E}"/>
                    </a:ext>
                  </a:extLst>
                </p:cNvPr>
                <p:cNvSpPr>
                  <a:spLocks noEditPoints="1"/>
                </p:cNvSpPr>
                <p:nvPr/>
              </p:nvSpPr>
              <p:spPr bwMode="auto">
                <a:xfrm>
                  <a:off x="923" y="1901"/>
                  <a:ext cx="79" cy="214"/>
                </a:xfrm>
                <a:custGeom>
                  <a:avLst/>
                  <a:gdLst>
                    <a:gd name="T0" fmla="*/ 0 w 237"/>
                    <a:gd name="T1" fmla="*/ 24 h 643"/>
                    <a:gd name="T2" fmla="*/ 7 w 237"/>
                    <a:gd name="T3" fmla="*/ 2 h 643"/>
                    <a:gd name="T4" fmla="*/ 7 w 237"/>
                    <a:gd name="T5" fmla="*/ 2 h 643"/>
                    <a:gd name="T6" fmla="*/ 7 w 237"/>
                    <a:gd name="T7" fmla="*/ 2 h 643"/>
                    <a:gd name="T8" fmla="*/ 7 w 237"/>
                    <a:gd name="T9" fmla="*/ 2 h 643"/>
                    <a:gd name="T10" fmla="*/ 7 w 237"/>
                    <a:gd name="T11" fmla="*/ 2 h 643"/>
                    <a:gd name="T12" fmla="*/ 7 w 237"/>
                    <a:gd name="T13" fmla="*/ 2 h 643"/>
                    <a:gd name="T14" fmla="*/ 7 w 237"/>
                    <a:gd name="T15" fmla="*/ 2 h 643"/>
                    <a:gd name="T16" fmla="*/ 7 w 237"/>
                    <a:gd name="T17" fmla="*/ 2 h 643"/>
                    <a:gd name="T18" fmla="*/ 7 w 237"/>
                    <a:gd name="T19" fmla="*/ 2 h 643"/>
                    <a:gd name="T20" fmla="*/ 7 w 237"/>
                    <a:gd name="T21" fmla="*/ 2 h 643"/>
                    <a:gd name="T22" fmla="*/ 7 w 237"/>
                    <a:gd name="T23" fmla="*/ 2 h 643"/>
                    <a:gd name="T24" fmla="*/ 7 w 237"/>
                    <a:gd name="T25" fmla="*/ 2 h 643"/>
                    <a:gd name="T26" fmla="*/ 7 w 237"/>
                    <a:gd name="T27" fmla="*/ 2 h 643"/>
                    <a:gd name="T28" fmla="*/ 1 w 237"/>
                    <a:gd name="T29" fmla="*/ 24 h 643"/>
                    <a:gd name="T30" fmla="*/ 1 w 237"/>
                    <a:gd name="T31" fmla="*/ 24 h 643"/>
                    <a:gd name="T32" fmla="*/ 1 w 237"/>
                    <a:gd name="T33" fmla="*/ 24 h 643"/>
                    <a:gd name="T34" fmla="*/ 1 w 237"/>
                    <a:gd name="T35" fmla="*/ 24 h 643"/>
                    <a:gd name="T36" fmla="*/ 1 w 237"/>
                    <a:gd name="T37" fmla="*/ 24 h 643"/>
                    <a:gd name="T38" fmla="*/ 0 w 237"/>
                    <a:gd name="T39" fmla="*/ 24 h 643"/>
                    <a:gd name="T40" fmla="*/ 0 w 237"/>
                    <a:gd name="T41" fmla="*/ 24 h 643"/>
                    <a:gd name="T42" fmla="*/ 0 w 237"/>
                    <a:gd name="T43" fmla="*/ 24 h 643"/>
                    <a:gd name="T44" fmla="*/ 0 w 237"/>
                    <a:gd name="T45" fmla="*/ 24 h 643"/>
                    <a:gd name="T46" fmla="*/ 0 w 237"/>
                    <a:gd name="T47" fmla="*/ 24 h 643"/>
                    <a:gd name="T48" fmla="*/ 0 w 237"/>
                    <a:gd name="T49" fmla="*/ 24 h 643"/>
                    <a:gd name="T50" fmla="*/ 0 w 237"/>
                    <a:gd name="T51" fmla="*/ 24 h 643"/>
                    <a:gd name="T52" fmla="*/ 0 w 237"/>
                    <a:gd name="T53" fmla="*/ 24 h 643"/>
                    <a:gd name="T54" fmla="*/ 0 w 237"/>
                    <a:gd name="T55" fmla="*/ 24 h 643"/>
                    <a:gd name="T56" fmla="*/ 0 w 237"/>
                    <a:gd name="T57" fmla="*/ 24 h 643"/>
                    <a:gd name="T58" fmla="*/ 5 w 237"/>
                    <a:gd name="T59" fmla="*/ 2 h 643"/>
                    <a:gd name="T60" fmla="*/ 8 w 237"/>
                    <a:gd name="T61" fmla="*/ 0 h 643"/>
                    <a:gd name="T62" fmla="*/ 9 w 237"/>
                    <a:gd name="T63" fmla="*/ 3 h 643"/>
                    <a:gd name="T64" fmla="*/ 5 w 237"/>
                    <a:gd name="T65" fmla="*/ 2 h 643"/>
                    <a:gd name="T66" fmla="*/ 5 w 237"/>
                    <a:gd name="T67" fmla="*/ 2 h 64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37" h="643">
                      <a:moveTo>
                        <a:pt x="0" y="636"/>
                      </a:moveTo>
                      <a:lnTo>
                        <a:pt x="179" y="57"/>
                      </a:lnTo>
                      <a:lnTo>
                        <a:pt x="180" y="56"/>
                      </a:lnTo>
                      <a:lnTo>
                        <a:pt x="180" y="55"/>
                      </a:lnTo>
                      <a:lnTo>
                        <a:pt x="182" y="54"/>
                      </a:lnTo>
                      <a:lnTo>
                        <a:pt x="183" y="53"/>
                      </a:lnTo>
                      <a:lnTo>
                        <a:pt x="186" y="53"/>
                      </a:lnTo>
                      <a:lnTo>
                        <a:pt x="190" y="53"/>
                      </a:lnTo>
                      <a:lnTo>
                        <a:pt x="193" y="54"/>
                      </a:lnTo>
                      <a:lnTo>
                        <a:pt x="196" y="55"/>
                      </a:lnTo>
                      <a:lnTo>
                        <a:pt x="196" y="56"/>
                      </a:lnTo>
                      <a:lnTo>
                        <a:pt x="197" y="57"/>
                      </a:lnTo>
                      <a:lnTo>
                        <a:pt x="197" y="58"/>
                      </a:lnTo>
                      <a:lnTo>
                        <a:pt x="197" y="60"/>
                      </a:lnTo>
                      <a:lnTo>
                        <a:pt x="18" y="638"/>
                      </a:lnTo>
                      <a:lnTo>
                        <a:pt x="17" y="640"/>
                      </a:lnTo>
                      <a:lnTo>
                        <a:pt x="16" y="640"/>
                      </a:lnTo>
                      <a:lnTo>
                        <a:pt x="15" y="641"/>
                      </a:lnTo>
                      <a:lnTo>
                        <a:pt x="14" y="642"/>
                      </a:lnTo>
                      <a:lnTo>
                        <a:pt x="11" y="643"/>
                      </a:lnTo>
                      <a:lnTo>
                        <a:pt x="9" y="643"/>
                      </a:lnTo>
                      <a:lnTo>
                        <a:pt x="6" y="643"/>
                      </a:lnTo>
                      <a:lnTo>
                        <a:pt x="3" y="642"/>
                      </a:lnTo>
                      <a:lnTo>
                        <a:pt x="1" y="640"/>
                      </a:lnTo>
                      <a:lnTo>
                        <a:pt x="1" y="639"/>
                      </a:lnTo>
                      <a:lnTo>
                        <a:pt x="0" y="638"/>
                      </a:lnTo>
                      <a:lnTo>
                        <a:pt x="0" y="637"/>
                      </a:lnTo>
                      <a:lnTo>
                        <a:pt x="0" y="636"/>
                      </a:lnTo>
                      <a:close/>
                      <a:moveTo>
                        <a:pt x="132" y="63"/>
                      </a:moveTo>
                      <a:lnTo>
                        <a:pt x="206" y="0"/>
                      </a:lnTo>
                      <a:lnTo>
                        <a:pt x="237" y="78"/>
                      </a:lnTo>
                      <a:lnTo>
                        <a:pt x="132" y="6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685" name="Freeform 369">
                  <a:extLst>
                    <a:ext uri="{FF2B5EF4-FFF2-40B4-BE49-F238E27FC236}">
                      <a16:creationId xmlns:a16="http://schemas.microsoft.com/office/drawing/2014/main" id="{B14BE145-D273-CB3E-AB0A-47D43F55F7F6}"/>
                    </a:ext>
                  </a:extLst>
                </p:cNvPr>
                <p:cNvSpPr>
                  <a:spLocks/>
                </p:cNvSpPr>
                <p:nvPr/>
              </p:nvSpPr>
              <p:spPr bwMode="auto">
                <a:xfrm>
                  <a:off x="923" y="1918"/>
                  <a:ext cx="65" cy="197"/>
                </a:xfrm>
                <a:custGeom>
                  <a:avLst/>
                  <a:gdLst>
                    <a:gd name="T0" fmla="*/ 0 w 197"/>
                    <a:gd name="T1" fmla="*/ 22 h 590"/>
                    <a:gd name="T2" fmla="*/ 6 w 197"/>
                    <a:gd name="T3" fmla="*/ 0 h 590"/>
                    <a:gd name="T4" fmla="*/ 6 w 197"/>
                    <a:gd name="T5" fmla="*/ 0 h 590"/>
                    <a:gd name="T6" fmla="*/ 6 w 197"/>
                    <a:gd name="T7" fmla="*/ 0 h 590"/>
                    <a:gd name="T8" fmla="*/ 7 w 197"/>
                    <a:gd name="T9" fmla="*/ 0 h 590"/>
                    <a:gd name="T10" fmla="*/ 7 w 197"/>
                    <a:gd name="T11" fmla="*/ 0 h 590"/>
                    <a:gd name="T12" fmla="*/ 7 w 197"/>
                    <a:gd name="T13" fmla="*/ 0 h 590"/>
                    <a:gd name="T14" fmla="*/ 7 w 197"/>
                    <a:gd name="T15" fmla="*/ 0 h 590"/>
                    <a:gd name="T16" fmla="*/ 7 w 197"/>
                    <a:gd name="T17" fmla="*/ 0 h 590"/>
                    <a:gd name="T18" fmla="*/ 7 w 197"/>
                    <a:gd name="T19" fmla="*/ 0 h 590"/>
                    <a:gd name="T20" fmla="*/ 7 w 197"/>
                    <a:gd name="T21" fmla="*/ 0 h 590"/>
                    <a:gd name="T22" fmla="*/ 7 w 197"/>
                    <a:gd name="T23" fmla="*/ 0 h 590"/>
                    <a:gd name="T24" fmla="*/ 7 w 197"/>
                    <a:gd name="T25" fmla="*/ 0 h 590"/>
                    <a:gd name="T26" fmla="*/ 7 w 197"/>
                    <a:gd name="T27" fmla="*/ 0 h 590"/>
                    <a:gd name="T28" fmla="*/ 1 w 197"/>
                    <a:gd name="T29" fmla="*/ 22 h 590"/>
                    <a:gd name="T30" fmla="*/ 1 w 197"/>
                    <a:gd name="T31" fmla="*/ 22 h 590"/>
                    <a:gd name="T32" fmla="*/ 1 w 197"/>
                    <a:gd name="T33" fmla="*/ 22 h 590"/>
                    <a:gd name="T34" fmla="*/ 1 w 197"/>
                    <a:gd name="T35" fmla="*/ 22 h 590"/>
                    <a:gd name="T36" fmla="*/ 1 w 197"/>
                    <a:gd name="T37" fmla="*/ 22 h 590"/>
                    <a:gd name="T38" fmla="*/ 0 w 197"/>
                    <a:gd name="T39" fmla="*/ 22 h 590"/>
                    <a:gd name="T40" fmla="*/ 0 w 197"/>
                    <a:gd name="T41" fmla="*/ 22 h 590"/>
                    <a:gd name="T42" fmla="*/ 0 w 197"/>
                    <a:gd name="T43" fmla="*/ 22 h 590"/>
                    <a:gd name="T44" fmla="*/ 0 w 197"/>
                    <a:gd name="T45" fmla="*/ 22 h 590"/>
                    <a:gd name="T46" fmla="*/ 0 w 197"/>
                    <a:gd name="T47" fmla="*/ 22 h 590"/>
                    <a:gd name="T48" fmla="*/ 0 w 197"/>
                    <a:gd name="T49" fmla="*/ 22 h 590"/>
                    <a:gd name="T50" fmla="*/ 0 w 197"/>
                    <a:gd name="T51" fmla="*/ 22 h 590"/>
                    <a:gd name="T52" fmla="*/ 0 w 197"/>
                    <a:gd name="T53" fmla="*/ 22 h 590"/>
                    <a:gd name="T54" fmla="*/ 0 w 197"/>
                    <a:gd name="T55" fmla="*/ 22 h 590"/>
                    <a:gd name="T56" fmla="*/ 0 w 197"/>
                    <a:gd name="T57" fmla="*/ 22 h 59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97" h="590">
                      <a:moveTo>
                        <a:pt x="0" y="583"/>
                      </a:moveTo>
                      <a:lnTo>
                        <a:pt x="179" y="4"/>
                      </a:lnTo>
                      <a:lnTo>
                        <a:pt x="180" y="3"/>
                      </a:lnTo>
                      <a:lnTo>
                        <a:pt x="180" y="2"/>
                      </a:lnTo>
                      <a:lnTo>
                        <a:pt x="182" y="1"/>
                      </a:lnTo>
                      <a:lnTo>
                        <a:pt x="183" y="0"/>
                      </a:lnTo>
                      <a:lnTo>
                        <a:pt x="186" y="0"/>
                      </a:lnTo>
                      <a:lnTo>
                        <a:pt x="190" y="0"/>
                      </a:lnTo>
                      <a:lnTo>
                        <a:pt x="193" y="1"/>
                      </a:lnTo>
                      <a:lnTo>
                        <a:pt x="196" y="2"/>
                      </a:lnTo>
                      <a:lnTo>
                        <a:pt x="196" y="3"/>
                      </a:lnTo>
                      <a:lnTo>
                        <a:pt x="197" y="4"/>
                      </a:lnTo>
                      <a:lnTo>
                        <a:pt x="197" y="5"/>
                      </a:lnTo>
                      <a:lnTo>
                        <a:pt x="197" y="7"/>
                      </a:lnTo>
                      <a:lnTo>
                        <a:pt x="18" y="585"/>
                      </a:lnTo>
                      <a:lnTo>
                        <a:pt x="17" y="587"/>
                      </a:lnTo>
                      <a:lnTo>
                        <a:pt x="16" y="587"/>
                      </a:lnTo>
                      <a:lnTo>
                        <a:pt x="15" y="588"/>
                      </a:lnTo>
                      <a:lnTo>
                        <a:pt x="14" y="589"/>
                      </a:lnTo>
                      <a:lnTo>
                        <a:pt x="11" y="590"/>
                      </a:lnTo>
                      <a:lnTo>
                        <a:pt x="9" y="590"/>
                      </a:lnTo>
                      <a:lnTo>
                        <a:pt x="6" y="590"/>
                      </a:lnTo>
                      <a:lnTo>
                        <a:pt x="3" y="589"/>
                      </a:lnTo>
                      <a:lnTo>
                        <a:pt x="1" y="587"/>
                      </a:lnTo>
                      <a:lnTo>
                        <a:pt x="1" y="586"/>
                      </a:lnTo>
                      <a:lnTo>
                        <a:pt x="0" y="585"/>
                      </a:lnTo>
                      <a:lnTo>
                        <a:pt x="0" y="584"/>
                      </a:lnTo>
                      <a:lnTo>
                        <a:pt x="0" y="583"/>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1686" name="Freeform 370">
                  <a:extLst>
                    <a:ext uri="{FF2B5EF4-FFF2-40B4-BE49-F238E27FC236}">
                      <a16:creationId xmlns:a16="http://schemas.microsoft.com/office/drawing/2014/main" id="{4780ED65-654D-1E36-CFD8-EEBB8EBD63B2}"/>
                    </a:ext>
                  </a:extLst>
                </p:cNvPr>
                <p:cNvSpPr>
                  <a:spLocks/>
                </p:cNvSpPr>
                <p:nvPr/>
              </p:nvSpPr>
              <p:spPr bwMode="auto">
                <a:xfrm>
                  <a:off x="967" y="1901"/>
                  <a:ext cx="35" cy="26"/>
                </a:xfrm>
                <a:custGeom>
                  <a:avLst/>
                  <a:gdLst>
                    <a:gd name="T0" fmla="*/ 0 w 105"/>
                    <a:gd name="T1" fmla="*/ 2 h 78"/>
                    <a:gd name="T2" fmla="*/ 3 w 105"/>
                    <a:gd name="T3" fmla="*/ 0 h 78"/>
                    <a:gd name="T4" fmla="*/ 4 w 105"/>
                    <a:gd name="T5" fmla="*/ 3 h 78"/>
                    <a:gd name="T6" fmla="*/ 0 w 105"/>
                    <a:gd name="T7" fmla="*/ 2 h 78"/>
                    <a:gd name="T8" fmla="*/ 0 w 105"/>
                    <a:gd name="T9" fmla="*/ 2 h 7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5" h="78">
                      <a:moveTo>
                        <a:pt x="0" y="63"/>
                      </a:moveTo>
                      <a:lnTo>
                        <a:pt x="74" y="0"/>
                      </a:lnTo>
                      <a:lnTo>
                        <a:pt x="105" y="78"/>
                      </a:lnTo>
                      <a:lnTo>
                        <a:pt x="0" y="63"/>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1687" name="Freeform 371">
                  <a:extLst>
                    <a:ext uri="{FF2B5EF4-FFF2-40B4-BE49-F238E27FC236}">
                      <a16:creationId xmlns:a16="http://schemas.microsoft.com/office/drawing/2014/main" id="{A18420D5-3C18-D423-D206-FE3BD62B465F}"/>
                    </a:ext>
                  </a:extLst>
                </p:cNvPr>
                <p:cNvSpPr>
                  <a:spLocks noEditPoints="1"/>
                </p:cNvSpPr>
                <p:nvPr/>
              </p:nvSpPr>
              <p:spPr bwMode="auto">
                <a:xfrm>
                  <a:off x="1644" y="2706"/>
                  <a:ext cx="336" cy="153"/>
                </a:xfrm>
                <a:custGeom>
                  <a:avLst/>
                  <a:gdLst>
                    <a:gd name="T0" fmla="*/ 0 w 1008"/>
                    <a:gd name="T1" fmla="*/ 16 h 461"/>
                    <a:gd name="T2" fmla="*/ 34 w 1008"/>
                    <a:gd name="T3" fmla="*/ 1 h 461"/>
                    <a:gd name="T4" fmla="*/ 35 w 1008"/>
                    <a:gd name="T5" fmla="*/ 1 h 461"/>
                    <a:gd name="T6" fmla="*/ 35 w 1008"/>
                    <a:gd name="T7" fmla="*/ 1 h 461"/>
                    <a:gd name="T8" fmla="*/ 35 w 1008"/>
                    <a:gd name="T9" fmla="*/ 1 h 461"/>
                    <a:gd name="T10" fmla="*/ 35 w 1008"/>
                    <a:gd name="T11" fmla="*/ 1 h 461"/>
                    <a:gd name="T12" fmla="*/ 35 w 1008"/>
                    <a:gd name="T13" fmla="*/ 1 h 461"/>
                    <a:gd name="T14" fmla="*/ 35 w 1008"/>
                    <a:gd name="T15" fmla="*/ 1 h 461"/>
                    <a:gd name="T16" fmla="*/ 35 w 1008"/>
                    <a:gd name="T17" fmla="*/ 1 h 461"/>
                    <a:gd name="T18" fmla="*/ 35 w 1008"/>
                    <a:gd name="T19" fmla="*/ 1 h 461"/>
                    <a:gd name="T20" fmla="*/ 35 w 1008"/>
                    <a:gd name="T21" fmla="*/ 1 h 461"/>
                    <a:gd name="T22" fmla="*/ 35 w 1008"/>
                    <a:gd name="T23" fmla="*/ 1 h 461"/>
                    <a:gd name="T24" fmla="*/ 35 w 1008"/>
                    <a:gd name="T25" fmla="*/ 1 h 461"/>
                    <a:gd name="T26" fmla="*/ 35 w 1008"/>
                    <a:gd name="T27" fmla="*/ 1 h 461"/>
                    <a:gd name="T28" fmla="*/ 0 w 1008"/>
                    <a:gd name="T29" fmla="*/ 17 h 461"/>
                    <a:gd name="T30" fmla="*/ 0 w 1008"/>
                    <a:gd name="T31" fmla="*/ 17 h 461"/>
                    <a:gd name="T32" fmla="*/ 0 w 1008"/>
                    <a:gd name="T33" fmla="*/ 17 h 461"/>
                    <a:gd name="T34" fmla="*/ 0 w 1008"/>
                    <a:gd name="T35" fmla="*/ 17 h 461"/>
                    <a:gd name="T36" fmla="*/ 0 w 1008"/>
                    <a:gd name="T37" fmla="*/ 17 h 461"/>
                    <a:gd name="T38" fmla="*/ 0 w 1008"/>
                    <a:gd name="T39" fmla="*/ 17 h 461"/>
                    <a:gd name="T40" fmla="*/ 0 w 1008"/>
                    <a:gd name="T41" fmla="*/ 17 h 461"/>
                    <a:gd name="T42" fmla="*/ 0 w 1008"/>
                    <a:gd name="T43" fmla="*/ 17 h 461"/>
                    <a:gd name="T44" fmla="*/ 0 w 1008"/>
                    <a:gd name="T45" fmla="*/ 17 h 461"/>
                    <a:gd name="T46" fmla="*/ 0 w 1008"/>
                    <a:gd name="T47" fmla="*/ 17 h 461"/>
                    <a:gd name="T48" fmla="*/ 0 w 1008"/>
                    <a:gd name="T49" fmla="*/ 17 h 461"/>
                    <a:gd name="T50" fmla="*/ 0 w 1008"/>
                    <a:gd name="T51" fmla="*/ 17 h 461"/>
                    <a:gd name="T52" fmla="*/ 0 w 1008"/>
                    <a:gd name="T53" fmla="*/ 17 h 461"/>
                    <a:gd name="T54" fmla="*/ 0 w 1008"/>
                    <a:gd name="T55" fmla="*/ 16 h 461"/>
                    <a:gd name="T56" fmla="*/ 0 w 1008"/>
                    <a:gd name="T57" fmla="*/ 16 h 461"/>
                    <a:gd name="T58" fmla="*/ 33 w 1008"/>
                    <a:gd name="T59" fmla="*/ 0 h 461"/>
                    <a:gd name="T60" fmla="*/ 37 w 1008"/>
                    <a:gd name="T61" fmla="*/ 0 h 461"/>
                    <a:gd name="T62" fmla="*/ 35 w 1008"/>
                    <a:gd name="T63" fmla="*/ 3 h 461"/>
                    <a:gd name="T64" fmla="*/ 33 w 1008"/>
                    <a:gd name="T65" fmla="*/ 0 h 461"/>
                    <a:gd name="T66" fmla="*/ 33 w 1008"/>
                    <a:gd name="T67" fmla="*/ 0 h 46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008" h="461">
                      <a:moveTo>
                        <a:pt x="4" y="450"/>
                      </a:moveTo>
                      <a:lnTo>
                        <a:pt x="930" y="28"/>
                      </a:lnTo>
                      <a:lnTo>
                        <a:pt x="933" y="27"/>
                      </a:lnTo>
                      <a:lnTo>
                        <a:pt x="936" y="27"/>
                      </a:lnTo>
                      <a:lnTo>
                        <a:pt x="939" y="28"/>
                      </a:lnTo>
                      <a:lnTo>
                        <a:pt x="942" y="29"/>
                      </a:lnTo>
                      <a:lnTo>
                        <a:pt x="942" y="31"/>
                      </a:lnTo>
                      <a:lnTo>
                        <a:pt x="944" y="32"/>
                      </a:lnTo>
                      <a:lnTo>
                        <a:pt x="944" y="33"/>
                      </a:lnTo>
                      <a:lnTo>
                        <a:pt x="944" y="34"/>
                      </a:lnTo>
                      <a:lnTo>
                        <a:pt x="942" y="35"/>
                      </a:lnTo>
                      <a:lnTo>
                        <a:pt x="942" y="36"/>
                      </a:lnTo>
                      <a:lnTo>
                        <a:pt x="941" y="38"/>
                      </a:lnTo>
                      <a:lnTo>
                        <a:pt x="939" y="39"/>
                      </a:lnTo>
                      <a:lnTo>
                        <a:pt x="13" y="460"/>
                      </a:lnTo>
                      <a:lnTo>
                        <a:pt x="10" y="461"/>
                      </a:lnTo>
                      <a:lnTo>
                        <a:pt x="7" y="461"/>
                      </a:lnTo>
                      <a:lnTo>
                        <a:pt x="4" y="460"/>
                      </a:lnTo>
                      <a:lnTo>
                        <a:pt x="2" y="459"/>
                      </a:lnTo>
                      <a:lnTo>
                        <a:pt x="1" y="458"/>
                      </a:lnTo>
                      <a:lnTo>
                        <a:pt x="0" y="457"/>
                      </a:lnTo>
                      <a:lnTo>
                        <a:pt x="0" y="456"/>
                      </a:lnTo>
                      <a:lnTo>
                        <a:pt x="0" y="455"/>
                      </a:lnTo>
                      <a:lnTo>
                        <a:pt x="0" y="454"/>
                      </a:lnTo>
                      <a:lnTo>
                        <a:pt x="0" y="453"/>
                      </a:lnTo>
                      <a:lnTo>
                        <a:pt x="1" y="452"/>
                      </a:lnTo>
                      <a:lnTo>
                        <a:pt x="2" y="451"/>
                      </a:lnTo>
                      <a:lnTo>
                        <a:pt x="4" y="450"/>
                      </a:lnTo>
                      <a:close/>
                      <a:moveTo>
                        <a:pt x="890" y="9"/>
                      </a:moveTo>
                      <a:lnTo>
                        <a:pt x="1008" y="0"/>
                      </a:lnTo>
                      <a:lnTo>
                        <a:pt x="950" y="70"/>
                      </a:lnTo>
                      <a:lnTo>
                        <a:pt x="890"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688" name="Freeform 372">
                  <a:extLst>
                    <a:ext uri="{FF2B5EF4-FFF2-40B4-BE49-F238E27FC236}">
                      <a16:creationId xmlns:a16="http://schemas.microsoft.com/office/drawing/2014/main" id="{AF9D7928-998D-26EC-EC72-20B63E925910}"/>
                    </a:ext>
                  </a:extLst>
                </p:cNvPr>
                <p:cNvSpPr>
                  <a:spLocks/>
                </p:cNvSpPr>
                <p:nvPr/>
              </p:nvSpPr>
              <p:spPr bwMode="auto">
                <a:xfrm>
                  <a:off x="1644" y="2715"/>
                  <a:ext cx="315" cy="144"/>
                </a:xfrm>
                <a:custGeom>
                  <a:avLst/>
                  <a:gdLst>
                    <a:gd name="T0" fmla="*/ 0 w 944"/>
                    <a:gd name="T1" fmla="*/ 15 h 434"/>
                    <a:gd name="T2" fmla="*/ 34 w 944"/>
                    <a:gd name="T3" fmla="*/ 0 h 434"/>
                    <a:gd name="T4" fmla="*/ 35 w 944"/>
                    <a:gd name="T5" fmla="*/ 0 h 434"/>
                    <a:gd name="T6" fmla="*/ 35 w 944"/>
                    <a:gd name="T7" fmla="*/ 0 h 434"/>
                    <a:gd name="T8" fmla="*/ 35 w 944"/>
                    <a:gd name="T9" fmla="*/ 0 h 434"/>
                    <a:gd name="T10" fmla="*/ 35 w 944"/>
                    <a:gd name="T11" fmla="*/ 0 h 434"/>
                    <a:gd name="T12" fmla="*/ 35 w 944"/>
                    <a:gd name="T13" fmla="*/ 0 h 434"/>
                    <a:gd name="T14" fmla="*/ 35 w 944"/>
                    <a:gd name="T15" fmla="*/ 0 h 434"/>
                    <a:gd name="T16" fmla="*/ 35 w 944"/>
                    <a:gd name="T17" fmla="*/ 0 h 434"/>
                    <a:gd name="T18" fmla="*/ 35 w 944"/>
                    <a:gd name="T19" fmla="*/ 0 h 434"/>
                    <a:gd name="T20" fmla="*/ 35 w 944"/>
                    <a:gd name="T21" fmla="*/ 0 h 434"/>
                    <a:gd name="T22" fmla="*/ 35 w 944"/>
                    <a:gd name="T23" fmla="*/ 0 h 434"/>
                    <a:gd name="T24" fmla="*/ 35 w 944"/>
                    <a:gd name="T25" fmla="*/ 0 h 434"/>
                    <a:gd name="T26" fmla="*/ 35 w 944"/>
                    <a:gd name="T27" fmla="*/ 0 h 434"/>
                    <a:gd name="T28" fmla="*/ 0 w 944"/>
                    <a:gd name="T29" fmla="*/ 16 h 434"/>
                    <a:gd name="T30" fmla="*/ 0 w 944"/>
                    <a:gd name="T31" fmla="*/ 16 h 434"/>
                    <a:gd name="T32" fmla="*/ 0 w 944"/>
                    <a:gd name="T33" fmla="*/ 16 h 434"/>
                    <a:gd name="T34" fmla="*/ 0 w 944"/>
                    <a:gd name="T35" fmla="*/ 16 h 434"/>
                    <a:gd name="T36" fmla="*/ 0 w 944"/>
                    <a:gd name="T37" fmla="*/ 16 h 434"/>
                    <a:gd name="T38" fmla="*/ 0 w 944"/>
                    <a:gd name="T39" fmla="*/ 16 h 434"/>
                    <a:gd name="T40" fmla="*/ 0 w 944"/>
                    <a:gd name="T41" fmla="*/ 16 h 434"/>
                    <a:gd name="T42" fmla="*/ 0 w 944"/>
                    <a:gd name="T43" fmla="*/ 16 h 434"/>
                    <a:gd name="T44" fmla="*/ 0 w 944"/>
                    <a:gd name="T45" fmla="*/ 16 h 434"/>
                    <a:gd name="T46" fmla="*/ 0 w 944"/>
                    <a:gd name="T47" fmla="*/ 16 h 434"/>
                    <a:gd name="T48" fmla="*/ 0 w 944"/>
                    <a:gd name="T49" fmla="*/ 16 h 434"/>
                    <a:gd name="T50" fmla="*/ 0 w 944"/>
                    <a:gd name="T51" fmla="*/ 16 h 434"/>
                    <a:gd name="T52" fmla="*/ 0 w 944"/>
                    <a:gd name="T53" fmla="*/ 16 h 434"/>
                    <a:gd name="T54" fmla="*/ 0 w 944"/>
                    <a:gd name="T55" fmla="*/ 15 h 434"/>
                    <a:gd name="T56" fmla="*/ 0 w 944"/>
                    <a:gd name="T57" fmla="*/ 15 h 43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944" h="434">
                      <a:moveTo>
                        <a:pt x="4" y="423"/>
                      </a:moveTo>
                      <a:lnTo>
                        <a:pt x="930" y="1"/>
                      </a:lnTo>
                      <a:lnTo>
                        <a:pt x="933" y="0"/>
                      </a:lnTo>
                      <a:lnTo>
                        <a:pt x="936" y="0"/>
                      </a:lnTo>
                      <a:lnTo>
                        <a:pt x="939" y="1"/>
                      </a:lnTo>
                      <a:lnTo>
                        <a:pt x="942" y="2"/>
                      </a:lnTo>
                      <a:lnTo>
                        <a:pt x="942" y="4"/>
                      </a:lnTo>
                      <a:lnTo>
                        <a:pt x="944" y="5"/>
                      </a:lnTo>
                      <a:lnTo>
                        <a:pt x="944" y="6"/>
                      </a:lnTo>
                      <a:lnTo>
                        <a:pt x="944" y="7"/>
                      </a:lnTo>
                      <a:lnTo>
                        <a:pt x="942" y="8"/>
                      </a:lnTo>
                      <a:lnTo>
                        <a:pt x="942" y="9"/>
                      </a:lnTo>
                      <a:lnTo>
                        <a:pt x="941" y="11"/>
                      </a:lnTo>
                      <a:lnTo>
                        <a:pt x="939" y="12"/>
                      </a:lnTo>
                      <a:lnTo>
                        <a:pt x="13" y="433"/>
                      </a:lnTo>
                      <a:lnTo>
                        <a:pt x="10" y="434"/>
                      </a:lnTo>
                      <a:lnTo>
                        <a:pt x="7" y="434"/>
                      </a:lnTo>
                      <a:lnTo>
                        <a:pt x="4" y="433"/>
                      </a:lnTo>
                      <a:lnTo>
                        <a:pt x="2" y="432"/>
                      </a:lnTo>
                      <a:lnTo>
                        <a:pt x="1" y="431"/>
                      </a:lnTo>
                      <a:lnTo>
                        <a:pt x="0" y="430"/>
                      </a:lnTo>
                      <a:lnTo>
                        <a:pt x="0" y="429"/>
                      </a:lnTo>
                      <a:lnTo>
                        <a:pt x="0" y="428"/>
                      </a:lnTo>
                      <a:lnTo>
                        <a:pt x="0" y="427"/>
                      </a:lnTo>
                      <a:lnTo>
                        <a:pt x="0" y="426"/>
                      </a:lnTo>
                      <a:lnTo>
                        <a:pt x="1" y="425"/>
                      </a:lnTo>
                      <a:lnTo>
                        <a:pt x="2" y="424"/>
                      </a:lnTo>
                      <a:lnTo>
                        <a:pt x="4" y="423"/>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1689" name="Freeform 373">
                  <a:extLst>
                    <a:ext uri="{FF2B5EF4-FFF2-40B4-BE49-F238E27FC236}">
                      <a16:creationId xmlns:a16="http://schemas.microsoft.com/office/drawing/2014/main" id="{E79F0DB4-A03E-BF25-CFD6-E500FBEFE343}"/>
                    </a:ext>
                  </a:extLst>
                </p:cNvPr>
                <p:cNvSpPr>
                  <a:spLocks/>
                </p:cNvSpPr>
                <p:nvPr/>
              </p:nvSpPr>
              <p:spPr bwMode="auto">
                <a:xfrm>
                  <a:off x="1941" y="2706"/>
                  <a:ext cx="39" cy="23"/>
                </a:xfrm>
                <a:custGeom>
                  <a:avLst/>
                  <a:gdLst>
                    <a:gd name="T0" fmla="*/ 0 w 118"/>
                    <a:gd name="T1" fmla="*/ 0 h 70"/>
                    <a:gd name="T2" fmla="*/ 4 w 118"/>
                    <a:gd name="T3" fmla="*/ 0 h 70"/>
                    <a:gd name="T4" fmla="*/ 2 w 118"/>
                    <a:gd name="T5" fmla="*/ 3 h 70"/>
                    <a:gd name="T6" fmla="*/ 0 w 118"/>
                    <a:gd name="T7" fmla="*/ 0 h 70"/>
                    <a:gd name="T8" fmla="*/ 0 w 118"/>
                    <a:gd name="T9" fmla="*/ 0 h 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8" h="70">
                      <a:moveTo>
                        <a:pt x="0" y="9"/>
                      </a:moveTo>
                      <a:lnTo>
                        <a:pt x="118" y="0"/>
                      </a:lnTo>
                      <a:lnTo>
                        <a:pt x="60" y="70"/>
                      </a:lnTo>
                      <a:lnTo>
                        <a:pt x="0" y="9"/>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27766" name="Rectangle 374">
                  <a:extLst>
                    <a:ext uri="{FF2B5EF4-FFF2-40B4-BE49-F238E27FC236}">
                      <a16:creationId xmlns:a16="http://schemas.microsoft.com/office/drawing/2014/main" id="{0E67A030-07B3-CD34-D502-4DCF5595C6E6}"/>
                    </a:ext>
                  </a:extLst>
                </p:cNvPr>
                <p:cNvSpPr>
                  <a:spLocks noChangeArrowheads="1"/>
                </p:cNvSpPr>
                <p:nvPr/>
              </p:nvSpPr>
              <p:spPr bwMode="auto">
                <a:xfrm>
                  <a:off x="1615" y="2819"/>
                  <a:ext cx="82" cy="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eaLnBrk="0" hangingPunct="0">
                    <a:defRPr/>
                  </a:pPr>
                  <a:r>
                    <a:rPr lang="en-US" sz="900" b="1">
                      <a:solidFill>
                        <a:srgbClr val="FF0000"/>
                      </a:solidFill>
                      <a:latin typeface="Arial" charset="0"/>
                      <a:ea typeface="ＭＳ Ｐゴシック" charset="0"/>
                      <a:cs typeface="Arial" charset="0"/>
                    </a:rPr>
                    <a:t>16</a:t>
                  </a:r>
                  <a:endParaRPr lang="en-US" sz="1200">
                    <a:solidFill>
                      <a:srgbClr val="009999"/>
                    </a:solidFill>
                    <a:effectLst>
                      <a:outerShdw blurRad="38100" dist="38100" dir="2700000" algn="tl">
                        <a:srgbClr val="DDDDDD"/>
                      </a:outerShdw>
                    </a:effectLst>
                    <a:latin typeface="Arial" charset="0"/>
                    <a:ea typeface="ＭＳ Ｐゴシック" charset="0"/>
                    <a:cs typeface="Arial" charset="0"/>
                  </a:endParaRPr>
                </a:p>
              </p:txBody>
            </p:sp>
            <p:sp>
              <p:nvSpPr>
                <p:cNvPr id="827767" name="Rectangle 375">
                  <a:extLst>
                    <a:ext uri="{FF2B5EF4-FFF2-40B4-BE49-F238E27FC236}">
                      <a16:creationId xmlns:a16="http://schemas.microsoft.com/office/drawing/2014/main" id="{33B5E97C-9F6D-F613-610B-61A8BADFC7AF}"/>
                    </a:ext>
                  </a:extLst>
                </p:cNvPr>
                <p:cNvSpPr>
                  <a:spLocks noChangeArrowheads="1"/>
                </p:cNvSpPr>
                <p:nvPr/>
              </p:nvSpPr>
              <p:spPr bwMode="auto">
                <a:xfrm>
                  <a:off x="2205" y="2287"/>
                  <a:ext cx="80" cy="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eaLnBrk="0" hangingPunct="0">
                    <a:defRPr/>
                  </a:pPr>
                  <a:r>
                    <a:rPr lang="en-US" sz="900" b="1">
                      <a:solidFill>
                        <a:srgbClr val="FF0000"/>
                      </a:solidFill>
                      <a:latin typeface="Arial" charset="0"/>
                      <a:ea typeface="ＭＳ Ｐゴシック" charset="0"/>
                      <a:cs typeface="Arial" charset="0"/>
                    </a:rPr>
                    <a:t>17</a:t>
                  </a:r>
                  <a:endParaRPr lang="en-US" sz="1200">
                    <a:solidFill>
                      <a:srgbClr val="009999"/>
                    </a:solidFill>
                    <a:effectLst>
                      <a:outerShdw blurRad="38100" dist="38100" dir="2700000" algn="tl">
                        <a:srgbClr val="DDDDDD"/>
                      </a:outerShdw>
                    </a:effectLst>
                    <a:latin typeface="Arial" charset="0"/>
                    <a:ea typeface="ＭＳ Ｐゴシック" charset="0"/>
                    <a:cs typeface="Arial" charset="0"/>
                  </a:endParaRPr>
                </a:p>
              </p:txBody>
            </p:sp>
            <p:sp>
              <p:nvSpPr>
                <p:cNvPr id="71692" name="Freeform 376">
                  <a:extLst>
                    <a:ext uri="{FF2B5EF4-FFF2-40B4-BE49-F238E27FC236}">
                      <a16:creationId xmlns:a16="http://schemas.microsoft.com/office/drawing/2014/main" id="{952FB268-BE1B-EA21-660E-99C8E0D337BA}"/>
                    </a:ext>
                  </a:extLst>
                </p:cNvPr>
                <p:cNvSpPr>
                  <a:spLocks noEditPoints="1"/>
                </p:cNvSpPr>
                <p:nvPr/>
              </p:nvSpPr>
              <p:spPr bwMode="auto">
                <a:xfrm>
                  <a:off x="2032" y="2415"/>
                  <a:ext cx="143" cy="336"/>
                </a:xfrm>
                <a:custGeom>
                  <a:avLst/>
                  <a:gdLst>
                    <a:gd name="T0" fmla="*/ 1 w 427"/>
                    <a:gd name="T1" fmla="*/ 35 h 1009"/>
                    <a:gd name="T2" fmla="*/ 15 w 427"/>
                    <a:gd name="T3" fmla="*/ 0 h 1009"/>
                    <a:gd name="T4" fmla="*/ 15 w 427"/>
                    <a:gd name="T5" fmla="*/ 0 h 1009"/>
                    <a:gd name="T6" fmla="*/ 15 w 427"/>
                    <a:gd name="T7" fmla="*/ 0 h 1009"/>
                    <a:gd name="T8" fmla="*/ 16 w 427"/>
                    <a:gd name="T9" fmla="*/ 0 h 1009"/>
                    <a:gd name="T10" fmla="*/ 16 w 427"/>
                    <a:gd name="T11" fmla="*/ 0 h 1009"/>
                    <a:gd name="T12" fmla="*/ 16 w 427"/>
                    <a:gd name="T13" fmla="*/ 0 h 1009"/>
                    <a:gd name="T14" fmla="*/ 16 w 427"/>
                    <a:gd name="T15" fmla="*/ 0 h 1009"/>
                    <a:gd name="T16" fmla="*/ 16 w 427"/>
                    <a:gd name="T17" fmla="*/ 0 h 1009"/>
                    <a:gd name="T18" fmla="*/ 16 w 427"/>
                    <a:gd name="T19" fmla="*/ 0 h 1009"/>
                    <a:gd name="T20" fmla="*/ 16 w 427"/>
                    <a:gd name="T21" fmla="*/ 0 h 1009"/>
                    <a:gd name="T22" fmla="*/ 16 w 427"/>
                    <a:gd name="T23" fmla="*/ 0 h 1009"/>
                    <a:gd name="T24" fmla="*/ 16 w 427"/>
                    <a:gd name="T25" fmla="*/ 0 h 1009"/>
                    <a:gd name="T26" fmla="*/ 2 w 427"/>
                    <a:gd name="T27" fmla="*/ 35 h 1009"/>
                    <a:gd name="T28" fmla="*/ 2 w 427"/>
                    <a:gd name="T29" fmla="*/ 35 h 1009"/>
                    <a:gd name="T30" fmla="*/ 2 w 427"/>
                    <a:gd name="T31" fmla="*/ 35 h 1009"/>
                    <a:gd name="T32" fmla="*/ 2 w 427"/>
                    <a:gd name="T33" fmla="*/ 35 h 1009"/>
                    <a:gd name="T34" fmla="*/ 2 w 427"/>
                    <a:gd name="T35" fmla="*/ 35 h 1009"/>
                    <a:gd name="T36" fmla="*/ 2 w 427"/>
                    <a:gd name="T37" fmla="*/ 35 h 1009"/>
                    <a:gd name="T38" fmla="*/ 2 w 427"/>
                    <a:gd name="T39" fmla="*/ 35 h 1009"/>
                    <a:gd name="T40" fmla="*/ 1 w 427"/>
                    <a:gd name="T41" fmla="*/ 35 h 1009"/>
                    <a:gd name="T42" fmla="*/ 1 w 427"/>
                    <a:gd name="T43" fmla="*/ 35 h 1009"/>
                    <a:gd name="T44" fmla="*/ 1 w 427"/>
                    <a:gd name="T45" fmla="*/ 35 h 1009"/>
                    <a:gd name="T46" fmla="*/ 1 w 427"/>
                    <a:gd name="T47" fmla="*/ 35 h 1009"/>
                    <a:gd name="T48" fmla="*/ 1 w 427"/>
                    <a:gd name="T49" fmla="*/ 35 h 1009"/>
                    <a:gd name="T50" fmla="*/ 1 w 427"/>
                    <a:gd name="T51" fmla="*/ 35 h 1009"/>
                    <a:gd name="T52" fmla="*/ 1 w 427"/>
                    <a:gd name="T53" fmla="*/ 35 h 1009"/>
                    <a:gd name="T54" fmla="*/ 4 w 427"/>
                    <a:gd name="T55" fmla="*/ 35 h 1009"/>
                    <a:gd name="T56" fmla="*/ 1 w 427"/>
                    <a:gd name="T57" fmla="*/ 37 h 1009"/>
                    <a:gd name="T58" fmla="*/ 0 w 427"/>
                    <a:gd name="T59" fmla="*/ 34 h 1009"/>
                    <a:gd name="T60" fmla="*/ 4 w 427"/>
                    <a:gd name="T61" fmla="*/ 35 h 1009"/>
                    <a:gd name="T62" fmla="*/ 4 w 427"/>
                    <a:gd name="T63" fmla="*/ 35 h 100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427" h="1009">
                      <a:moveTo>
                        <a:pt x="38" y="949"/>
                      </a:moveTo>
                      <a:lnTo>
                        <a:pt x="411" y="6"/>
                      </a:lnTo>
                      <a:lnTo>
                        <a:pt x="411" y="4"/>
                      </a:lnTo>
                      <a:lnTo>
                        <a:pt x="412" y="3"/>
                      </a:lnTo>
                      <a:lnTo>
                        <a:pt x="415" y="2"/>
                      </a:lnTo>
                      <a:lnTo>
                        <a:pt x="418" y="0"/>
                      </a:lnTo>
                      <a:lnTo>
                        <a:pt x="421" y="0"/>
                      </a:lnTo>
                      <a:lnTo>
                        <a:pt x="424" y="2"/>
                      </a:lnTo>
                      <a:lnTo>
                        <a:pt x="426" y="4"/>
                      </a:lnTo>
                      <a:lnTo>
                        <a:pt x="427" y="5"/>
                      </a:lnTo>
                      <a:lnTo>
                        <a:pt x="427" y="6"/>
                      </a:lnTo>
                      <a:lnTo>
                        <a:pt x="427" y="7"/>
                      </a:lnTo>
                      <a:lnTo>
                        <a:pt x="427" y="9"/>
                      </a:lnTo>
                      <a:lnTo>
                        <a:pt x="56" y="952"/>
                      </a:lnTo>
                      <a:lnTo>
                        <a:pt x="55" y="953"/>
                      </a:lnTo>
                      <a:lnTo>
                        <a:pt x="54" y="954"/>
                      </a:lnTo>
                      <a:lnTo>
                        <a:pt x="52" y="957"/>
                      </a:lnTo>
                      <a:lnTo>
                        <a:pt x="48" y="957"/>
                      </a:lnTo>
                      <a:lnTo>
                        <a:pt x="44" y="957"/>
                      </a:lnTo>
                      <a:lnTo>
                        <a:pt x="41" y="955"/>
                      </a:lnTo>
                      <a:lnTo>
                        <a:pt x="40" y="954"/>
                      </a:lnTo>
                      <a:lnTo>
                        <a:pt x="39" y="954"/>
                      </a:lnTo>
                      <a:lnTo>
                        <a:pt x="39" y="953"/>
                      </a:lnTo>
                      <a:lnTo>
                        <a:pt x="38" y="951"/>
                      </a:lnTo>
                      <a:lnTo>
                        <a:pt x="38" y="950"/>
                      </a:lnTo>
                      <a:lnTo>
                        <a:pt x="38" y="949"/>
                      </a:lnTo>
                      <a:close/>
                      <a:moveTo>
                        <a:pt x="103" y="948"/>
                      </a:moveTo>
                      <a:lnTo>
                        <a:pt x="24" y="1009"/>
                      </a:lnTo>
                      <a:lnTo>
                        <a:pt x="0" y="930"/>
                      </a:lnTo>
                      <a:lnTo>
                        <a:pt x="103" y="94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693" name="Freeform 377">
                  <a:extLst>
                    <a:ext uri="{FF2B5EF4-FFF2-40B4-BE49-F238E27FC236}">
                      <a16:creationId xmlns:a16="http://schemas.microsoft.com/office/drawing/2014/main" id="{AFFCE0B7-96BF-A1AE-7E03-7189D2A12436}"/>
                    </a:ext>
                  </a:extLst>
                </p:cNvPr>
                <p:cNvSpPr>
                  <a:spLocks/>
                </p:cNvSpPr>
                <p:nvPr/>
              </p:nvSpPr>
              <p:spPr bwMode="auto">
                <a:xfrm>
                  <a:off x="2045" y="2415"/>
                  <a:ext cx="130" cy="319"/>
                </a:xfrm>
                <a:custGeom>
                  <a:avLst/>
                  <a:gdLst>
                    <a:gd name="T0" fmla="*/ 0 w 389"/>
                    <a:gd name="T1" fmla="*/ 35 h 957"/>
                    <a:gd name="T2" fmla="*/ 14 w 389"/>
                    <a:gd name="T3" fmla="*/ 0 h 957"/>
                    <a:gd name="T4" fmla="*/ 14 w 389"/>
                    <a:gd name="T5" fmla="*/ 0 h 957"/>
                    <a:gd name="T6" fmla="*/ 14 w 389"/>
                    <a:gd name="T7" fmla="*/ 0 h 957"/>
                    <a:gd name="T8" fmla="*/ 14 w 389"/>
                    <a:gd name="T9" fmla="*/ 0 h 957"/>
                    <a:gd name="T10" fmla="*/ 14 w 389"/>
                    <a:gd name="T11" fmla="*/ 0 h 957"/>
                    <a:gd name="T12" fmla="*/ 14 w 389"/>
                    <a:gd name="T13" fmla="*/ 0 h 957"/>
                    <a:gd name="T14" fmla="*/ 14 w 389"/>
                    <a:gd name="T15" fmla="*/ 0 h 957"/>
                    <a:gd name="T16" fmla="*/ 14 w 389"/>
                    <a:gd name="T17" fmla="*/ 0 h 957"/>
                    <a:gd name="T18" fmla="*/ 14 w 389"/>
                    <a:gd name="T19" fmla="*/ 0 h 957"/>
                    <a:gd name="T20" fmla="*/ 14 w 389"/>
                    <a:gd name="T21" fmla="*/ 0 h 957"/>
                    <a:gd name="T22" fmla="*/ 14 w 389"/>
                    <a:gd name="T23" fmla="*/ 0 h 957"/>
                    <a:gd name="T24" fmla="*/ 14 w 389"/>
                    <a:gd name="T25" fmla="*/ 0 h 957"/>
                    <a:gd name="T26" fmla="*/ 1 w 389"/>
                    <a:gd name="T27" fmla="*/ 35 h 957"/>
                    <a:gd name="T28" fmla="*/ 1 w 389"/>
                    <a:gd name="T29" fmla="*/ 35 h 957"/>
                    <a:gd name="T30" fmla="*/ 1 w 389"/>
                    <a:gd name="T31" fmla="*/ 35 h 957"/>
                    <a:gd name="T32" fmla="*/ 1 w 389"/>
                    <a:gd name="T33" fmla="*/ 35 h 957"/>
                    <a:gd name="T34" fmla="*/ 0 w 389"/>
                    <a:gd name="T35" fmla="*/ 35 h 957"/>
                    <a:gd name="T36" fmla="*/ 0 w 389"/>
                    <a:gd name="T37" fmla="*/ 35 h 957"/>
                    <a:gd name="T38" fmla="*/ 0 w 389"/>
                    <a:gd name="T39" fmla="*/ 35 h 957"/>
                    <a:gd name="T40" fmla="*/ 0 w 389"/>
                    <a:gd name="T41" fmla="*/ 35 h 957"/>
                    <a:gd name="T42" fmla="*/ 0 w 389"/>
                    <a:gd name="T43" fmla="*/ 35 h 957"/>
                    <a:gd name="T44" fmla="*/ 0 w 389"/>
                    <a:gd name="T45" fmla="*/ 35 h 957"/>
                    <a:gd name="T46" fmla="*/ 0 w 389"/>
                    <a:gd name="T47" fmla="*/ 35 h 957"/>
                    <a:gd name="T48" fmla="*/ 0 w 389"/>
                    <a:gd name="T49" fmla="*/ 35 h 957"/>
                    <a:gd name="T50" fmla="*/ 0 w 389"/>
                    <a:gd name="T51" fmla="*/ 35 h 957"/>
                    <a:gd name="T52" fmla="*/ 0 w 389"/>
                    <a:gd name="T53" fmla="*/ 35 h 95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389" h="957">
                      <a:moveTo>
                        <a:pt x="0" y="949"/>
                      </a:moveTo>
                      <a:lnTo>
                        <a:pt x="373" y="6"/>
                      </a:lnTo>
                      <a:lnTo>
                        <a:pt x="373" y="4"/>
                      </a:lnTo>
                      <a:lnTo>
                        <a:pt x="374" y="3"/>
                      </a:lnTo>
                      <a:lnTo>
                        <a:pt x="377" y="2"/>
                      </a:lnTo>
                      <a:lnTo>
                        <a:pt x="380" y="0"/>
                      </a:lnTo>
                      <a:lnTo>
                        <a:pt x="383" y="0"/>
                      </a:lnTo>
                      <a:lnTo>
                        <a:pt x="386" y="2"/>
                      </a:lnTo>
                      <a:lnTo>
                        <a:pt x="388" y="4"/>
                      </a:lnTo>
                      <a:lnTo>
                        <a:pt x="389" y="5"/>
                      </a:lnTo>
                      <a:lnTo>
                        <a:pt x="389" y="6"/>
                      </a:lnTo>
                      <a:lnTo>
                        <a:pt x="389" y="7"/>
                      </a:lnTo>
                      <a:lnTo>
                        <a:pt x="389" y="9"/>
                      </a:lnTo>
                      <a:lnTo>
                        <a:pt x="18" y="952"/>
                      </a:lnTo>
                      <a:lnTo>
                        <a:pt x="17" y="953"/>
                      </a:lnTo>
                      <a:lnTo>
                        <a:pt x="16" y="954"/>
                      </a:lnTo>
                      <a:lnTo>
                        <a:pt x="14" y="957"/>
                      </a:lnTo>
                      <a:lnTo>
                        <a:pt x="10" y="957"/>
                      </a:lnTo>
                      <a:lnTo>
                        <a:pt x="6" y="957"/>
                      </a:lnTo>
                      <a:lnTo>
                        <a:pt x="3" y="955"/>
                      </a:lnTo>
                      <a:lnTo>
                        <a:pt x="2" y="954"/>
                      </a:lnTo>
                      <a:lnTo>
                        <a:pt x="1" y="954"/>
                      </a:lnTo>
                      <a:lnTo>
                        <a:pt x="1" y="953"/>
                      </a:lnTo>
                      <a:lnTo>
                        <a:pt x="0" y="951"/>
                      </a:lnTo>
                      <a:lnTo>
                        <a:pt x="0" y="950"/>
                      </a:lnTo>
                      <a:lnTo>
                        <a:pt x="0" y="949"/>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1694" name="Freeform 378">
                  <a:extLst>
                    <a:ext uri="{FF2B5EF4-FFF2-40B4-BE49-F238E27FC236}">
                      <a16:creationId xmlns:a16="http://schemas.microsoft.com/office/drawing/2014/main" id="{873468AF-4C66-50C5-C72A-5DB14E6A92EE}"/>
                    </a:ext>
                  </a:extLst>
                </p:cNvPr>
                <p:cNvSpPr>
                  <a:spLocks/>
                </p:cNvSpPr>
                <p:nvPr/>
              </p:nvSpPr>
              <p:spPr bwMode="auto">
                <a:xfrm>
                  <a:off x="2032" y="2725"/>
                  <a:ext cx="35" cy="26"/>
                </a:xfrm>
                <a:custGeom>
                  <a:avLst/>
                  <a:gdLst>
                    <a:gd name="T0" fmla="*/ 4 w 103"/>
                    <a:gd name="T1" fmla="*/ 1 h 79"/>
                    <a:gd name="T2" fmla="*/ 1 w 103"/>
                    <a:gd name="T3" fmla="*/ 3 h 79"/>
                    <a:gd name="T4" fmla="*/ 0 w 103"/>
                    <a:gd name="T5" fmla="*/ 0 h 79"/>
                    <a:gd name="T6" fmla="*/ 4 w 103"/>
                    <a:gd name="T7" fmla="*/ 1 h 79"/>
                    <a:gd name="T8" fmla="*/ 4 w 103"/>
                    <a:gd name="T9" fmla="*/ 1 h 7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3" h="79">
                      <a:moveTo>
                        <a:pt x="103" y="18"/>
                      </a:moveTo>
                      <a:lnTo>
                        <a:pt x="24" y="79"/>
                      </a:lnTo>
                      <a:lnTo>
                        <a:pt x="0" y="0"/>
                      </a:lnTo>
                      <a:lnTo>
                        <a:pt x="103" y="18"/>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1695" name="Freeform 379">
                  <a:extLst>
                    <a:ext uri="{FF2B5EF4-FFF2-40B4-BE49-F238E27FC236}">
                      <a16:creationId xmlns:a16="http://schemas.microsoft.com/office/drawing/2014/main" id="{C356D199-57EF-6F9E-FE69-44D28613FD9E}"/>
                    </a:ext>
                  </a:extLst>
                </p:cNvPr>
                <p:cNvSpPr>
                  <a:spLocks noEditPoints="1"/>
                </p:cNvSpPr>
                <p:nvPr/>
              </p:nvSpPr>
              <p:spPr bwMode="auto">
                <a:xfrm>
                  <a:off x="1743" y="2751"/>
                  <a:ext cx="265" cy="184"/>
                </a:xfrm>
                <a:custGeom>
                  <a:avLst/>
                  <a:gdLst>
                    <a:gd name="T0" fmla="*/ 0 w 795"/>
                    <a:gd name="T1" fmla="*/ 20 h 552"/>
                    <a:gd name="T2" fmla="*/ 27 w 795"/>
                    <a:gd name="T3" fmla="*/ 1 h 552"/>
                    <a:gd name="T4" fmla="*/ 27 w 795"/>
                    <a:gd name="T5" fmla="*/ 1 h 552"/>
                    <a:gd name="T6" fmla="*/ 27 w 795"/>
                    <a:gd name="T7" fmla="*/ 1 h 552"/>
                    <a:gd name="T8" fmla="*/ 27 w 795"/>
                    <a:gd name="T9" fmla="*/ 1 h 552"/>
                    <a:gd name="T10" fmla="*/ 27 w 795"/>
                    <a:gd name="T11" fmla="*/ 1 h 552"/>
                    <a:gd name="T12" fmla="*/ 27 w 795"/>
                    <a:gd name="T13" fmla="*/ 1 h 552"/>
                    <a:gd name="T14" fmla="*/ 27 w 795"/>
                    <a:gd name="T15" fmla="*/ 2 h 552"/>
                    <a:gd name="T16" fmla="*/ 27 w 795"/>
                    <a:gd name="T17" fmla="*/ 2 h 552"/>
                    <a:gd name="T18" fmla="*/ 27 w 795"/>
                    <a:gd name="T19" fmla="*/ 2 h 552"/>
                    <a:gd name="T20" fmla="*/ 27 w 795"/>
                    <a:gd name="T21" fmla="*/ 2 h 552"/>
                    <a:gd name="T22" fmla="*/ 27 w 795"/>
                    <a:gd name="T23" fmla="*/ 2 h 552"/>
                    <a:gd name="T24" fmla="*/ 27 w 795"/>
                    <a:gd name="T25" fmla="*/ 2 h 552"/>
                    <a:gd name="T26" fmla="*/ 27 w 795"/>
                    <a:gd name="T27" fmla="*/ 2 h 552"/>
                    <a:gd name="T28" fmla="*/ 1 w 795"/>
                    <a:gd name="T29" fmla="*/ 20 h 552"/>
                    <a:gd name="T30" fmla="*/ 0 w 795"/>
                    <a:gd name="T31" fmla="*/ 20 h 552"/>
                    <a:gd name="T32" fmla="*/ 0 w 795"/>
                    <a:gd name="T33" fmla="*/ 20 h 552"/>
                    <a:gd name="T34" fmla="*/ 0 w 795"/>
                    <a:gd name="T35" fmla="*/ 20 h 552"/>
                    <a:gd name="T36" fmla="*/ 0 w 795"/>
                    <a:gd name="T37" fmla="*/ 20 h 552"/>
                    <a:gd name="T38" fmla="*/ 0 w 795"/>
                    <a:gd name="T39" fmla="*/ 20 h 552"/>
                    <a:gd name="T40" fmla="*/ 0 w 795"/>
                    <a:gd name="T41" fmla="*/ 20 h 552"/>
                    <a:gd name="T42" fmla="*/ 0 w 795"/>
                    <a:gd name="T43" fmla="*/ 20 h 552"/>
                    <a:gd name="T44" fmla="*/ 0 w 795"/>
                    <a:gd name="T45" fmla="*/ 20 h 552"/>
                    <a:gd name="T46" fmla="*/ 0 w 795"/>
                    <a:gd name="T47" fmla="*/ 20 h 552"/>
                    <a:gd name="T48" fmla="*/ 0 w 795"/>
                    <a:gd name="T49" fmla="*/ 20 h 552"/>
                    <a:gd name="T50" fmla="*/ 0 w 795"/>
                    <a:gd name="T51" fmla="*/ 20 h 552"/>
                    <a:gd name="T52" fmla="*/ 0 w 795"/>
                    <a:gd name="T53" fmla="*/ 20 h 552"/>
                    <a:gd name="T54" fmla="*/ 0 w 795"/>
                    <a:gd name="T55" fmla="*/ 20 h 552"/>
                    <a:gd name="T56" fmla="*/ 25 w 795"/>
                    <a:gd name="T57" fmla="*/ 1 h 552"/>
                    <a:gd name="T58" fmla="*/ 29 w 795"/>
                    <a:gd name="T59" fmla="*/ 0 h 552"/>
                    <a:gd name="T60" fmla="*/ 28 w 795"/>
                    <a:gd name="T61" fmla="*/ 3 h 552"/>
                    <a:gd name="T62" fmla="*/ 25 w 795"/>
                    <a:gd name="T63" fmla="*/ 1 h 552"/>
                    <a:gd name="T64" fmla="*/ 25 w 795"/>
                    <a:gd name="T65" fmla="*/ 1 h 55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95" h="552">
                      <a:moveTo>
                        <a:pt x="3" y="542"/>
                      </a:moveTo>
                      <a:lnTo>
                        <a:pt x="726" y="40"/>
                      </a:lnTo>
                      <a:lnTo>
                        <a:pt x="729" y="37"/>
                      </a:lnTo>
                      <a:lnTo>
                        <a:pt x="732" y="37"/>
                      </a:lnTo>
                      <a:lnTo>
                        <a:pt x="736" y="37"/>
                      </a:lnTo>
                      <a:lnTo>
                        <a:pt x="739" y="40"/>
                      </a:lnTo>
                      <a:lnTo>
                        <a:pt x="741" y="40"/>
                      </a:lnTo>
                      <a:lnTo>
                        <a:pt x="741" y="41"/>
                      </a:lnTo>
                      <a:lnTo>
                        <a:pt x="742" y="42"/>
                      </a:lnTo>
                      <a:lnTo>
                        <a:pt x="742" y="43"/>
                      </a:lnTo>
                      <a:lnTo>
                        <a:pt x="742" y="45"/>
                      </a:lnTo>
                      <a:lnTo>
                        <a:pt x="742" y="46"/>
                      </a:lnTo>
                      <a:lnTo>
                        <a:pt x="741" y="47"/>
                      </a:lnTo>
                      <a:lnTo>
                        <a:pt x="740" y="47"/>
                      </a:lnTo>
                      <a:lnTo>
                        <a:pt x="15" y="550"/>
                      </a:lnTo>
                      <a:lnTo>
                        <a:pt x="12" y="551"/>
                      </a:lnTo>
                      <a:lnTo>
                        <a:pt x="9" y="552"/>
                      </a:lnTo>
                      <a:lnTo>
                        <a:pt x="6" y="551"/>
                      </a:lnTo>
                      <a:lnTo>
                        <a:pt x="3" y="550"/>
                      </a:lnTo>
                      <a:lnTo>
                        <a:pt x="2" y="549"/>
                      </a:lnTo>
                      <a:lnTo>
                        <a:pt x="1" y="548"/>
                      </a:lnTo>
                      <a:lnTo>
                        <a:pt x="0" y="547"/>
                      </a:lnTo>
                      <a:lnTo>
                        <a:pt x="0" y="546"/>
                      </a:lnTo>
                      <a:lnTo>
                        <a:pt x="0" y="545"/>
                      </a:lnTo>
                      <a:lnTo>
                        <a:pt x="1" y="544"/>
                      </a:lnTo>
                      <a:lnTo>
                        <a:pt x="2" y="543"/>
                      </a:lnTo>
                      <a:lnTo>
                        <a:pt x="3" y="542"/>
                      </a:lnTo>
                      <a:close/>
                      <a:moveTo>
                        <a:pt x="682" y="27"/>
                      </a:moveTo>
                      <a:lnTo>
                        <a:pt x="795" y="0"/>
                      </a:lnTo>
                      <a:lnTo>
                        <a:pt x="758" y="77"/>
                      </a:lnTo>
                      <a:lnTo>
                        <a:pt x="682" y="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696" name="Freeform 380">
                  <a:extLst>
                    <a:ext uri="{FF2B5EF4-FFF2-40B4-BE49-F238E27FC236}">
                      <a16:creationId xmlns:a16="http://schemas.microsoft.com/office/drawing/2014/main" id="{FDB72CC8-66D7-285B-8A53-D99C3AD2571C}"/>
                    </a:ext>
                  </a:extLst>
                </p:cNvPr>
                <p:cNvSpPr>
                  <a:spLocks/>
                </p:cNvSpPr>
                <p:nvPr/>
              </p:nvSpPr>
              <p:spPr bwMode="auto">
                <a:xfrm>
                  <a:off x="1743" y="2763"/>
                  <a:ext cx="247" cy="172"/>
                </a:xfrm>
                <a:custGeom>
                  <a:avLst/>
                  <a:gdLst>
                    <a:gd name="T0" fmla="*/ 0 w 742"/>
                    <a:gd name="T1" fmla="*/ 19 h 515"/>
                    <a:gd name="T2" fmla="*/ 27 w 742"/>
                    <a:gd name="T3" fmla="*/ 0 h 515"/>
                    <a:gd name="T4" fmla="*/ 27 w 742"/>
                    <a:gd name="T5" fmla="*/ 0 h 515"/>
                    <a:gd name="T6" fmla="*/ 27 w 742"/>
                    <a:gd name="T7" fmla="*/ 0 h 515"/>
                    <a:gd name="T8" fmla="*/ 27 w 742"/>
                    <a:gd name="T9" fmla="*/ 0 h 515"/>
                    <a:gd name="T10" fmla="*/ 27 w 742"/>
                    <a:gd name="T11" fmla="*/ 0 h 515"/>
                    <a:gd name="T12" fmla="*/ 27 w 742"/>
                    <a:gd name="T13" fmla="*/ 0 h 515"/>
                    <a:gd name="T14" fmla="*/ 27 w 742"/>
                    <a:gd name="T15" fmla="*/ 0 h 515"/>
                    <a:gd name="T16" fmla="*/ 27 w 742"/>
                    <a:gd name="T17" fmla="*/ 0 h 515"/>
                    <a:gd name="T18" fmla="*/ 27 w 742"/>
                    <a:gd name="T19" fmla="*/ 0 h 515"/>
                    <a:gd name="T20" fmla="*/ 27 w 742"/>
                    <a:gd name="T21" fmla="*/ 0 h 515"/>
                    <a:gd name="T22" fmla="*/ 27 w 742"/>
                    <a:gd name="T23" fmla="*/ 0 h 515"/>
                    <a:gd name="T24" fmla="*/ 27 w 742"/>
                    <a:gd name="T25" fmla="*/ 0 h 515"/>
                    <a:gd name="T26" fmla="*/ 27 w 742"/>
                    <a:gd name="T27" fmla="*/ 0 h 515"/>
                    <a:gd name="T28" fmla="*/ 1 w 742"/>
                    <a:gd name="T29" fmla="*/ 19 h 515"/>
                    <a:gd name="T30" fmla="*/ 0 w 742"/>
                    <a:gd name="T31" fmla="*/ 19 h 515"/>
                    <a:gd name="T32" fmla="*/ 0 w 742"/>
                    <a:gd name="T33" fmla="*/ 19 h 515"/>
                    <a:gd name="T34" fmla="*/ 0 w 742"/>
                    <a:gd name="T35" fmla="*/ 19 h 515"/>
                    <a:gd name="T36" fmla="*/ 0 w 742"/>
                    <a:gd name="T37" fmla="*/ 19 h 515"/>
                    <a:gd name="T38" fmla="*/ 0 w 742"/>
                    <a:gd name="T39" fmla="*/ 19 h 515"/>
                    <a:gd name="T40" fmla="*/ 0 w 742"/>
                    <a:gd name="T41" fmla="*/ 19 h 515"/>
                    <a:gd name="T42" fmla="*/ 0 w 742"/>
                    <a:gd name="T43" fmla="*/ 19 h 515"/>
                    <a:gd name="T44" fmla="*/ 0 w 742"/>
                    <a:gd name="T45" fmla="*/ 19 h 515"/>
                    <a:gd name="T46" fmla="*/ 0 w 742"/>
                    <a:gd name="T47" fmla="*/ 19 h 515"/>
                    <a:gd name="T48" fmla="*/ 0 w 742"/>
                    <a:gd name="T49" fmla="*/ 19 h 515"/>
                    <a:gd name="T50" fmla="*/ 0 w 742"/>
                    <a:gd name="T51" fmla="*/ 19 h 515"/>
                    <a:gd name="T52" fmla="*/ 0 w 742"/>
                    <a:gd name="T53" fmla="*/ 19 h 515"/>
                    <a:gd name="T54" fmla="*/ 0 w 742"/>
                    <a:gd name="T55" fmla="*/ 19 h 51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742" h="515">
                      <a:moveTo>
                        <a:pt x="3" y="505"/>
                      </a:moveTo>
                      <a:lnTo>
                        <a:pt x="726" y="3"/>
                      </a:lnTo>
                      <a:lnTo>
                        <a:pt x="729" y="0"/>
                      </a:lnTo>
                      <a:lnTo>
                        <a:pt x="732" y="0"/>
                      </a:lnTo>
                      <a:lnTo>
                        <a:pt x="736" y="0"/>
                      </a:lnTo>
                      <a:lnTo>
                        <a:pt x="739" y="3"/>
                      </a:lnTo>
                      <a:lnTo>
                        <a:pt x="741" y="3"/>
                      </a:lnTo>
                      <a:lnTo>
                        <a:pt x="741" y="4"/>
                      </a:lnTo>
                      <a:lnTo>
                        <a:pt x="742" y="5"/>
                      </a:lnTo>
                      <a:lnTo>
                        <a:pt x="742" y="6"/>
                      </a:lnTo>
                      <a:lnTo>
                        <a:pt x="742" y="8"/>
                      </a:lnTo>
                      <a:lnTo>
                        <a:pt x="742" y="9"/>
                      </a:lnTo>
                      <a:lnTo>
                        <a:pt x="741" y="10"/>
                      </a:lnTo>
                      <a:lnTo>
                        <a:pt x="740" y="10"/>
                      </a:lnTo>
                      <a:lnTo>
                        <a:pt x="15" y="513"/>
                      </a:lnTo>
                      <a:lnTo>
                        <a:pt x="12" y="514"/>
                      </a:lnTo>
                      <a:lnTo>
                        <a:pt x="9" y="515"/>
                      </a:lnTo>
                      <a:lnTo>
                        <a:pt x="6" y="514"/>
                      </a:lnTo>
                      <a:lnTo>
                        <a:pt x="3" y="513"/>
                      </a:lnTo>
                      <a:lnTo>
                        <a:pt x="2" y="512"/>
                      </a:lnTo>
                      <a:lnTo>
                        <a:pt x="1" y="511"/>
                      </a:lnTo>
                      <a:lnTo>
                        <a:pt x="0" y="510"/>
                      </a:lnTo>
                      <a:lnTo>
                        <a:pt x="0" y="509"/>
                      </a:lnTo>
                      <a:lnTo>
                        <a:pt x="0" y="508"/>
                      </a:lnTo>
                      <a:lnTo>
                        <a:pt x="1" y="507"/>
                      </a:lnTo>
                      <a:lnTo>
                        <a:pt x="2" y="506"/>
                      </a:lnTo>
                      <a:lnTo>
                        <a:pt x="3" y="505"/>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1697" name="Freeform 381">
                  <a:extLst>
                    <a:ext uri="{FF2B5EF4-FFF2-40B4-BE49-F238E27FC236}">
                      <a16:creationId xmlns:a16="http://schemas.microsoft.com/office/drawing/2014/main" id="{3301CD29-5C90-0047-4386-4AEB950B4964}"/>
                    </a:ext>
                  </a:extLst>
                </p:cNvPr>
                <p:cNvSpPr>
                  <a:spLocks/>
                </p:cNvSpPr>
                <p:nvPr/>
              </p:nvSpPr>
              <p:spPr bwMode="auto">
                <a:xfrm>
                  <a:off x="1970" y="2751"/>
                  <a:ext cx="38" cy="26"/>
                </a:xfrm>
                <a:custGeom>
                  <a:avLst/>
                  <a:gdLst>
                    <a:gd name="T0" fmla="*/ 0 w 113"/>
                    <a:gd name="T1" fmla="*/ 1 h 77"/>
                    <a:gd name="T2" fmla="*/ 4 w 113"/>
                    <a:gd name="T3" fmla="*/ 0 h 77"/>
                    <a:gd name="T4" fmla="*/ 3 w 113"/>
                    <a:gd name="T5" fmla="*/ 3 h 77"/>
                    <a:gd name="T6" fmla="*/ 0 w 113"/>
                    <a:gd name="T7" fmla="*/ 1 h 77"/>
                    <a:gd name="T8" fmla="*/ 0 w 113"/>
                    <a:gd name="T9" fmla="*/ 1 h 7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3" h="77">
                      <a:moveTo>
                        <a:pt x="0" y="27"/>
                      </a:moveTo>
                      <a:lnTo>
                        <a:pt x="113" y="0"/>
                      </a:lnTo>
                      <a:lnTo>
                        <a:pt x="76" y="77"/>
                      </a:lnTo>
                      <a:lnTo>
                        <a:pt x="0" y="27"/>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27774" name="Rectangle 382">
                  <a:extLst>
                    <a:ext uri="{FF2B5EF4-FFF2-40B4-BE49-F238E27FC236}">
                      <a16:creationId xmlns:a16="http://schemas.microsoft.com/office/drawing/2014/main" id="{86592425-8A34-867D-A0BE-ECD2E00B0E60}"/>
                    </a:ext>
                  </a:extLst>
                </p:cNvPr>
                <p:cNvSpPr>
                  <a:spLocks noChangeArrowheads="1"/>
                </p:cNvSpPr>
                <p:nvPr/>
              </p:nvSpPr>
              <p:spPr bwMode="auto">
                <a:xfrm>
                  <a:off x="1713" y="2895"/>
                  <a:ext cx="82" cy="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eaLnBrk="0" hangingPunct="0">
                    <a:defRPr/>
                  </a:pPr>
                  <a:r>
                    <a:rPr lang="en-US" sz="900" b="1">
                      <a:solidFill>
                        <a:srgbClr val="000000"/>
                      </a:solidFill>
                      <a:latin typeface="Arial" charset="0"/>
                      <a:ea typeface="ＭＳ Ｐゴシック" charset="0"/>
                      <a:cs typeface="Arial" charset="0"/>
                    </a:rPr>
                    <a:t>18</a:t>
                  </a:r>
                  <a:endParaRPr lang="en-US" sz="1200">
                    <a:solidFill>
                      <a:srgbClr val="009999"/>
                    </a:solidFill>
                    <a:effectLst>
                      <a:outerShdw blurRad="38100" dist="38100" dir="2700000" algn="tl">
                        <a:srgbClr val="DDDDDD"/>
                      </a:outerShdw>
                    </a:effectLst>
                    <a:latin typeface="Arial" charset="0"/>
                    <a:ea typeface="ＭＳ Ｐゴシック" charset="0"/>
                    <a:cs typeface="Arial" charset="0"/>
                  </a:endParaRPr>
                </a:p>
              </p:txBody>
            </p:sp>
            <p:sp>
              <p:nvSpPr>
                <p:cNvPr id="71699" name="Rectangle 383">
                  <a:extLst>
                    <a:ext uri="{FF2B5EF4-FFF2-40B4-BE49-F238E27FC236}">
                      <a16:creationId xmlns:a16="http://schemas.microsoft.com/office/drawing/2014/main" id="{11102DA9-0AD6-B0BA-14C3-7389825AD0B0}"/>
                    </a:ext>
                  </a:extLst>
                </p:cNvPr>
                <p:cNvSpPr>
                  <a:spLocks noChangeArrowheads="1"/>
                </p:cNvSpPr>
                <p:nvPr/>
              </p:nvSpPr>
              <p:spPr bwMode="auto">
                <a:xfrm>
                  <a:off x="8" y="1202"/>
                  <a:ext cx="2635" cy="206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rgbClr val="46BA9C"/>
                      </a:solidFill>
                      <a:latin typeface="Arial" panose="020B0604020202020204" pitchFamily="34" charset="0"/>
                      <a:ea typeface="ＭＳ Ｐゴシック" panose="020B0600070205080204" pitchFamily="34" charset="-128"/>
                    </a:defRPr>
                  </a:lvl1pPr>
                  <a:lvl2pPr marL="742950" indent="-285750" eaLnBrk="0" hangingPunct="0">
                    <a:defRPr sz="1600">
                      <a:solidFill>
                        <a:srgbClr val="46BA9C"/>
                      </a:solidFill>
                      <a:latin typeface="Arial" panose="020B0604020202020204" pitchFamily="34" charset="0"/>
                      <a:ea typeface="ＭＳ Ｐゴシック" panose="020B0600070205080204" pitchFamily="34" charset="-128"/>
                    </a:defRPr>
                  </a:lvl2pPr>
                  <a:lvl3pPr marL="1143000" indent="-228600" eaLnBrk="0" hangingPunct="0">
                    <a:defRPr sz="1600">
                      <a:solidFill>
                        <a:srgbClr val="46BA9C"/>
                      </a:solidFill>
                      <a:latin typeface="Arial" panose="020B0604020202020204" pitchFamily="34" charset="0"/>
                      <a:ea typeface="ＭＳ Ｐゴシック" panose="020B0600070205080204" pitchFamily="34" charset="-128"/>
                    </a:defRPr>
                  </a:lvl3pPr>
                  <a:lvl4pPr marL="1600200" indent="-228600" eaLnBrk="0" hangingPunct="0">
                    <a:defRPr sz="1600">
                      <a:solidFill>
                        <a:srgbClr val="46BA9C"/>
                      </a:solidFill>
                      <a:latin typeface="Arial" panose="020B0604020202020204" pitchFamily="34" charset="0"/>
                      <a:ea typeface="ＭＳ Ｐゴシック" panose="020B0600070205080204" pitchFamily="34" charset="-128"/>
                    </a:defRPr>
                  </a:lvl4pPr>
                  <a:lvl5pPr marL="2057400" indent="-228600" eaLnBrk="0" hangingPunct="0">
                    <a:defRPr sz="1600">
                      <a:solidFill>
                        <a:srgbClr val="46BA9C"/>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rgbClr val="46BA9C"/>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rgbClr val="46BA9C"/>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rgbClr val="46BA9C"/>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rgbClr val="46BA9C"/>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71700" name="Rectangle 384">
                  <a:extLst>
                    <a:ext uri="{FF2B5EF4-FFF2-40B4-BE49-F238E27FC236}">
                      <a16:creationId xmlns:a16="http://schemas.microsoft.com/office/drawing/2014/main" id="{17495AF3-4487-F6DF-2080-C32EF215B56A}"/>
                    </a:ext>
                  </a:extLst>
                </p:cNvPr>
                <p:cNvSpPr>
                  <a:spLocks noChangeArrowheads="1"/>
                </p:cNvSpPr>
                <p:nvPr/>
              </p:nvSpPr>
              <p:spPr bwMode="auto">
                <a:xfrm>
                  <a:off x="352" y="1356"/>
                  <a:ext cx="2038" cy="167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rgbClr val="46BA9C"/>
                      </a:solidFill>
                      <a:latin typeface="Arial" panose="020B0604020202020204" pitchFamily="34" charset="0"/>
                      <a:ea typeface="ＭＳ Ｐゴシック" panose="020B0600070205080204" pitchFamily="34" charset="-128"/>
                    </a:defRPr>
                  </a:lvl1pPr>
                  <a:lvl2pPr marL="742950" indent="-285750" eaLnBrk="0" hangingPunct="0">
                    <a:defRPr sz="1600">
                      <a:solidFill>
                        <a:srgbClr val="46BA9C"/>
                      </a:solidFill>
                      <a:latin typeface="Arial" panose="020B0604020202020204" pitchFamily="34" charset="0"/>
                      <a:ea typeface="ＭＳ Ｐゴシック" panose="020B0600070205080204" pitchFamily="34" charset="-128"/>
                    </a:defRPr>
                  </a:lvl2pPr>
                  <a:lvl3pPr marL="1143000" indent="-228600" eaLnBrk="0" hangingPunct="0">
                    <a:defRPr sz="1600">
                      <a:solidFill>
                        <a:srgbClr val="46BA9C"/>
                      </a:solidFill>
                      <a:latin typeface="Arial" panose="020B0604020202020204" pitchFamily="34" charset="0"/>
                      <a:ea typeface="ＭＳ Ｐゴシック" panose="020B0600070205080204" pitchFamily="34" charset="-128"/>
                    </a:defRPr>
                  </a:lvl3pPr>
                  <a:lvl4pPr marL="1600200" indent="-228600" eaLnBrk="0" hangingPunct="0">
                    <a:defRPr sz="1600">
                      <a:solidFill>
                        <a:srgbClr val="46BA9C"/>
                      </a:solidFill>
                      <a:latin typeface="Arial" panose="020B0604020202020204" pitchFamily="34" charset="0"/>
                      <a:ea typeface="ＭＳ Ｐゴシック" panose="020B0600070205080204" pitchFamily="34" charset="-128"/>
                    </a:defRPr>
                  </a:lvl4pPr>
                  <a:lvl5pPr marL="2057400" indent="-228600" eaLnBrk="0" hangingPunct="0">
                    <a:defRPr sz="1600">
                      <a:solidFill>
                        <a:srgbClr val="46BA9C"/>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rgbClr val="46BA9C"/>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rgbClr val="46BA9C"/>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rgbClr val="46BA9C"/>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rgbClr val="46BA9C"/>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71701" name="Rectangle 385">
                  <a:extLst>
                    <a:ext uri="{FF2B5EF4-FFF2-40B4-BE49-F238E27FC236}">
                      <a16:creationId xmlns:a16="http://schemas.microsoft.com/office/drawing/2014/main" id="{0EC87219-5FF5-8C5A-0562-6FE353C1C4B8}"/>
                    </a:ext>
                  </a:extLst>
                </p:cNvPr>
                <p:cNvSpPr>
                  <a:spLocks noChangeArrowheads="1"/>
                </p:cNvSpPr>
                <p:nvPr/>
              </p:nvSpPr>
              <p:spPr bwMode="auto">
                <a:xfrm>
                  <a:off x="352" y="1356"/>
                  <a:ext cx="2038" cy="1679"/>
                </a:xfrm>
                <a:prstGeom prst="rect">
                  <a:avLst/>
                </a:prstGeom>
                <a:noFill/>
                <a:ln w="1588">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1600">
                      <a:solidFill>
                        <a:srgbClr val="46BA9C"/>
                      </a:solidFill>
                      <a:latin typeface="Arial" panose="020B0604020202020204" pitchFamily="34" charset="0"/>
                      <a:ea typeface="ＭＳ Ｐゴシック" panose="020B0600070205080204" pitchFamily="34" charset="-128"/>
                    </a:defRPr>
                  </a:lvl1pPr>
                  <a:lvl2pPr marL="742950" indent="-285750" eaLnBrk="0" hangingPunct="0">
                    <a:defRPr sz="1600">
                      <a:solidFill>
                        <a:srgbClr val="46BA9C"/>
                      </a:solidFill>
                      <a:latin typeface="Arial" panose="020B0604020202020204" pitchFamily="34" charset="0"/>
                      <a:ea typeface="ＭＳ Ｐゴシック" panose="020B0600070205080204" pitchFamily="34" charset="-128"/>
                    </a:defRPr>
                  </a:lvl2pPr>
                  <a:lvl3pPr marL="1143000" indent="-228600" eaLnBrk="0" hangingPunct="0">
                    <a:defRPr sz="1600">
                      <a:solidFill>
                        <a:srgbClr val="46BA9C"/>
                      </a:solidFill>
                      <a:latin typeface="Arial" panose="020B0604020202020204" pitchFamily="34" charset="0"/>
                      <a:ea typeface="ＭＳ Ｐゴシック" panose="020B0600070205080204" pitchFamily="34" charset="-128"/>
                    </a:defRPr>
                  </a:lvl3pPr>
                  <a:lvl4pPr marL="1600200" indent="-228600" eaLnBrk="0" hangingPunct="0">
                    <a:defRPr sz="1600">
                      <a:solidFill>
                        <a:srgbClr val="46BA9C"/>
                      </a:solidFill>
                      <a:latin typeface="Arial" panose="020B0604020202020204" pitchFamily="34" charset="0"/>
                      <a:ea typeface="ＭＳ Ｐゴシック" panose="020B0600070205080204" pitchFamily="34" charset="-128"/>
                    </a:defRPr>
                  </a:lvl4pPr>
                  <a:lvl5pPr marL="2057400" indent="-228600" eaLnBrk="0" hangingPunct="0">
                    <a:defRPr sz="1600">
                      <a:solidFill>
                        <a:srgbClr val="46BA9C"/>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rgbClr val="46BA9C"/>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rgbClr val="46BA9C"/>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rgbClr val="46BA9C"/>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rgbClr val="46BA9C"/>
                      </a:solidFill>
                      <a:latin typeface="Arial" panose="020B0604020202020204" pitchFamily="34" charset="0"/>
                      <a:ea typeface="ＭＳ Ｐゴシック" panose="020B0600070205080204" pitchFamily="34" charset="-128"/>
                    </a:defRPr>
                  </a:lvl9pPr>
                </a:lstStyle>
                <a:p>
                  <a:pPr eaLnBrk="1" hangingPunct="1"/>
                  <a:endParaRPr lang="en-US" altLang="en-US"/>
                </a:p>
              </p:txBody>
            </p:sp>
            <p:pic>
              <p:nvPicPr>
                <p:cNvPr id="71702" name="Picture 386">
                  <a:extLst>
                    <a:ext uri="{FF2B5EF4-FFF2-40B4-BE49-F238E27FC236}">
                      <a16:creationId xmlns:a16="http://schemas.microsoft.com/office/drawing/2014/main" id="{59203491-0F73-C4A9-4CB2-D7DEE382179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2" y="1357"/>
                  <a:ext cx="2038" cy="1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03" name="Line 387">
                  <a:extLst>
                    <a:ext uri="{FF2B5EF4-FFF2-40B4-BE49-F238E27FC236}">
                      <a16:creationId xmlns:a16="http://schemas.microsoft.com/office/drawing/2014/main" id="{51F4624D-A717-A39F-CE16-B79793929EF9}"/>
                    </a:ext>
                  </a:extLst>
                </p:cNvPr>
                <p:cNvSpPr>
                  <a:spLocks noChangeShapeType="1"/>
                </p:cNvSpPr>
                <p:nvPr/>
              </p:nvSpPr>
              <p:spPr bwMode="auto">
                <a:xfrm>
                  <a:off x="507" y="1484"/>
                  <a:ext cx="1" cy="147"/>
                </a:xfrm>
                <a:prstGeom prst="line">
                  <a:avLst/>
                </a:prstGeom>
                <a:noFill/>
                <a:ln w="1588">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704" name="Line 388">
                  <a:extLst>
                    <a:ext uri="{FF2B5EF4-FFF2-40B4-BE49-F238E27FC236}">
                      <a16:creationId xmlns:a16="http://schemas.microsoft.com/office/drawing/2014/main" id="{C9127245-944B-BF4D-6C95-47556321138E}"/>
                    </a:ext>
                  </a:extLst>
                </p:cNvPr>
                <p:cNvSpPr>
                  <a:spLocks noChangeShapeType="1"/>
                </p:cNvSpPr>
                <p:nvPr/>
              </p:nvSpPr>
              <p:spPr bwMode="auto">
                <a:xfrm flipV="1">
                  <a:off x="507" y="1484"/>
                  <a:ext cx="1" cy="147"/>
                </a:xfrm>
                <a:prstGeom prst="line">
                  <a:avLst/>
                </a:prstGeom>
                <a:noFill/>
                <a:ln w="1588">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705" name="Line 389">
                  <a:extLst>
                    <a:ext uri="{FF2B5EF4-FFF2-40B4-BE49-F238E27FC236}">
                      <a16:creationId xmlns:a16="http://schemas.microsoft.com/office/drawing/2014/main" id="{719F1406-5D77-F405-6BF8-77BE23BF77C7}"/>
                    </a:ext>
                  </a:extLst>
                </p:cNvPr>
                <p:cNvSpPr>
                  <a:spLocks noChangeShapeType="1"/>
                </p:cNvSpPr>
                <p:nvPr/>
              </p:nvSpPr>
              <p:spPr bwMode="auto">
                <a:xfrm>
                  <a:off x="685" y="1484"/>
                  <a:ext cx="1" cy="147"/>
                </a:xfrm>
                <a:prstGeom prst="line">
                  <a:avLst/>
                </a:prstGeom>
                <a:noFill/>
                <a:ln w="1588">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706" name="Line 390">
                  <a:extLst>
                    <a:ext uri="{FF2B5EF4-FFF2-40B4-BE49-F238E27FC236}">
                      <a16:creationId xmlns:a16="http://schemas.microsoft.com/office/drawing/2014/main" id="{382CE537-FFB4-AB33-CA4E-1005B3B8508C}"/>
                    </a:ext>
                  </a:extLst>
                </p:cNvPr>
                <p:cNvSpPr>
                  <a:spLocks noChangeShapeType="1"/>
                </p:cNvSpPr>
                <p:nvPr/>
              </p:nvSpPr>
              <p:spPr bwMode="auto">
                <a:xfrm flipV="1">
                  <a:off x="685" y="1484"/>
                  <a:ext cx="1" cy="147"/>
                </a:xfrm>
                <a:prstGeom prst="line">
                  <a:avLst/>
                </a:prstGeom>
                <a:noFill/>
                <a:ln w="1588">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707" name="Line 391">
                  <a:extLst>
                    <a:ext uri="{FF2B5EF4-FFF2-40B4-BE49-F238E27FC236}">
                      <a16:creationId xmlns:a16="http://schemas.microsoft.com/office/drawing/2014/main" id="{8C3B8618-BAD3-57CE-AC11-C9E16BB8766F}"/>
                    </a:ext>
                  </a:extLst>
                </p:cNvPr>
                <p:cNvSpPr>
                  <a:spLocks noChangeShapeType="1"/>
                </p:cNvSpPr>
                <p:nvPr/>
              </p:nvSpPr>
              <p:spPr bwMode="auto">
                <a:xfrm>
                  <a:off x="2205" y="2884"/>
                  <a:ext cx="1" cy="111"/>
                </a:xfrm>
                <a:prstGeom prst="line">
                  <a:avLst/>
                </a:prstGeom>
                <a:noFill/>
                <a:ln w="1588">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708" name="Line 392">
                  <a:extLst>
                    <a:ext uri="{FF2B5EF4-FFF2-40B4-BE49-F238E27FC236}">
                      <a16:creationId xmlns:a16="http://schemas.microsoft.com/office/drawing/2014/main" id="{539BC283-0FC6-1373-D19A-F8D4F1AD5E20}"/>
                    </a:ext>
                  </a:extLst>
                </p:cNvPr>
                <p:cNvSpPr>
                  <a:spLocks noChangeShapeType="1"/>
                </p:cNvSpPr>
                <p:nvPr/>
              </p:nvSpPr>
              <p:spPr bwMode="auto">
                <a:xfrm flipV="1">
                  <a:off x="2205" y="2884"/>
                  <a:ext cx="1" cy="111"/>
                </a:xfrm>
                <a:prstGeom prst="line">
                  <a:avLst/>
                </a:prstGeom>
                <a:noFill/>
                <a:ln w="1588">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709" name="Line 393">
                  <a:extLst>
                    <a:ext uri="{FF2B5EF4-FFF2-40B4-BE49-F238E27FC236}">
                      <a16:creationId xmlns:a16="http://schemas.microsoft.com/office/drawing/2014/main" id="{106158AF-488E-C968-00D1-5F6A96ECD031}"/>
                    </a:ext>
                  </a:extLst>
                </p:cNvPr>
                <p:cNvSpPr>
                  <a:spLocks noChangeShapeType="1"/>
                </p:cNvSpPr>
                <p:nvPr/>
              </p:nvSpPr>
              <p:spPr bwMode="auto">
                <a:xfrm>
                  <a:off x="2342" y="2884"/>
                  <a:ext cx="1" cy="111"/>
                </a:xfrm>
                <a:prstGeom prst="line">
                  <a:avLst/>
                </a:prstGeom>
                <a:noFill/>
                <a:ln w="1588">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710" name="Line 394">
                  <a:extLst>
                    <a:ext uri="{FF2B5EF4-FFF2-40B4-BE49-F238E27FC236}">
                      <a16:creationId xmlns:a16="http://schemas.microsoft.com/office/drawing/2014/main" id="{680101EE-EA8C-03F9-475F-9541AC128E97}"/>
                    </a:ext>
                  </a:extLst>
                </p:cNvPr>
                <p:cNvSpPr>
                  <a:spLocks noChangeShapeType="1"/>
                </p:cNvSpPr>
                <p:nvPr/>
              </p:nvSpPr>
              <p:spPr bwMode="auto">
                <a:xfrm flipV="1">
                  <a:off x="2342" y="2884"/>
                  <a:ext cx="1" cy="111"/>
                </a:xfrm>
                <a:prstGeom prst="line">
                  <a:avLst/>
                </a:prstGeom>
                <a:noFill/>
                <a:ln w="1588">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711" name="Line 395">
                  <a:extLst>
                    <a:ext uri="{FF2B5EF4-FFF2-40B4-BE49-F238E27FC236}">
                      <a16:creationId xmlns:a16="http://schemas.microsoft.com/office/drawing/2014/main" id="{9357B6C0-B17D-B334-9B10-FB29FEDB0FB2}"/>
                    </a:ext>
                  </a:extLst>
                </p:cNvPr>
                <p:cNvSpPr>
                  <a:spLocks noChangeShapeType="1"/>
                </p:cNvSpPr>
                <p:nvPr/>
              </p:nvSpPr>
              <p:spPr bwMode="auto">
                <a:xfrm>
                  <a:off x="2114" y="2807"/>
                  <a:ext cx="1" cy="47"/>
                </a:xfrm>
                <a:prstGeom prst="line">
                  <a:avLst/>
                </a:prstGeom>
                <a:noFill/>
                <a:ln w="1588">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712" name="Line 396">
                  <a:extLst>
                    <a:ext uri="{FF2B5EF4-FFF2-40B4-BE49-F238E27FC236}">
                      <a16:creationId xmlns:a16="http://schemas.microsoft.com/office/drawing/2014/main" id="{CFF82C93-5A61-BBCF-1BE3-00D051FD9846}"/>
                    </a:ext>
                  </a:extLst>
                </p:cNvPr>
                <p:cNvSpPr>
                  <a:spLocks noChangeShapeType="1"/>
                </p:cNvSpPr>
                <p:nvPr/>
              </p:nvSpPr>
              <p:spPr bwMode="auto">
                <a:xfrm flipV="1">
                  <a:off x="2114" y="2807"/>
                  <a:ext cx="1" cy="47"/>
                </a:xfrm>
                <a:prstGeom prst="line">
                  <a:avLst/>
                </a:prstGeom>
                <a:noFill/>
                <a:ln w="1588">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713" name="Line 397">
                  <a:extLst>
                    <a:ext uri="{FF2B5EF4-FFF2-40B4-BE49-F238E27FC236}">
                      <a16:creationId xmlns:a16="http://schemas.microsoft.com/office/drawing/2014/main" id="{5D43BC8D-6133-E005-3D2C-7152D5693A2A}"/>
                    </a:ext>
                  </a:extLst>
                </p:cNvPr>
                <p:cNvSpPr>
                  <a:spLocks noChangeShapeType="1"/>
                </p:cNvSpPr>
                <p:nvPr/>
              </p:nvSpPr>
              <p:spPr bwMode="auto">
                <a:xfrm>
                  <a:off x="2169" y="2807"/>
                  <a:ext cx="0" cy="47"/>
                </a:xfrm>
                <a:prstGeom prst="line">
                  <a:avLst/>
                </a:prstGeom>
                <a:noFill/>
                <a:ln w="1588">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714" name="Line 398">
                  <a:extLst>
                    <a:ext uri="{FF2B5EF4-FFF2-40B4-BE49-F238E27FC236}">
                      <a16:creationId xmlns:a16="http://schemas.microsoft.com/office/drawing/2014/main" id="{54EC8F6B-353E-C165-F5D9-7F10C2FAE0AE}"/>
                    </a:ext>
                  </a:extLst>
                </p:cNvPr>
                <p:cNvSpPr>
                  <a:spLocks noChangeShapeType="1"/>
                </p:cNvSpPr>
                <p:nvPr/>
              </p:nvSpPr>
              <p:spPr bwMode="auto">
                <a:xfrm flipV="1">
                  <a:off x="2169" y="2807"/>
                  <a:ext cx="0" cy="47"/>
                </a:xfrm>
                <a:prstGeom prst="line">
                  <a:avLst/>
                </a:prstGeom>
                <a:noFill/>
                <a:ln w="1588">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715" name="Line 399">
                  <a:extLst>
                    <a:ext uri="{FF2B5EF4-FFF2-40B4-BE49-F238E27FC236}">
                      <a16:creationId xmlns:a16="http://schemas.microsoft.com/office/drawing/2014/main" id="{6F8BA6B8-2122-F474-9997-4E6BC4B6605F}"/>
                    </a:ext>
                  </a:extLst>
                </p:cNvPr>
                <p:cNvSpPr>
                  <a:spLocks noChangeShapeType="1"/>
                </p:cNvSpPr>
                <p:nvPr/>
              </p:nvSpPr>
              <p:spPr bwMode="auto">
                <a:xfrm>
                  <a:off x="1329" y="2160"/>
                  <a:ext cx="1" cy="91"/>
                </a:xfrm>
                <a:prstGeom prst="line">
                  <a:avLst/>
                </a:prstGeom>
                <a:noFill/>
                <a:ln w="1588">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716" name="Line 400">
                  <a:extLst>
                    <a:ext uri="{FF2B5EF4-FFF2-40B4-BE49-F238E27FC236}">
                      <a16:creationId xmlns:a16="http://schemas.microsoft.com/office/drawing/2014/main" id="{0D8F2F1E-2AE2-AE30-6644-B54FC5698D09}"/>
                    </a:ext>
                  </a:extLst>
                </p:cNvPr>
                <p:cNvSpPr>
                  <a:spLocks noChangeShapeType="1"/>
                </p:cNvSpPr>
                <p:nvPr/>
              </p:nvSpPr>
              <p:spPr bwMode="auto">
                <a:xfrm flipV="1">
                  <a:off x="1329" y="2160"/>
                  <a:ext cx="1" cy="91"/>
                </a:xfrm>
                <a:prstGeom prst="line">
                  <a:avLst/>
                </a:prstGeom>
                <a:noFill/>
                <a:ln w="1588">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717" name="Line 401">
                  <a:extLst>
                    <a:ext uri="{FF2B5EF4-FFF2-40B4-BE49-F238E27FC236}">
                      <a16:creationId xmlns:a16="http://schemas.microsoft.com/office/drawing/2014/main" id="{930E98F9-A578-0DA6-E1D6-82E7D02D7841}"/>
                    </a:ext>
                  </a:extLst>
                </p:cNvPr>
                <p:cNvSpPr>
                  <a:spLocks noChangeShapeType="1"/>
                </p:cNvSpPr>
                <p:nvPr/>
              </p:nvSpPr>
              <p:spPr bwMode="auto">
                <a:xfrm>
                  <a:off x="1438" y="2160"/>
                  <a:ext cx="1" cy="91"/>
                </a:xfrm>
                <a:prstGeom prst="line">
                  <a:avLst/>
                </a:prstGeom>
                <a:noFill/>
                <a:ln w="1588">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718" name="Line 402">
                  <a:extLst>
                    <a:ext uri="{FF2B5EF4-FFF2-40B4-BE49-F238E27FC236}">
                      <a16:creationId xmlns:a16="http://schemas.microsoft.com/office/drawing/2014/main" id="{F0422B56-55D2-C4DF-3892-B0757AC351FD}"/>
                    </a:ext>
                  </a:extLst>
                </p:cNvPr>
                <p:cNvSpPr>
                  <a:spLocks noChangeShapeType="1"/>
                </p:cNvSpPr>
                <p:nvPr/>
              </p:nvSpPr>
              <p:spPr bwMode="auto">
                <a:xfrm flipV="1">
                  <a:off x="1438" y="2160"/>
                  <a:ext cx="1" cy="91"/>
                </a:xfrm>
                <a:prstGeom prst="line">
                  <a:avLst/>
                </a:prstGeom>
                <a:noFill/>
                <a:ln w="1588">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719" name="Line 403">
                  <a:extLst>
                    <a:ext uri="{FF2B5EF4-FFF2-40B4-BE49-F238E27FC236}">
                      <a16:creationId xmlns:a16="http://schemas.microsoft.com/office/drawing/2014/main" id="{A4368BA2-0F56-9022-967D-89093176B406}"/>
                    </a:ext>
                  </a:extLst>
                </p:cNvPr>
                <p:cNvSpPr>
                  <a:spLocks noChangeShapeType="1"/>
                </p:cNvSpPr>
                <p:nvPr/>
              </p:nvSpPr>
              <p:spPr bwMode="auto">
                <a:xfrm>
                  <a:off x="1513" y="2315"/>
                  <a:ext cx="1" cy="86"/>
                </a:xfrm>
                <a:prstGeom prst="line">
                  <a:avLst/>
                </a:prstGeom>
                <a:noFill/>
                <a:ln w="1588">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720" name="Line 404">
                  <a:extLst>
                    <a:ext uri="{FF2B5EF4-FFF2-40B4-BE49-F238E27FC236}">
                      <a16:creationId xmlns:a16="http://schemas.microsoft.com/office/drawing/2014/main" id="{0CBB2A57-02D8-923C-2EA8-9EEC2948F83B}"/>
                    </a:ext>
                  </a:extLst>
                </p:cNvPr>
                <p:cNvSpPr>
                  <a:spLocks noChangeShapeType="1"/>
                </p:cNvSpPr>
                <p:nvPr/>
              </p:nvSpPr>
              <p:spPr bwMode="auto">
                <a:xfrm flipV="1">
                  <a:off x="1513" y="2315"/>
                  <a:ext cx="1" cy="86"/>
                </a:xfrm>
                <a:prstGeom prst="line">
                  <a:avLst/>
                </a:prstGeom>
                <a:noFill/>
                <a:ln w="1588">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721" name="Line 405">
                  <a:extLst>
                    <a:ext uri="{FF2B5EF4-FFF2-40B4-BE49-F238E27FC236}">
                      <a16:creationId xmlns:a16="http://schemas.microsoft.com/office/drawing/2014/main" id="{56C0BE1C-30B6-A03B-5680-4D0459BF2E3B}"/>
                    </a:ext>
                  </a:extLst>
                </p:cNvPr>
                <p:cNvSpPr>
                  <a:spLocks noChangeShapeType="1"/>
                </p:cNvSpPr>
                <p:nvPr/>
              </p:nvSpPr>
              <p:spPr bwMode="auto">
                <a:xfrm>
                  <a:off x="1618" y="2315"/>
                  <a:ext cx="1" cy="86"/>
                </a:xfrm>
                <a:prstGeom prst="line">
                  <a:avLst/>
                </a:prstGeom>
                <a:noFill/>
                <a:ln w="1588">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722" name="Line 406">
                  <a:extLst>
                    <a:ext uri="{FF2B5EF4-FFF2-40B4-BE49-F238E27FC236}">
                      <a16:creationId xmlns:a16="http://schemas.microsoft.com/office/drawing/2014/main" id="{061626DD-D136-42B0-8C3A-A8CC87728580}"/>
                    </a:ext>
                  </a:extLst>
                </p:cNvPr>
                <p:cNvSpPr>
                  <a:spLocks noChangeShapeType="1"/>
                </p:cNvSpPr>
                <p:nvPr/>
              </p:nvSpPr>
              <p:spPr bwMode="auto">
                <a:xfrm flipV="1">
                  <a:off x="1618" y="2315"/>
                  <a:ext cx="1" cy="86"/>
                </a:xfrm>
                <a:prstGeom prst="line">
                  <a:avLst/>
                </a:prstGeom>
                <a:noFill/>
                <a:ln w="1588">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723" name="Line 407">
                  <a:extLst>
                    <a:ext uri="{FF2B5EF4-FFF2-40B4-BE49-F238E27FC236}">
                      <a16:creationId xmlns:a16="http://schemas.microsoft.com/office/drawing/2014/main" id="{DAF3D6A2-33D1-0F42-7A11-641BC249F9D5}"/>
                    </a:ext>
                  </a:extLst>
                </p:cNvPr>
                <p:cNvSpPr>
                  <a:spLocks noChangeShapeType="1"/>
                </p:cNvSpPr>
                <p:nvPr/>
              </p:nvSpPr>
              <p:spPr bwMode="auto">
                <a:xfrm>
                  <a:off x="406" y="1400"/>
                  <a:ext cx="1" cy="77"/>
                </a:xfrm>
                <a:prstGeom prst="line">
                  <a:avLst/>
                </a:prstGeom>
                <a:noFill/>
                <a:ln w="1588">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33804" name="Group 408">
                <a:extLst>
                  <a:ext uri="{FF2B5EF4-FFF2-40B4-BE49-F238E27FC236}">
                    <a16:creationId xmlns:a16="http://schemas.microsoft.com/office/drawing/2014/main" id="{A9BF5EC7-11D2-8D49-21E0-7A15EDC95D01}"/>
                  </a:ext>
                </a:extLst>
              </p:cNvPr>
              <p:cNvGrpSpPr>
                <a:grpSpLocks/>
              </p:cNvGrpSpPr>
              <p:nvPr/>
            </p:nvGrpSpPr>
            <p:grpSpPr bwMode="auto">
              <a:xfrm>
                <a:off x="406" y="1400"/>
                <a:ext cx="1937" cy="1595"/>
                <a:chOff x="406" y="1400"/>
                <a:chExt cx="1937" cy="1595"/>
              </a:xfrm>
            </p:grpSpPr>
            <p:sp>
              <p:nvSpPr>
                <p:cNvPr id="34460" name="Line 409">
                  <a:extLst>
                    <a:ext uri="{FF2B5EF4-FFF2-40B4-BE49-F238E27FC236}">
                      <a16:creationId xmlns:a16="http://schemas.microsoft.com/office/drawing/2014/main" id="{9EDDAA13-0DAB-4A73-4447-CBC15A4CD55B}"/>
                    </a:ext>
                  </a:extLst>
                </p:cNvPr>
                <p:cNvSpPr>
                  <a:spLocks noChangeShapeType="1"/>
                </p:cNvSpPr>
                <p:nvPr/>
              </p:nvSpPr>
              <p:spPr bwMode="auto">
                <a:xfrm flipV="1">
                  <a:off x="406" y="1400"/>
                  <a:ext cx="1" cy="77"/>
                </a:xfrm>
                <a:prstGeom prst="line">
                  <a:avLst/>
                </a:prstGeom>
                <a:noFill/>
                <a:ln w="1588">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461" name="Line 410">
                  <a:extLst>
                    <a:ext uri="{FF2B5EF4-FFF2-40B4-BE49-F238E27FC236}">
                      <a16:creationId xmlns:a16="http://schemas.microsoft.com/office/drawing/2014/main" id="{FB56B952-03EA-3546-CC5E-F394656420BA}"/>
                    </a:ext>
                  </a:extLst>
                </p:cNvPr>
                <p:cNvSpPr>
                  <a:spLocks noChangeShapeType="1"/>
                </p:cNvSpPr>
                <p:nvPr/>
              </p:nvSpPr>
              <p:spPr bwMode="auto">
                <a:xfrm>
                  <a:off x="496" y="1400"/>
                  <a:ext cx="1" cy="77"/>
                </a:xfrm>
                <a:prstGeom prst="line">
                  <a:avLst/>
                </a:prstGeom>
                <a:noFill/>
                <a:ln w="1588">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462" name="Line 411">
                  <a:extLst>
                    <a:ext uri="{FF2B5EF4-FFF2-40B4-BE49-F238E27FC236}">
                      <a16:creationId xmlns:a16="http://schemas.microsoft.com/office/drawing/2014/main" id="{6CD5C316-1E9F-06FF-4229-1DDDA216C99B}"/>
                    </a:ext>
                  </a:extLst>
                </p:cNvPr>
                <p:cNvSpPr>
                  <a:spLocks noChangeShapeType="1"/>
                </p:cNvSpPr>
                <p:nvPr/>
              </p:nvSpPr>
              <p:spPr bwMode="auto">
                <a:xfrm flipV="1">
                  <a:off x="496" y="1400"/>
                  <a:ext cx="1" cy="77"/>
                </a:xfrm>
                <a:prstGeom prst="line">
                  <a:avLst/>
                </a:prstGeom>
                <a:noFill/>
                <a:ln w="1588">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463" name="Line 412">
                  <a:extLst>
                    <a:ext uri="{FF2B5EF4-FFF2-40B4-BE49-F238E27FC236}">
                      <a16:creationId xmlns:a16="http://schemas.microsoft.com/office/drawing/2014/main" id="{0368BB37-5681-BC29-D6E6-1A29AF5ABB9B}"/>
                    </a:ext>
                  </a:extLst>
                </p:cNvPr>
                <p:cNvSpPr>
                  <a:spLocks noChangeShapeType="1"/>
                </p:cNvSpPr>
                <p:nvPr/>
              </p:nvSpPr>
              <p:spPr bwMode="auto">
                <a:xfrm>
                  <a:off x="2082" y="2781"/>
                  <a:ext cx="0" cy="19"/>
                </a:xfrm>
                <a:prstGeom prst="line">
                  <a:avLst/>
                </a:prstGeom>
                <a:noFill/>
                <a:ln w="1588">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464" name="Line 413">
                  <a:extLst>
                    <a:ext uri="{FF2B5EF4-FFF2-40B4-BE49-F238E27FC236}">
                      <a16:creationId xmlns:a16="http://schemas.microsoft.com/office/drawing/2014/main" id="{2110A6B9-F814-BBC1-D5EB-87BC824221A0}"/>
                    </a:ext>
                  </a:extLst>
                </p:cNvPr>
                <p:cNvSpPr>
                  <a:spLocks noChangeShapeType="1"/>
                </p:cNvSpPr>
                <p:nvPr/>
              </p:nvSpPr>
              <p:spPr bwMode="auto">
                <a:xfrm flipV="1">
                  <a:off x="2082" y="2781"/>
                  <a:ext cx="0" cy="19"/>
                </a:xfrm>
                <a:prstGeom prst="line">
                  <a:avLst/>
                </a:prstGeom>
                <a:noFill/>
                <a:ln w="1588">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465" name="Line 414">
                  <a:extLst>
                    <a:ext uri="{FF2B5EF4-FFF2-40B4-BE49-F238E27FC236}">
                      <a16:creationId xmlns:a16="http://schemas.microsoft.com/office/drawing/2014/main" id="{A83062DF-7D9E-017F-8C43-9D87D55A1087}"/>
                    </a:ext>
                  </a:extLst>
                </p:cNvPr>
                <p:cNvSpPr>
                  <a:spLocks noChangeShapeType="1"/>
                </p:cNvSpPr>
                <p:nvPr/>
              </p:nvSpPr>
              <p:spPr bwMode="auto">
                <a:xfrm>
                  <a:off x="2107" y="2781"/>
                  <a:ext cx="1" cy="19"/>
                </a:xfrm>
                <a:prstGeom prst="line">
                  <a:avLst/>
                </a:prstGeom>
                <a:noFill/>
                <a:ln w="1588">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466" name="Line 415">
                  <a:extLst>
                    <a:ext uri="{FF2B5EF4-FFF2-40B4-BE49-F238E27FC236}">
                      <a16:creationId xmlns:a16="http://schemas.microsoft.com/office/drawing/2014/main" id="{8FC086FF-D086-6981-F76F-6347D942AA3F}"/>
                    </a:ext>
                  </a:extLst>
                </p:cNvPr>
                <p:cNvSpPr>
                  <a:spLocks noChangeShapeType="1"/>
                </p:cNvSpPr>
                <p:nvPr/>
              </p:nvSpPr>
              <p:spPr bwMode="auto">
                <a:xfrm flipV="1">
                  <a:off x="2107" y="2781"/>
                  <a:ext cx="1" cy="19"/>
                </a:xfrm>
                <a:prstGeom prst="line">
                  <a:avLst/>
                </a:prstGeom>
                <a:noFill/>
                <a:ln w="1588">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467" name="Line 416">
                  <a:extLst>
                    <a:ext uri="{FF2B5EF4-FFF2-40B4-BE49-F238E27FC236}">
                      <a16:creationId xmlns:a16="http://schemas.microsoft.com/office/drawing/2014/main" id="{72841115-3B51-CEFA-4762-83AF6E31E413}"/>
                    </a:ext>
                  </a:extLst>
                </p:cNvPr>
                <p:cNvSpPr>
                  <a:spLocks noChangeShapeType="1"/>
                </p:cNvSpPr>
                <p:nvPr/>
              </p:nvSpPr>
              <p:spPr bwMode="auto">
                <a:xfrm>
                  <a:off x="1047" y="1929"/>
                  <a:ext cx="0" cy="30"/>
                </a:xfrm>
                <a:prstGeom prst="line">
                  <a:avLst/>
                </a:prstGeom>
                <a:noFill/>
                <a:ln w="1588">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468" name="Line 417">
                  <a:extLst>
                    <a:ext uri="{FF2B5EF4-FFF2-40B4-BE49-F238E27FC236}">
                      <a16:creationId xmlns:a16="http://schemas.microsoft.com/office/drawing/2014/main" id="{4A010D27-20AF-547B-A613-0F5E2C34F437}"/>
                    </a:ext>
                  </a:extLst>
                </p:cNvPr>
                <p:cNvSpPr>
                  <a:spLocks noChangeShapeType="1"/>
                </p:cNvSpPr>
                <p:nvPr/>
              </p:nvSpPr>
              <p:spPr bwMode="auto">
                <a:xfrm flipV="1">
                  <a:off x="1047" y="1929"/>
                  <a:ext cx="0" cy="30"/>
                </a:xfrm>
                <a:prstGeom prst="line">
                  <a:avLst/>
                </a:prstGeom>
                <a:noFill/>
                <a:ln w="1588">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469" name="Line 418">
                  <a:extLst>
                    <a:ext uri="{FF2B5EF4-FFF2-40B4-BE49-F238E27FC236}">
                      <a16:creationId xmlns:a16="http://schemas.microsoft.com/office/drawing/2014/main" id="{F86CDF91-E5A4-FFFD-1063-3BF68F7A730C}"/>
                    </a:ext>
                  </a:extLst>
                </p:cNvPr>
                <p:cNvSpPr>
                  <a:spLocks noChangeShapeType="1"/>
                </p:cNvSpPr>
                <p:nvPr/>
              </p:nvSpPr>
              <p:spPr bwMode="auto">
                <a:xfrm>
                  <a:off x="1083" y="1929"/>
                  <a:ext cx="1" cy="30"/>
                </a:xfrm>
                <a:prstGeom prst="line">
                  <a:avLst/>
                </a:prstGeom>
                <a:noFill/>
                <a:ln w="1588">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470" name="Line 419">
                  <a:extLst>
                    <a:ext uri="{FF2B5EF4-FFF2-40B4-BE49-F238E27FC236}">
                      <a16:creationId xmlns:a16="http://schemas.microsoft.com/office/drawing/2014/main" id="{205C572B-01C1-3C40-520E-8FD6E628019F}"/>
                    </a:ext>
                  </a:extLst>
                </p:cNvPr>
                <p:cNvSpPr>
                  <a:spLocks noChangeShapeType="1"/>
                </p:cNvSpPr>
                <p:nvPr/>
              </p:nvSpPr>
              <p:spPr bwMode="auto">
                <a:xfrm flipV="1">
                  <a:off x="1083" y="1929"/>
                  <a:ext cx="1" cy="30"/>
                </a:xfrm>
                <a:prstGeom prst="line">
                  <a:avLst/>
                </a:prstGeom>
                <a:noFill/>
                <a:ln w="1588">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471" name="Line 420">
                  <a:extLst>
                    <a:ext uri="{FF2B5EF4-FFF2-40B4-BE49-F238E27FC236}">
                      <a16:creationId xmlns:a16="http://schemas.microsoft.com/office/drawing/2014/main" id="{4ED90BBD-B434-09A6-D20A-9463A0FA6933}"/>
                    </a:ext>
                  </a:extLst>
                </p:cNvPr>
                <p:cNvSpPr>
                  <a:spLocks noChangeShapeType="1"/>
                </p:cNvSpPr>
                <p:nvPr/>
              </p:nvSpPr>
              <p:spPr bwMode="auto">
                <a:xfrm>
                  <a:off x="1868" y="2606"/>
                  <a:ext cx="1" cy="34"/>
                </a:xfrm>
                <a:prstGeom prst="line">
                  <a:avLst/>
                </a:prstGeom>
                <a:noFill/>
                <a:ln w="1588">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472" name="Line 421">
                  <a:extLst>
                    <a:ext uri="{FF2B5EF4-FFF2-40B4-BE49-F238E27FC236}">
                      <a16:creationId xmlns:a16="http://schemas.microsoft.com/office/drawing/2014/main" id="{4B8E2CA5-8C83-F655-B537-85C779AC1773}"/>
                    </a:ext>
                  </a:extLst>
                </p:cNvPr>
                <p:cNvSpPr>
                  <a:spLocks noChangeShapeType="1"/>
                </p:cNvSpPr>
                <p:nvPr/>
              </p:nvSpPr>
              <p:spPr bwMode="auto">
                <a:xfrm flipV="1">
                  <a:off x="1868" y="2606"/>
                  <a:ext cx="1" cy="34"/>
                </a:xfrm>
                <a:prstGeom prst="line">
                  <a:avLst/>
                </a:prstGeom>
                <a:noFill/>
                <a:ln w="1588">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473" name="Line 422">
                  <a:extLst>
                    <a:ext uri="{FF2B5EF4-FFF2-40B4-BE49-F238E27FC236}">
                      <a16:creationId xmlns:a16="http://schemas.microsoft.com/office/drawing/2014/main" id="{B4459BAF-52BA-8AA6-71A1-3B549230C24A}"/>
                    </a:ext>
                  </a:extLst>
                </p:cNvPr>
                <p:cNvSpPr>
                  <a:spLocks noChangeShapeType="1"/>
                </p:cNvSpPr>
                <p:nvPr/>
              </p:nvSpPr>
              <p:spPr bwMode="auto">
                <a:xfrm>
                  <a:off x="1908" y="2606"/>
                  <a:ext cx="1" cy="34"/>
                </a:xfrm>
                <a:prstGeom prst="line">
                  <a:avLst/>
                </a:prstGeom>
                <a:noFill/>
                <a:ln w="1588">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474" name="Line 423">
                  <a:extLst>
                    <a:ext uri="{FF2B5EF4-FFF2-40B4-BE49-F238E27FC236}">
                      <a16:creationId xmlns:a16="http://schemas.microsoft.com/office/drawing/2014/main" id="{C9EFE924-D869-962A-199D-4EA126850E26}"/>
                    </a:ext>
                  </a:extLst>
                </p:cNvPr>
                <p:cNvSpPr>
                  <a:spLocks noChangeShapeType="1"/>
                </p:cNvSpPr>
                <p:nvPr/>
              </p:nvSpPr>
              <p:spPr bwMode="auto">
                <a:xfrm flipV="1">
                  <a:off x="1908" y="2606"/>
                  <a:ext cx="1" cy="34"/>
                </a:xfrm>
                <a:prstGeom prst="line">
                  <a:avLst/>
                </a:prstGeom>
                <a:noFill/>
                <a:ln w="1588">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475" name="Line 424">
                  <a:extLst>
                    <a:ext uri="{FF2B5EF4-FFF2-40B4-BE49-F238E27FC236}">
                      <a16:creationId xmlns:a16="http://schemas.microsoft.com/office/drawing/2014/main" id="{17F5E4F7-D0C6-7426-1662-83C08CBBBAC6}"/>
                    </a:ext>
                  </a:extLst>
                </p:cNvPr>
                <p:cNvSpPr>
                  <a:spLocks noChangeShapeType="1"/>
                </p:cNvSpPr>
                <p:nvPr/>
              </p:nvSpPr>
              <p:spPr bwMode="auto">
                <a:xfrm>
                  <a:off x="1279" y="2120"/>
                  <a:ext cx="1" cy="27"/>
                </a:xfrm>
                <a:prstGeom prst="line">
                  <a:avLst/>
                </a:prstGeom>
                <a:noFill/>
                <a:ln w="1588">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476" name="Line 425">
                  <a:extLst>
                    <a:ext uri="{FF2B5EF4-FFF2-40B4-BE49-F238E27FC236}">
                      <a16:creationId xmlns:a16="http://schemas.microsoft.com/office/drawing/2014/main" id="{5D8693AD-10C8-CEB0-42A6-9CCB8212623D}"/>
                    </a:ext>
                  </a:extLst>
                </p:cNvPr>
                <p:cNvSpPr>
                  <a:spLocks noChangeShapeType="1"/>
                </p:cNvSpPr>
                <p:nvPr/>
              </p:nvSpPr>
              <p:spPr bwMode="auto">
                <a:xfrm flipV="1">
                  <a:off x="1279" y="2120"/>
                  <a:ext cx="1" cy="27"/>
                </a:xfrm>
                <a:prstGeom prst="line">
                  <a:avLst/>
                </a:prstGeom>
                <a:noFill/>
                <a:ln w="1588">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477" name="Line 426">
                  <a:extLst>
                    <a:ext uri="{FF2B5EF4-FFF2-40B4-BE49-F238E27FC236}">
                      <a16:creationId xmlns:a16="http://schemas.microsoft.com/office/drawing/2014/main" id="{54DCEA3D-41C1-A034-4648-876B8CF3144D}"/>
                    </a:ext>
                  </a:extLst>
                </p:cNvPr>
                <p:cNvSpPr>
                  <a:spLocks noChangeShapeType="1"/>
                </p:cNvSpPr>
                <p:nvPr/>
              </p:nvSpPr>
              <p:spPr bwMode="auto">
                <a:xfrm>
                  <a:off x="1311" y="2120"/>
                  <a:ext cx="1" cy="27"/>
                </a:xfrm>
                <a:prstGeom prst="line">
                  <a:avLst/>
                </a:prstGeom>
                <a:noFill/>
                <a:ln w="1588">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478" name="Line 427">
                  <a:extLst>
                    <a:ext uri="{FF2B5EF4-FFF2-40B4-BE49-F238E27FC236}">
                      <a16:creationId xmlns:a16="http://schemas.microsoft.com/office/drawing/2014/main" id="{B271E9F9-B8C6-6C46-04A5-C9FADBC1D051}"/>
                    </a:ext>
                  </a:extLst>
                </p:cNvPr>
                <p:cNvSpPr>
                  <a:spLocks noChangeShapeType="1"/>
                </p:cNvSpPr>
                <p:nvPr/>
              </p:nvSpPr>
              <p:spPr bwMode="auto">
                <a:xfrm flipV="1">
                  <a:off x="1311" y="2120"/>
                  <a:ext cx="1" cy="27"/>
                </a:xfrm>
                <a:prstGeom prst="line">
                  <a:avLst/>
                </a:prstGeom>
                <a:noFill/>
                <a:ln w="1588">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479" name="Line 428">
                  <a:extLst>
                    <a:ext uri="{FF2B5EF4-FFF2-40B4-BE49-F238E27FC236}">
                      <a16:creationId xmlns:a16="http://schemas.microsoft.com/office/drawing/2014/main" id="{9BCB077C-5332-B0E3-8638-7DCDC0BCE1EF}"/>
                    </a:ext>
                  </a:extLst>
                </p:cNvPr>
                <p:cNvSpPr>
                  <a:spLocks noChangeShapeType="1"/>
                </p:cNvSpPr>
                <p:nvPr/>
              </p:nvSpPr>
              <p:spPr bwMode="auto">
                <a:xfrm>
                  <a:off x="913" y="1819"/>
                  <a:ext cx="1" cy="23"/>
                </a:xfrm>
                <a:prstGeom prst="line">
                  <a:avLst/>
                </a:prstGeom>
                <a:noFill/>
                <a:ln w="1588">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480" name="Line 429">
                  <a:extLst>
                    <a:ext uri="{FF2B5EF4-FFF2-40B4-BE49-F238E27FC236}">
                      <a16:creationId xmlns:a16="http://schemas.microsoft.com/office/drawing/2014/main" id="{ECC1FDF4-6679-B1C7-3860-8D8FD102034C}"/>
                    </a:ext>
                  </a:extLst>
                </p:cNvPr>
                <p:cNvSpPr>
                  <a:spLocks noChangeShapeType="1"/>
                </p:cNvSpPr>
                <p:nvPr/>
              </p:nvSpPr>
              <p:spPr bwMode="auto">
                <a:xfrm flipV="1">
                  <a:off x="913" y="1819"/>
                  <a:ext cx="1" cy="23"/>
                </a:xfrm>
                <a:prstGeom prst="line">
                  <a:avLst/>
                </a:prstGeom>
                <a:noFill/>
                <a:ln w="1588">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481" name="Line 430">
                  <a:extLst>
                    <a:ext uri="{FF2B5EF4-FFF2-40B4-BE49-F238E27FC236}">
                      <a16:creationId xmlns:a16="http://schemas.microsoft.com/office/drawing/2014/main" id="{2212F430-306D-F2BC-B541-63605CBCF949}"/>
                    </a:ext>
                  </a:extLst>
                </p:cNvPr>
                <p:cNvSpPr>
                  <a:spLocks noChangeShapeType="1"/>
                </p:cNvSpPr>
                <p:nvPr/>
              </p:nvSpPr>
              <p:spPr bwMode="auto">
                <a:xfrm>
                  <a:off x="942" y="1819"/>
                  <a:ext cx="1" cy="23"/>
                </a:xfrm>
                <a:prstGeom prst="line">
                  <a:avLst/>
                </a:prstGeom>
                <a:noFill/>
                <a:ln w="1588">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482" name="Line 431">
                  <a:extLst>
                    <a:ext uri="{FF2B5EF4-FFF2-40B4-BE49-F238E27FC236}">
                      <a16:creationId xmlns:a16="http://schemas.microsoft.com/office/drawing/2014/main" id="{5DE6D377-DC45-22B6-15B2-E24978BE9B72}"/>
                    </a:ext>
                  </a:extLst>
                </p:cNvPr>
                <p:cNvSpPr>
                  <a:spLocks noChangeShapeType="1"/>
                </p:cNvSpPr>
                <p:nvPr/>
              </p:nvSpPr>
              <p:spPr bwMode="auto">
                <a:xfrm flipV="1">
                  <a:off x="942" y="1819"/>
                  <a:ext cx="1" cy="23"/>
                </a:xfrm>
                <a:prstGeom prst="line">
                  <a:avLst/>
                </a:prstGeom>
                <a:noFill/>
                <a:ln w="1588">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483" name="Line 432">
                  <a:extLst>
                    <a:ext uri="{FF2B5EF4-FFF2-40B4-BE49-F238E27FC236}">
                      <a16:creationId xmlns:a16="http://schemas.microsoft.com/office/drawing/2014/main" id="{4224910F-C0AC-4E72-2DF8-CEBF02F7CE28}"/>
                    </a:ext>
                  </a:extLst>
                </p:cNvPr>
                <p:cNvSpPr>
                  <a:spLocks noChangeShapeType="1"/>
                </p:cNvSpPr>
                <p:nvPr/>
              </p:nvSpPr>
              <p:spPr bwMode="auto">
                <a:xfrm>
                  <a:off x="1213" y="2067"/>
                  <a:ext cx="1" cy="26"/>
                </a:xfrm>
                <a:prstGeom prst="line">
                  <a:avLst/>
                </a:prstGeom>
                <a:noFill/>
                <a:ln w="1588">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484" name="Line 433">
                  <a:extLst>
                    <a:ext uri="{FF2B5EF4-FFF2-40B4-BE49-F238E27FC236}">
                      <a16:creationId xmlns:a16="http://schemas.microsoft.com/office/drawing/2014/main" id="{62175181-DB3B-D345-A0FC-4A0BA4234EA1}"/>
                    </a:ext>
                  </a:extLst>
                </p:cNvPr>
                <p:cNvSpPr>
                  <a:spLocks noChangeShapeType="1"/>
                </p:cNvSpPr>
                <p:nvPr/>
              </p:nvSpPr>
              <p:spPr bwMode="auto">
                <a:xfrm flipV="1">
                  <a:off x="1213" y="2067"/>
                  <a:ext cx="1" cy="26"/>
                </a:xfrm>
                <a:prstGeom prst="line">
                  <a:avLst/>
                </a:prstGeom>
                <a:noFill/>
                <a:ln w="1588">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485" name="Line 434">
                  <a:extLst>
                    <a:ext uri="{FF2B5EF4-FFF2-40B4-BE49-F238E27FC236}">
                      <a16:creationId xmlns:a16="http://schemas.microsoft.com/office/drawing/2014/main" id="{37187A93-FEC3-66F2-88AC-3AFB82192804}"/>
                    </a:ext>
                  </a:extLst>
                </p:cNvPr>
                <p:cNvSpPr>
                  <a:spLocks noChangeShapeType="1"/>
                </p:cNvSpPr>
                <p:nvPr/>
              </p:nvSpPr>
              <p:spPr bwMode="auto">
                <a:xfrm>
                  <a:off x="1245" y="2067"/>
                  <a:ext cx="1" cy="26"/>
                </a:xfrm>
                <a:prstGeom prst="line">
                  <a:avLst/>
                </a:prstGeom>
                <a:noFill/>
                <a:ln w="1588">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486" name="Line 435">
                  <a:extLst>
                    <a:ext uri="{FF2B5EF4-FFF2-40B4-BE49-F238E27FC236}">
                      <a16:creationId xmlns:a16="http://schemas.microsoft.com/office/drawing/2014/main" id="{CD903568-B594-0FD6-0AAF-584D3285055A}"/>
                    </a:ext>
                  </a:extLst>
                </p:cNvPr>
                <p:cNvSpPr>
                  <a:spLocks noChangeShapeType="1"/>
                </p:cNvSpPr>
                <p:nvPr/>
              </p:nvSpPr>
              <p:spPr bwMode="auto">
                <a:xfrm flipV="1">
                  <a:off x="1245" y="2067"/>
                  <a:ext cx="1" cy="26"/>
                </a:xfrm>
                <a:prstGeom prst="line">
                  <a:avLst/>
                </a:prstGeom>
                <a:noFill/>
                <a:ln w="1588">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487" name="Line 436">
                  <a:extLst>
                    <a:ext uri="{FF2B5EF4-FFF2-40B4-BE49-F238E27FC236}">
                      <a16:creationId xmlns:a16="http://schemas.microsoft.com/office/drawing/2014/main" id="{0516B745-20A0-3560-77D4-4728ED92C7FD}"/>
                    </a:ext>
                  </a:extLst>
                </p:cNvPr>
                <p:cNvSpPr>
                  <a:spLocks noChangeShapeType="1"/>
                </p:cNvSpPr>
                <p:nvPr/>
              </p:nvSpPr>
              <p:spPr bwMode="auto">
                <a:xfrm>
                  <a:off x="1701" y="2465"/>
                  <a:ext cx="1" cy="60"/>
                </a:xfrm>
                <a:prstGeom prst="line">
                  <a:avLst/>
                </a:prstGeom>
                <a:noFill/>
                <a:ln w="1588">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488" name="Line 437">
                  <a:extLst>
                    <a:ext uri="{FF2B5EF4-FFF2-40B4-BE49-F238E27FC236}">
                      <a16:creationId xmlns:a16="http://schemas.microsoft.com/office/drawing/2014/main" id="{197F074F-16A2-B2E8-CEB6-0B61A60F25E5}"/>
                    </a:ext>
                  </a:extLst>
                </p:cNvPr>
                <p:cNvSpPr>
                  <a:spLocks noChangeShapeType="1"/>
                </p:cNvSpPr>
                <p:nvPr/>
              </p:nvSpPr>
              <p:spPr bwMode="auto">
                <a:xfrm flipV="1">
                  <a:off x="1701" y="2465"/>
                  <a:ext cx="1" cy="60"/>
                </a:xfrm>
                <a:prstGeom prst="line">
                  <a:avLst/>
                </a:prstGeom>
                <a:noFill/>
                <a:ln w="1588">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489" name="Line 438">
                  <a:extLst>
                    <a:ext uri="{FF2B5EF4-FFF2-40B4-BE49-F238E27FC236}">
                      <a16:creationId xmlns:a16="http://schemas.microsoft.com/office/drawing/2014/main" id="{92E29067-4719-11F6-4614-694E516FA957}"/>
                    </a:ext>
                  </a:extLst>
                </p:cNvPr>
                <p:cNvSpPr>
                  <a:spLocks noChangeShapeType="1"/>
                </p:cNvSpPr>
                <p:nvPr/>
              </p:nvSpPr>
              <p:spPr bwMode="auto">
                <a:xfrm>
                  <a:off x="1774" y="2465"/>
                  <a:ext cx="1" cy="60"/>
                </a:xfrm>
                <a:prstGeom prst="line">
                  <a:avLst/>
                </a:prstGeom>
                <a:noFill/>
                <a:ln w="1588">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490" name="Line 439">
                  <a:extLst>
                    <a:ext uri="{FF2B5EF4-FFF2-40B4-BE49-F238E27FC236}">
                      <a16:creationId xmlns:a16="http://schemas.microsoft.com/office/drawing/2014/main" id="{48AFA629-7BD3-BAD0-6427-FF87590B72DA}"/>
                    </a:ext>
                  </a:extLst>
                </p:cNvPr>
                <p:cNvSpPr>
                  <a:spLocks noChangeShapeType="1"/>
                </p:cNvSpPr>
                <p:nvPr/>
              </p:nvSpPr>
              <p:spPr bwMode="auto">
                <a:xfrm flipV="1">
                  <a:off x="1774" y="2465"/>
                  <a:ext cx="1" cy="60"/>
                </a:xfrm>
                <a:prstGeom prst="line">
                  <a:avLst/>
                </a:prstGeom>
                <a:noFill/>
                <a:ln w="1588">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491" name="Line 440">
                  <a:extLst>
                    <a:ext uri="{FF2B5EF4-FFF2-40B4-BE49-F238E27FC236}">
                      <a16:creationId xmlns:a16="http://schemas.microsoft.com/office/drawing/2014/main" id="{11443D30-BD94-C7E5-7216-571B7363D6F4}"/>
                    </a:ext>
                  </a:extLst>
                </p:cNvPr>
                <p:cNvSpPr>
                  <a:spLocks noChangeShapeType="1"/>
                </p:cNvSpPr>
                <p:nvPr/>
              </p:nvSpPr>
              <p:spPr bwMode="auto">
                <a:xfrm>
                  <a:off x="711" y="1651"/>
                  <a:ext cx="0" cy="30"/>
                </a:xfrm>
                <a:prstGeom prst="line">
                  <a:avLst/>
                </a:prstGeom>
                <a:noFill/>
                <a:ln w="1588">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492" name="Line 441">
                  <a:extLst>
                    <a:ext uri="{FF2B5EF4-FFF2-40B4-BE49-F238E27FC236}">
                      <a16:creationId xmlns:a16="http://schemas.microsoft.com/office/drawing/2014/main" id="{C225C981-272B-E672-725D-6E815755334F}"/>
                    </a:ext>
                  </a:extLst>
                </p:cNvPr>
                <p:cNvSpPr>
                  <a:spLocks noChangeShapeType="1"/>
                </p:cNvSpPr>
                <p:nvPr/>
              </p:nvSpPr>
              <p:spPr bwMode="auto">
                <a:xfrm flipV="1">
                  <a:off x="711" y="1651"/>
                  <a:ext cx="0" cy="30"/>
                </a:xfrm>
                <a:prstGeom prst="line">
                  <a:avLst/>
                </a:prstGeom>
                <a:noFill/>
                <a:ln w="1588">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493" name="Line 442">
                  <a:extLst>
                    <a:ext uri="{FF2B5EF4-FFF2-40B4-BE49-F238E27FC236}">
                      <a16:creationId xmlns:a16="http://schemas.microsoft.com/office/drawing/2014/main" id="{9DD83AE9-52C6-F997-3364-1442B69CF4AD}"/>
                    </a:ext>
                  </a:extLst>
                </p:cNvPr>
                <p:cNvSpPr>
                  <a:spLocks noChangeShapeType="1"/>
                </p:cNvSpPr>
                <p:nvPr/>
              </p:nvSpPr>
              <p:spPr bwMode="auto">
                <a:xfrm>
                  <a:off x="746" y="1651"/>
                  <a:ext cx="1" cy="30"/>
                </a:xfrm>
                <a:prstGeom prst="line">
                  <a:avLst/>
                </a:prstGeom>
                <a:noFill/>
                <a:ln w="1588">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494" name="Line 443">
                  <a:extLst>
                    <a:ext uri="{FF2B5EF4-FFF2-40B4-BE49-F238E27FC236}">
                      <a16:creationId xmlns:a16="http://schemas.microsoft.com/office/drawing/2014/main" id="{0C1B98D1-87E5-1A2A-F798-AD80D325A76E}"/>
                    </a:ext>
                  </a:extLst>
                </p:cNvPr>
                <p:cNvSpPr>
                  <a:spLocks noChangeShapeType="1"/>
                </p:cNvSpPr>
                <p:nvPr/>
              </p:nvSpPr>
              <p:spPr bwMode="auto">
                <a:xfrm flipV="1">
                  <a:off x="746" y="1651"/>
                  <a:ext cx="1" cy="30"/>
                </a:xfrm>
                <a:prstGeom prst="line">
                  <a:avLst/>
                </a:prstGeom>
                <a:noFill/>
                <a:ln w="1588">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495" name="Line 444">
                  <a:extLst>
                    <a:ext uri="{FF2B5EF4-FFF2-40B4-BE49-F238E27FC236}">
                      <a16:creationId xmlns:a16="http://schemas.microsoft.com/office/drawing/2014/main" id="{D6CD13B0-EF66-9C67-481B-B02EFC7663CB}"/>
                    </a:ext>
                  </a:extLst>
                </p:cNvPr>
                <p:cNvSpPr>
                  <a:spLocks noChangeShapeType="1"/>
                </p:cNvSpPr>
                <p:nvPr/>
              </p:nvSpPr>
              <p:spPr bwMode="auto">
                <a:xfrm>
                  <a:off x="2060" y="2764"/>
                  <a:ext cx="1" cy="13"/>
                </a:xfrm>
                <a:prstGeom prst="line">
                  <a:avLst/>
                </a:prstGeom>
                <a:noFill/>
                <a:ln w="1588">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496" name="Line 445">
                  <a:extLst>
                    <a:ext uri="{FF2B5EF4-FFF2-40B4-BE49-F238E27FC236}">
                      <a16:creationId xmlns:a16="http://schemas.microsoft.com/office/drawing/2014/main" id="{A005066E-1791-6A30-3D3C-D151137D89B7}"/>
                    </a:ext>
                  </a:extLst>
                </p:cNvPr>
                <p:cNvSpPr>
                  <a:spLocks noChangeShapeType="1"/>
                </p:cNvSpPr>
                <p:nvPr/>
              </p:nvSpPr>
              <p:spPr bwMode="auto">
                <a:xfrm flipV="1">
                  <a:off x="2060" y="2764"/>
                  <a:ext cx="1" cy="13"/>
                </a:xfrm>
                <a:prstGeom prst="line">
                  <a:avLst/>
                </a:prstGeom>
                <a:noFill/>
                <a:ln w="1588">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497" name="Line 446">
                  <a:extLst>
                    <a:ext uri="{FF2B5EF4-FFF2-40B4-BE49-F238E27FC236}">
                      <a16:creationId xmlns:a16="http://schemas.microsoft.com/office/drawing/2014/main" id="{3DD6552D-A494-749F-70EF-6E582932813F}"/>
                    </a:ext>
                  </a:extLst>
                </p:cNvPr>
                <p:cNvSpPr>
                  <a:spLocks noChangeShapeType="1"/>
                </p:cNvSpPr>
                <p:nvPr/>
              </p:nvSpPr>
              <p:spPr bwMode="auto">
                <a:xfrm>
                  <a:off x="2075" y="2764"/>
                  <a:ext cx="1" cy="13"/>
                </a:xfrm>
                <a:prstGeom prst="line">
                  <a:avLst/>
                </a:prstGeom>
                <a:noFill/>
                <a:ln w="1588">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498" name="Line 447">
                  <a:extLst>
                    <a:ext uri="{FF2B5EF4-FFF2-40B4-BE49-F238E27FC236}">
                      <a16:creationId xmlns:a16="http://schemas.microsoft.com/office/drawing/2014/main" id="{3624CD36-AD16-0D6C-94D7-CCA2677AAA25}"/>
                    </a:ext>
                  </a:extLst>
                </p:cNvPr>
                <p:cNvSpPr>
                  <a:spLocks noChangeShapeType="1"/>
                </p:cNvSpPr>
                <p:nvPr/>
              </p:nvSpPr>
              <p:spPr bwMode="auto">
                <a:xfrm flipV="1">
                  <a:off x="2075" y="2764"/>
                  <a:ext cx="1" cy="13"/>
                </a:xfrm>
                <a:prstGeom prst="line">
                  <a:avLst/>
                </a:prstGeom>
                <a:noFill/>
                <a:ln w="1588">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499" name="Line 448">
                  <a:extLst>
                    <a:ext uri="{FF2B5EF4-FFF2-40B4-BE49-F238E27FC236}">
                      <a16:creationId xmlns:a16="http://schemas.microsoft.com/office/drawing/2014/main" id="{5CCADF77-CE1D-4F8B-765E-8ED47AB46EBD}"/>
                    </a:ext>
                  </a:extLst>
                </p:cNvPr>
                <p:cNvSpPr>
                  <a:spLocks noChangeShapeType="1"/>
                </p:cNvSpPr>
                <p:nvPr/>
              </p:nvSpPr>
              <p:spPr bwMode="auto">
                <a:xfrm>
                  <a:off x="974" y="1869"/>
                  <a:ext cx="1" cy="30"/>
                </a:xfrm>
                <a:prstGeom prst="line">
                  <a:avLst/>
                </a:prstGeom>
                <a:noFill/>
                <a:ln w="1588">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500" name="Line 449">
                  <a:extLst>
                    <a:ext uri="{FF2B5EF4-FFF2-40B4-BE49-F238E27FC236}">
                      <a16:creationId xmlns:a16="http://schemas.microsoft.com/office/drawing/2014/main" id="{6E1ABB7A-25E1-79E7-3F1D-4A045522773B}"/>
                    </a:ext>
                  </a:extLst>
                </p:cNvPr>
                <p:cNvSpPr>
                  <a:spLocks noChangeShapeType="1"/>
                </p:cNvSpPr>
                <p:nvPr/>
              </p:nvSpPr>
              <p:spPr bwMode="auto">
                <a:xfrm flipV="1">
                  <a:off x="974" y="1869"/>
                  <a:ext cx="1" cy="30"/>
                </a:xfrm>
                <a:prstGeom prst="line">
                  <a:avLst/>
                </a:prstGeom>
                <a:noFill/>
                <a:ln w="1588">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501" name="Line 450">
                  <a:extLst>
                    <a:ext uri="{FF2B5EF4-FFF2-40B4-BE49-F238E27FC236}">
                      <a16:creationId xmlns:a16="http://schemas.microsoft.com/office/drawing/2014/main" id="{C9B9DD9F-CBC0-92B7-0A7B-C3EB061554A6}"/>
                    </a:ext>
                  </a:extLst>
                </p:cNvPr>
                <p:cNvSpPr>
                  <a:spLocks noChangeShapeType="1"/>
                </p:cNvSpPr>
                <p:nvPr/>
              </p:nvSpPr>
              <p:spPr bwMode="auto">
                <a:xfrm>
                  <a:off x="1011" y="1869"/>
                  <a:ext cx="1" cy="30"/>
                </a:xfrm>
                <a:prstGeom prst="line">
                  <a:avLst/>
                </a:prstGeom>
                <a:noFill/>
                <a:ln w="1588">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502" name="Line 451">
                  <a:extLst>
                    <a:ext uri="{FF2B5EF4-FFF2-40B4-BE49-F238E27FC236}">
                      <a16:creationId xmlns:a16="http://schemas.microsoft.com/office/drawing/2014/main" id="{564A8568-B79F-5961-8ECD-78D9A2D78AA9}"/>
                    </a:ext>
                  </a:extLst>
                </p:cNvPr>
                <p:cNvSpPr>
                  <a:spLocks noChangeShapeType="1"/>
                </p:cNvSpPr>
                <p:nvPr/>
              </p:nvSpPr>
              <p:spPr bwMode="auto">
                <a:xfrm flipV="1">
                  <a:off x="1011" y="1869"/>
                  <a:ext cx="1" cy="30"/>
                </a:xfrm>
                <a:prstGeom prst="line">
                  <a:avLst/>
                </a:prstGeom>
                <a:noFill/>
                <a:ln w="1588">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503" name="Line 452">
                  <a:extLst>
                    <a:ext uri="{FF2B5EF4-FFF2-40B4-BE49-F238E27FC236}">
                      <a16:creationId xmlns:a16="http://schemas.microsoft.com/office/drawing/2014/main" id="{BF49C2D6-249D-EB88-9A7B-7C0D25CBAD50}"/>
                    </a:ext>
                  </a:extLst>
                </p:cNvPr>
                <p:cNvSpPr>
                  <a:spLocks noChangeShapeType="1"/>
                </p:cNvSpPr>
                <p:nvPr/>
              </p:nvSpPr>
              <p:spPr bwMode="auto">
                <a:xfrm>
                  <a:off x="1973" y="2693"/>
                  <a:ext cx="1" cy="10"/>
                </a:xfrm>
                <a:prstGeom prst="line">
                  <a:avLst/>
                </a:prstGeom>
                <a:noFill/>
                <a:ln w="1588">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504" name="Line 453">
                  <a:extLst>
                    <a:ext uri="{FF2B5EF4-FFF2-40B4-BE49-F238E27FC236}">
                      <a16:creationId xmlns:a16="http://schemas.microsoft.com/office/drawing/2014/main" id="{8A7A0CA0-E923-96E3-6351-3AF226706F69}"/>
                    </a:ext>
                  </a:extLst>
                </p:cNvPr>
                <p:cNvSpPr>
                  <a:spLocks noChangeShapeType="1"/>
                </p:cNvSpPr>
                <p:nvPr/>
              </p:nvSpPr>
              <p:spPr bwMode="auto">
                <a:xfrm flipV="1">
                  <a:off x="1973" y="2693"/>
                  <a:ext cx="1" cy="10"/>
                </a:xfrm>
                <a:prstGeom prst="line">
                  <a:avLst/>
                </a:prstGeom>
                <a:noFill/>
                <a:ln w="1588">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505" name="Line 454">
                  <a:extLst>
                    <a:ext uri="{FF2B5EF4-FFF2-40B4-BE49-F238E27FC236}">
                      <a16:creationId xmlns:a16="http://schemas.microsoft.com/office/drawing/2014/main" id="{48109A71-2FDC-7993-CCA9-E2DF08B537A3}"/>
                    </a:ext>
                  </a:extLst>
                </p:cNvPr>
                <p:cNvSpPr>
                  <a:spLocks noChangeShapeType="1"/>
                </p:cNvSpPr>
                <p:nvPr/>
              </p:nvSpPr>
              <p:spPr bwMode="auto">
                <a:xfrm>
                  <a:off x="1987" y="2693"/>
                  <a:ext cx="1" cy="10"/>
                </a:xfrm>
                <a:prstGeom prst="line">
                  <a:avLst/>
                </a:prstGeom>
                <a:noFill/>
                <a:ln w="1588">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506" name="Line 455">
                  <a:extLst>
                    <a:ext uri="{FF2B5EF4-FFF2-40B4-BE49-F238E27FC236}">
                      <a16:creationId xmlns:a16="http://schemas.microsoft.com/office/drawing/2014/main" id="{A2F015D1-AAB1-E32F-ECEF-AA83D46E16DC}"/>
                    </a:ext>
                  </a:extLst>
                </p:cNvPr>
                <p:cNvSpPr>
                  <a:spLocks noChangeShapeType="1"/>
                </p:cNvSpPr>
                <p:nvPr/>
              </p:nvSpPr>
              <p:spPr bwMode="auto">
                <a:xfrm flipV="1">
                  <a:off x="1987" y="2693"/>
                  <a:ext cx="1" cy="10"/>
                </a:xfrm>
                <a:prstGeom prst="line">
                  <a:avLst/>
                </a:prstGeom>
                <a:noFill/>
                <a:ln w="1588">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507" name="Line 456">
                  <a:extLst>
                    <a:ext uri="{FF2B5EF4-FFF2-40B4-BE49-F238E27FC236}">
                      <a16:creationId xmlns:a16="http://schemas.microsoft.com/office/drawing/2014/main" id="{0F88BB04-CCA0-1125-F6BE-9CA06C48D275}"/>
                    </a:ext>
                  </a:extLst>
                </p:cNvPr>
                <p:cNvSpPr>
                  <a:spLocks noChangeShapeType="1"/>
                </p:cNvSpPr>
                <p:nvPr/>
              </p:nvSpPr>
              <p:spPr bwMode="auto">
                <a:xfrm>
                  <a:off x="2038" y="2746"/>
                  <a:ext cx="1" cy="11"/>
                </a:xfrm>
                <a:prstGeom prst="line">
                  <a:avLst/>
                </a:prstGeom>
                <a:noFill/>
                <a:ln w="1588">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508" name="Line 457">
                  <a:extLst>
                    <a:ext uri="{FF2B5EF4-FFF2-40B4-BE49-F238E27FC236}">
                      <a16:creationId xmlns:a16="http://schemas.microsoft.com/office/drawing/2014/main" id="{D4E2D69A-E4A6-1C53-6846-BCFF987D1B8F}"/>
                    </a:ext>
                  </a:extLst>
                </p:cNvPr>
                <p:cNvSpPr>
                  <a:spLocks noChangeShapeType="1"/>
                </p:cNvSpPr>
                <p:nvPr/>
              </p:nvSpPr>
              <p:spPr bwMode="auto">
                <a:xfrm flipV="1">
                  <a:off x="2038" y="2746"/>
                  <a:ext cx="1" cy="11"/>
                </a:xfrm>
                <a:prstGeom prst="line">
                  <a:avLst/>
                </a:prstGeom>
                <a:noFill/>
                <a:ln w="1588">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509" name="Line 458">
                  <a:extLst>
                    <a:ext uri="{FF2B5EF4-FFF2-40B4-BE49-F238E27FC236}">
                      <a16:creationId xmlns:a16="http://schemas.microsoft.com/office/drawing/2014/main" id="{115385C0-FCCE-92D7-E3AD-F83D57ABA6FF}"/>
                    </a:ext>
                  </a:extLst>
                </p:cNvPr>
                <p:cNvSpPr>
                  <a:spLocks noChangeShapeType="1"/>
                </p:cNvSpPr>
                <p:nvPr/>
              </p:nvSpPr>
              <p:spPr bwMode="auto">
                <a:xfrm>
                  <a:off x="2053" y="2746"/>
                  <a:ext cx="1" cy="11"/>
                </a:xfrm>
                <a:prstGeom prst="line">
                  <a:avLst/>
                </a:prstGeom>
                <a:noFill/>
                <a:ln w="1588">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510" name="Line 459">
                  <a:extLst>
                    <a:ext uri="{FF2B5EF4-FFF2-40B4-BE49-F238E27FC236}">
                      <a16:creationId xmlns:a16="http://schemas.microsoft.com/office/drawing/2014/main" id="{C40E00FA-7CA9-BAFE-D442-56B313FAFAA3}"/>
                    </a:ext>
                  </a:extLst>
                </p:cNvPr>
                <p:cNvSpPr>
                  <a:spLocks noChangeShapeType="1"/>
                </p:cNvSpPr>
                <p:nvPr/>
              </p:nvSpPr>
              <p:spPr bwMode="auto">
                <a:xfrm flipV="1">
                  <a:off x="2053" y="2746"/>
                  <a:ext cx="1" cy="11"/>
                </a:xfrm>
                <a:prstGeom prst="line">
                  <a:avLst/>
                </a:prstGeom>
                <a:noFill/>
                <a:ln w="1588">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511" name="Line 460">
                  <a:extLst>
                    <a:ext uri="{FF2B5EF4-FFF2-40B4-BE49-F238E27FC236}">
                      <a16:creationId xmlns:a16="http://schemas.microsoft.com/office/drawing/2014/main" id="{95EBB6BE-BE9B-96C6-56A8-44BEDDAE5BE6}"/>
                    </a:ext>
                  </a:extLst>
                </p:cNvPr>
                <p:cNvSpPr>
                  <a:spLocks noChangeShapeType="1"/>
                </p:cNvSpPr>
                <p:nvPr/>
              </p:nvSpPr>
              <p:spPr bwMode="auto">
                <a:xfrm>
                  <a:off x="2013" y="2727"/>
                  <a:ext cx="1" cy="17"/>
                </a:xfrm>
                <a:prstGeom prst="line">
                  <a:avLst/>
                </a:prstGeom>
                <a:noFill/>
                <a:ln w="1588">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512" name="Line 461">
                  <a:extLst>
                    <a:ext uri="{FF2B5EF4-FFF2-40B4-BE49-F238E27FC236}">
                      <a16:creationId xmlns:a16="http://schemas.microsoft.com/office/drawing/2014/main" id="{B6B582EC-D6C0-9B77-CC23-EA28AA907913}"/>
                    </a:ext>
                  </a:extLst>
                </p:cNvPr>
                <p:cNvSpPr>
                  <a:spLocks noChangeShapeType="1"/>
                </p:cNvSpPr>
                <p:nvPr/>
              </p:nvSpPr>
              <p:spPr bwMode="auto">
                <a:xfrm flipV="1">
                  <a:off x="2013" y="2727"/>
                  <a:ext cx="1" cy="17"/>
                </a:xfrm>
                <a:prstGeom prst="line">
                  <a:avLst/>
                </a:prstGeom>
                <a:noFill/>
                <a:ln w="1588">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513" name="Line 462">
                  <a:extLst>
                    <a:ext uri="{FF2B5EF4-FFF2-40B4-BE49-F238E27FC236}">
                      <a16:creationId xmlns:a16="http://schemas.microsoft.com/office/drawing/2014/main" id="{05EB7351-E77D-C385-E83E-79CF0146F16E}"/>
                    </a:ext>
                  </a:extLst>
                </p:cNvPr>
                <p:cNvSpPr>
                  <a:spLocks noChangeShapeType="1"/>
                </p:cNvSpPr>
                <p:nvPr/>
              </p:nvSpPr>
              <p:spPr bwMode="auto">
                <a:xfrm>
                  <a:off x="2035" y="2727"/>
                  <a:ext cx="1" cy="17"/>
                </a:xfrm>
                <a:prstGeom prst="line">
                  <a:avLst/>
                </a:prstGeom>
                <a:noFill/>
                <a:ln w="1588">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514" name="Line 463">
                  <a:extLst>
                    <a:ext uri="{FF2B5EF4-FFF2-40B4-BE49-F238E27FC236}">
                      <a16:creationId xmlns:a16="http://schemas.microsoft.com/office/drawing/2014/main" id="{2A8CD1D5-023C-D814-9700-F45CFF4B0663}"/>
                    </a:ext>
                  </a:extLst>
                </p:cNvPr>
                <p:cNvSpPr>
                  <a:spLocks noChangeShapeType="1"/>
                </p:cNvSpPr>
                <p:nvPr/>
              </p:nvSpPr>
              <p:spPr bwMode="auto">
                <a:xfrm flipV="1">
                  <a:off x="2035" y="2727"/>
                  <a:ext cx="1" cy="17"/>
                </a:xfrm>
                <a:prstGeom prst="line">
                  <a:avLst/>
                </a:prstGeom>
                <a:noFill/>
                <a:ln w="1588">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515" name="Line 464">
                  <a:extLst>
                    <a:ext uri="{FF2B5EF4-FFF2-40B4-BE49-F238E27FC236}">
                      <a16:creationId xmlns:a16="http://schemas.microsoft.com/office/drawing/2014/main" id="{C0F2C9A0-4B7B-2A99-F0C7-6C901541EE68}"/>
                    </a:ext>
                  </a:extLst>
                </p:cNvPr>
                <p:cNvSpPr>
                  <a:spLocks noChangeShapeType="1"/>
                </p:cNvSpPr>
                <p:nvPr/>
              </p:nvSpPr>
              <p:spPr bwMode="auto">
                <a:xfrm>
                  <a:off x="507" y="1484"/>
                  <a:ext cx="1" cy="147"/>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516" name="Line 465">
                  <a:extLst>
                    <a:ext uri="{FF2B5EF4-FFF2-40B4-BE49-F238E27FC236}">
                      <a16:creationId xmlns:a16="http://schemas.microsoft.com/office/drawing/2014/main" id="{21133FD6-4AA1-FBF4-6E7B-2DA560FF67D0}"/>
                    </a:ext>
                  </a:extLst>
                </p:cNvPr>
                <p:cNvSpPr>
                  <a:spLocks noChangeShapeType="1"/>
                </p:cNvSpPr>
                <p:nvPr/>
              </p:nvSpPr>
              <p:spPr bwMode="auto">
                <a:xfrm flipV="1">
                  <a:off x="507" y="1484"/>
                  <a:ext cx="1" cy="147"/>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517" name="Line 466">
                  <a:extLst>
                    <a:ext uri="{FF2B5EF4-FFF2-40B4-BE49-F238E27FC236}">
                      <a16:creationId xmlns:a16="http://schemas.microsoft.com/office/drawing/2014/main" id="{6B5EFB47-70A8-9C49-443C-443FBEE4927C}"/>
                    </a:ext>
                  </a:extLst>
                </p:cNvPr>
                <p:cNvSpPr>
                  <a:spLocks noChangeShapeType="1"/>
                </p:cNvSpPr>
                <p:nvPr/>
              </p:nvSpPr>
              <p:spPr bwMode="auto">
                <a:xfrm>
                  <a:off x="685" y="1484"/>
                  <a:ext cx="1" cy="147"/>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518" name="Line 467">
                  <a:extLst>
                    <a:ext uri="{FF2B5EF4-FFF2-40B4-BE49-F238E27FC236}">
                      <a16:creationId xmlns:a16="http://schemas.microsoft.com/office/drawing/2014/main" id="{509A8D89-B16D-FD9E-E182-061DAB146538}"/>
                    </a:ext>
                  </a:extLst>
                </p:cNvPr>
                <p:cNvSpPr>
                  <a:spLocks noChangeShapeType="1"/>
                </p:cNvSpPr>
                <p:nvPr/>
              </p:nvSpPr>
              <p:spPr bwMode="auto">
                <a:xfrm flipV="1">
                  <a:off x="685" y="1484"/>
                  <a:ext cx="1" cy="147"/>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519" name="Line 468">
                  <a:extLst>
                    <a:ext uri="{FF2B5EF4-FFF2-40B4-BE49-F238E27FC236}">
                      <a16:creationId xmlns:a16="http://schemas.microsoft.com/office/drawing/2014/main" id="{B36ACBC7-ADE2-4F7B-64BC-EA3EA1344068}"/>
                    </a:ext>
                  </a:extLst>
                </p:cNvPr>
                <p:cNvSpPr>
                  <a:spLocks noChangeShapeType="1"/>
                </p:cNvSpPr>
                <p:nvPr/>
              </p:nvSpPr>
              <p:spPr bwMode="auto">
                <a:xfrm>
                  <a:off x="2205" y="2884"/>
                  <a:ext cx="1" cy="11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520" name="Line 469">
                  <a:extLst>
                    <a:ext uri="{FF2B5EF4-FFF2-40B4-BE49-F238E27FC236}">
                      <a16:creationId xmlns:a16="http://schemas.microsoft.com/office/drawing/2014/main" id="{42568815-A9C4-A7F5-D8AF-7D629A9F293F}"/>
                    </a:ext>
                  </a:extLst>
                </p:cNvPr>
                <p:cNvSpPr>
                  <a:spLocks noChangeShapeType="1"/>
                </p:cNvSpPr>
                <p:nvPr/>
              </p:nvSpPr>
              <p:spPr bwMode="auto">
                <a:xfrm flipV="1">
                  <a:off x="2205" y="2884"/>
                  <a:ext cx="1" cy="11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521" name="Line 470">
                  <a:extLst>
                    <a:ext uri="{FF2B5EF4-FFF2-40B4-BE49-F238E27FC236}">
                      <a16:creationId xmlns:a16="http://schemas.microsoft.com/office/drawing/2014/main" id="{367919F0-ED54-461F-61DF-0284361CD60F}"/>
                    </a:ext>
                  </a:extLst>
                </p:cNvPr>
                <p:cNvSpPr>
                  <a:spLocks noChangeShapeType="1"/>
                </p:cNvSpPr>
                <p:nvPr/>
              </p:nvSpPr>
              <p:spPr bwMode="auto">
                <a:xfrm>
                  <a:off x="2342" y="2884"/>
                  <a:ext cx="1" cy="11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522" name="Line 471">
                  <a:extLst>
                    <a:ext uri="{FF2B5EF4-FFF2-40B4-BE49-F238E27FC236}">
                      <a16:creationId xmlns:a16="http://schemas.microsoft.com/office/drawing/2014/main" id="{079B3763-7A15-1E41-B74E-62FA6C516265}"/>
                    </a:ext>
                  </a:extLst>
                </p:cNvPr>
                <p:cNvSpPr>
                  <a:spLocks noChangeShapeType="1"/>
                </p:cNvSpPr>
                <p:nvPr/>
              </p:nvSpPr>
              <p:spPr bwMode="auto">
                <a:xfrm flipV="1">
                  <a:off x="2342" y="2884"/>
                  <a:ext cx="1" cy="11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523" name="Line 472">
                  <a:extLst>
                    <a:ext uri="{FF2B5EF4-FFF2-40B4-BE49-F238E27FC236}">
                      <a16:creationId xmlns:a16="http://schemas.microsoft.com/office/drawing/2014/main" id="{A2BAB747-129E-7109-96D5-6AA6A4DF5E21}"/>
                    </a:ext>
                  </a:extLst>
                </p:cNvPr>
                <p:cNvSpPr>
                  <a:spLocks noChangeShapeType="1"/>
                </p:cNvSpPr>
                <p:nvPr/>
              </p:nvSpPr>
              <p:spPr bwMode="auto">
                <a:xfrm>
                  <a:off x="2114" y="2807"/>
                  <a:ext cx="1" cy="47"/>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524" name="Line 473">
                  <a:extLst>
                    <a:ext uri="{FF2B5EF4-FFF2-40B4-BE49-F238E27FC236}">
                      <a16:creationId xmlns:a16="http://schemas.microsoft.com/office/drawing/2014/main" id="{6C3385BA-7F00-ED3E-064F-34891DF16EA0}"/>
                    </a:ext>
                  </a:extLst>
                </p:cNvPr>
                <p:cNvSpPr>
                  <a:spLocks noChangeShapeType="1"/>
                </p:cNvSpPr>
                <p:nvPr/>
              </p:nvSpPr>
              <p:spPr bwMode="auto">
                <a:xfrm flipV="1">
                  <a:off x="2114" y="2807"/>
                  <a:ext cx="1" cy="47"/>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525" name="Line 474">
                  <a:extLst>
                    <a:ext uri="{FF2B5EF4-FFF2-40B4-BE49-F238E27FC236}">
                      <a16:creationId xmlns:a16="http://schemas.microsoft.com/office/drawing/2014/main" id="{30082EB8-A62E-5B17-3E10-3A12D3955705}"/>
                    </a:ext>
                  </a:extLst>
                </p:cNvPr>
                <p:cNvSpPr>
                  <a:spLocks noChangeShapeType="1"/>
                </p:cNvSpPr>
                <p:nvPr/>
              </p:nvSpPr>
              <p:spPr bwMode="auto">
                <a:xfrm>
                  <a:off x="2169" y="2807"/>
                  <a:ext cx="0" cy="47"/>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526" name="Line 475">
                  <a:extLst>
                    <a:ext uri="{FF2B5EF4-FFF2-40B4-BE49-F238E27FC236}">
                      <a16:creationId xmlns:a16="http://schemas.microsoft.com/office/drawing/2014/main" id="{0C37FCD5-B670-1522-0823-AFA1B0207F07}"/>
                    </a:ext>
                  </a:extLst>
                </p:cNvPr>
                <p:cNvSpPr>
                  <a:spLocks noChangeShapeType="1"/>
                </p:cNvSpPr>
                <p:nvPr/>
              </p:nvSpPr>
              <p:spPr bwMode="auto">
                <a:xfrm flipV="1">
                  <a:off x="2169" y="2807"/>
                  <a:ext cx="0" cy="47"/>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527" name="Line 476">
                  <a:extLst>
                    <a:ext uri="{FF2B5EF4-FFF2-40B4-BE49-F238E27FC236}">
                      <a16:creationId xmlns:a16="http://schemas.microsoft.com/office/drawing/2014/main" id="{4A3CE827-2B29-4636-9464-F89931EB5F50}"/>
                    </a:ext>
                  </a:extLst>
                </p:cNvPr>
                <p:cNvSpPr>
                  <a:spLocks noChangeShapeType="1"/>
                </p:cNvSpPr>
                <p:nvPr/>
              </p:nvSpPr>
              <p:spPr bwMode="auto">
                <a:xfrm>
                  <a:off x="1329" y="2160"/>
                  <a:ext cx="1" cy="9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528" name="Line 477">
                  <a:extLst>
                    <a:ext uri="{FF2B5EF4-FFF2-40B4-BE49-F238E27FC236}">
                      <a16:creationId xmlns:a16="http://schemas.microsoft.com/office/drawing/2014/main" id="{6C40EA5F-5DA8-AC35-F01C-A56F8BE534CB}"/>
                    </a:ext>
                  </a:extLst>
                </p:cNvPr>
                <p:cNvSpPr>
                  <a:spLocks noChangeShapeType="1"/>
                </p:cNvSpPr>
                <p:nvPr/>
              </p:nvSpPr>
              <p:spPr bwMode="auto">
                <a:xfrm flipV="1">
                  <a:off x="1329" y="2160"/>
                  <a:ext cx="1" cy="9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529" name="Line 478">
                  <a:extLst>
                    <a:ext uri="{FF2B5EF4-FFF2-40B4-BE49-F238E27FC236}">
                      <a16:creationId xmlns:a16="http://schemas.microsoft.com/office/drawing/2014/main" id="{7A1ACBFB-6C1C-D2DE-B0F1-2EFC89FCE82B}"/>
                    </a:ext>
                  </a:extLst>
                </p:cNvPr>
                <p:cNvSpPr>
                  <a:spLocks noChangeShapeType="1"/>
                </p:cNvSpPr>
                <p:nvPr/>
              </p:nvSpPr>
              <p:spPr bwMode="auto">
                <a:xfrm>
                  <a:off x="1438" y="2160"/>
                  <a:ext cx="1" cy="9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530" name="Line 479">
                  <a:extLst>
                    <a:ext uri="{FF2B5EF4-FFF2-40B4-BE49-F238E27FC236}">
                      <a16:creationId xmlns:a16="http://schemas.microsoft.com/office/drawing/2014/main" id="{D3E692A2-9080-C705-AB16-B7BD4FC02A85}"/>
                    </a:ext>
                  </a:extLst>
                </p:cNvPr>
                <p:cNvSpPr>
                  <a:spLocks noChangeShapeType="1"/>
                </p:cNvSpPr>
                <p:nvPr/>
              </p:nvSpPr>
              <p:spPr bwMode="auto">
                <a:xfrm flipV="1">
                  <a:off x="1438" y="2160"/>
                  <a:ext cx="1" cy="9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531" name="Line 480">
                  <a:extLst>
                    <a:ext uri="{FF2B5EF4-FFF2-40B4-BE49-F238E27FC236}">
                      <a16:creationId xmlns:a16="http://schemas.microsoft.com/office/drawing/2014/main" id="{4E3CB534-9FAD-264C-6E43-94755B982576}"/>
                    </a:ext>
                  </a:extLst>
                </p:cNvPr>
                <p:cNvSpPr>
                  <a:spLocks noChangeShapeType="1"/>
                </p:cNvSpPr>
                <p:nvPr/>
              </p:nvSpPr>
              <p:spPr bwMode="auto">
                <a:xfrm>
                  <a:off x="1513" y="2315"/>
                  <a:ext cx="1" cy="86"/>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532" name="Line 481">
                  <a:extLst>
                    <a:ext uri="{FF2B5EF4-FFF2-40B4-BE49-F238E27FC236}">
                      <a16:creationId xmlns:a16="http://schemas.microsoft.com/office/drawing/2014/main" id="{86BC8827-DDDC-D8EC-9186-BD70D8FC6CFB}"/>
                    </a:ext>
                  </a:extLst>
                </p:cNvPr>
                <p:cNvSpPr>
                  <a:spLocks noChangeShapeType="1"/>
                </p:cNvSpPr>
                <p:nvPr/>
              </p:nvSpPr>
              <p:spPr bwMode="auto">
                <a:xfrm flipV="1">
                  <a:off x="1513" y="2315"/>
                  <a:ext cx="1" cy="86"/>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533" name="Line 482">
                  <a:extLst>
                    <a:ext uri="{FF2B5EF4-FFF2-40B4-BE49-F238E27FC236}">
                      <a16:creationId xmlns:a16="http://schemas.microsoft.com/office/drawing/2014/main" id="{4A2ABF31-4173-43F5-DA39-9E5CDBB1E03D}"/>
                    </a:ext>
                  </a:extLst>
                </p:cNvPr>
                <p:cNvSpPr>
                  <a:spLocks noChangeShapeType="1"/>
                </p:cNvSpPr>
                <p:nvPr/>
              </p:nvSpPr>
              <p:spPr bwMode="auto">
                <a:xfrm>
                  <a:off x="1618" y="2315"/>
                  <a:ext cx="1" cy="86"/>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534" name="Line 483">
                  <a:extLst>
                    <a:ext uri="{FF2B5EF4-FFF2-40B4-BE49-F238E27FC236}">
                      <a16:creationId xmlns:a16="http://schemas.microsoft.com/office/drawing/2014/main" id="{27D8315E-83E6-8EAE-BB62-B1686F2260BB}"/>
                    </a:ext>
                  </a:extLst>
                </p:cNvPr>
                <p:cNvSpPr>
                  <a:spLocks noChangeShapeType="1"/>
                </p:cNvSpPr>
                <p:nvPr/>
              </p:nvSpPr>
              <p:spPr bwMode="auto">
                <a:xfrm flipV="1">
                  <a:off x="1618" y="2315"/>
                  <a:ext cx="1" cy="86"/>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535" name="Line 484">
                  <a:extLst>
                    <a:ext uri="{FF2B5EF4-FFF2-40B4-BE49-F238E27FC236}">
                      <a16:creationId xmlns:a16="http://schemas.microsoft.com/office/drawing/2014/main" id="{CC4F8AAD-218D-D892-A548-B461AD1AEF51}"/>
                    </a:ext>
                  </a:extLst>
                </p:cNvPr>
                <p:cNvSpPr>
                  <a:spLocks noChangeShapeType="1"/>
                </p:cNvSpPr>
                <p:nvPr/>
              </p:nvSpPr>
              <p:spPr bwMode="auto">
                <a:xfrm>
                  <a:off x="406" y="1400"/>
                  <a:ext cx="1" cy="77"/>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536" name="Line 485">
                  <a:extLst>
                    <a:ext uri="{FF2B5EF4-FFF2-40B4-BE49-F238E27FC236}">
                      <a16:creationId xmlns:a16="http://schemas.microsoft.com/office/drawing/2014/main" id="{A06C5BF0-B5F1-D25C-C595-C950B6300219}"/>
                    </a:ext>
                  </a:extLst>
                </p:cNvPr>
                <p:cNvSpPr>
                  <a:spLocks noChangeShapeType="1"/>
                </p:cNvSpPr>
                <p:nvPr/>
              </p:nvSpPr>
              <p:spPr bwMode="auto">
                <a:xfrm flipV="1">
                  <a:off x="406" y="1400"/>
                  <a:ext cx="1" cy="77"/>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537" name="Line 486">
                  <a:extLst>
                    <a:ext uri="{FF2B5EF4-FFF2-40B4-BE49-F238E27FC236}">
                      <a16:creationId xmlns:a16="http://schemas.microsoft.com/office/drawing/2014/main" id="{8A30EFA4-E6C7-BA5B-99C5-703247EC8911}"/>
                    </a:ext>
                  </a:extLst>
                </p:cNvPr>
                <p:cNvSpPr>
                  <a:spLocks noChangeShapeType="1"/>
                </p:cNvSpPr>
                <p:nvPr/>
              </p:nvSpPr>
              <p:spPr bwMode="auto">
                <a:xfrm>
                  <a:off x="496" y="1400"/>
                  <a:ext cx="1" cy="77"/>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538" name="Line 487">
                  <a:extLst>
                    <a:ext uri="{FF2B5EF4-FFF2-40B4-BE49-F238E27FC236}">
                      <a16:creationId xmlns:a16="http://schemas.microsoft.com/office/drawing/2014/main" id="{B0C4ED8F-8329-4050-32E9-74D671BD4C75}"/>
                    </a:ext>
                  </a:extLst>
                </p:cNvPr>
                <p:cNvSpPr>
                  <a:spLocks noChangeShapeType="1"/>
                </p:cNvSpPr>
                <p:nvPr/>
              </p:nvSpPr>
              <p:spPr bwMode="auto">
                <a:xfrm flipV="1">
                  <a:off x="496" y="1400"/>
                  <a:ext cx="1" cy="77"/>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539" name="Line 488">
                  <a:extLst>
                    <a:ext uri="{FF2B5EF4-FFF2-40B4-BE49-F238E27FC236}">
                      <a16:creationId xmlns:a16="http://schemas.microsoft.com/office/drawing/2014/main" id="{2AE317C6-B317-6E21-603D-E9F16792CB35}"/>
                    </a:ext>
                  </a:extLst>
                </p:cNvPr>
                <p:cNvSpPr>
                  <a:spLocks noChangeShapeType="1"/>
                </p:cNvSpPr>
                <p:nvPr/>
              </p:nvSpPr>
              <p:spPr bwMode="auto">
                <a:xfrm>
                  <a:off x="2082" y="2781"/>
                  <a:ext cx="0" cy="19"/>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540" name="Line 489">
                  <a:extLst>
                    <a:ext uri="{FF2B5EF4-FFF2-40B4-BE49-F238E27FC236}">
                      <a16:creationId xmlns:a16="http://schemas.microsoft.com/office/drawing/2014/main" id="{00062AEB-DA64-3A5C-701A-345F887BC9B0}"/>
                    </a:ext>
                  </a:extLst>
                </p:cNvPr>
                <p:cNvSpPr>
                  <a:spLocks noChangeShapeType="1"/>
                </p:cNvSpPr>
                <p:nvPr/>
              </p:nvSpPr>
              <p:spPr bwMode="auto">
                <a:xfrm flipV="1">
                  <a:off x="2082" y="2781"/>
                  <a:ext cx="0" cy="19"/>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541" name="Line 490">
                  <a:extLst>
                    <a:ext uri="{FF2B5EF4-FFF2-40B4-BE49-F238E27FC236}">
                      <a16:creationId xmlns:a16="http://schemas.microsoft.com/office/drawing/2014/main" id="{4965AA48-85DA-7761-3173-CBE0B757BB6A}"/>
                    </a:ext>
                  </a:extLst>
                </p:cNvPr>
                <p:cNvSpPr>
                  <a:spLocks noChangeShapeType="1"/>
                </p:cNvSpPr>
                <p:nvPr/>
              </p:nvSpPr>
              <p:spPr bwMode="auto">
                <a:xfrm>
                  <a:off x="2107" y="2781"/>
                  <a:ext cx="1" cy="19"/>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542" name="Line 491">
                  <a:extLst>
                    <a:ext uri="{FF2B5EF4-FFF2-40B4-BE49-F238E27FC236}">
                      <a16:creationId xmlns:a16="http://schemas.microsoft.com/office/drawing/2014/main" id="{D6CB4301-24FF-7C4D-22CD-814831803780}"/>
                    </a:ext>
                  </a:extLst>
                </p:cNvPr>
                <p:cNvSpPr>
                  <a:spLocks noChangeShapeType="1"/>
                </p:cNvSpPr>
                <p:nvPr/>
              </p:nvSpPr>
              <p:spPr bwMode="auto">
                <a:xfrm flipV="1">
                  <a:off x="2107" y="2781"/>
                  <a:ext cx="1" cy="19"/>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543" name="Line 492">
                  <a:extLst>
                    <a:ext uri="{FF2B5EF4-FFF2-40B4-BE49-F238E27FC236}">
                      <a16:creationId xmlns:a16="http://schemas.microsoft.com/office/drawing/2014/main" id="{B5C211E9-6865-F9A4-FDD8-DD1FDFE3F6A1}"/>
                    </a:ext>
                  </a:extLst>
                </p:cNvPr>
                <p:cNvSpPr>
                  <a:spLocks noChangeShapeType="1"/>
                </p:cNvSpPr>
                <p:nvPr/>
              </p:nvSpPr>
              <p:spPr bwMode="auto">
                <a:xfrm>
                  <a:off x="1047" y="1929"/>
                  <a:ext cx="0" cy="30"/>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544" name="Line 493">
                  <a:extLst>
                    <a:ext uri="{FF2B5EF4-FFF2-40B4-BE49-F238E27FC236}">
                      <a16:creationId xmlns:a16="http://schemas.microsoft.com/office/drawing/2014/main" id="{DFC7391E-9266-7873-6451-FA9F459363EA}"/>
                    </a:ext>
                  </a:extLst>
                </p:cNvPr>
                <p:cNvSpPr>
                  <a:spLocks noChangeShapeType="1"/>
                </p:cNvSpPr>
                <p:nvPr/>
              </p:nvSpPr>
              <p:spPr bwMode="auto">
                <a:xfrm flipV="1">
                  <a:off x="1047" y="1929"/>
                  <a:ext cx="0" cy="30"/>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545" name="Line 494">
                  <a:extLst>
                    <a:ext uri="{FF2B5EF4-FFF2-40B4-BE49-F238E27FC236}">
                      <a16:creationId xmlns:a16="http://schemas.microsoft.com/office/drawing/2014/main" id="{C4C3958B-A307-8693-1BB9-5D5C27E90762}"/>
                    </a:ext>
                  </a:extLst>
                </p:cNvPr>
                <p:cNvSpPr>
                  <a:spLocks noChangeShapeType="1"/>
                </p:cNvSpPr>
                <p:nvPr/>
              </p:nvSpPr>
              <p:spPr bwMode="auto">
                <a:xfrm>
                  <a:off x="1083" y="1929"/>
                  <a:ext cx="1" cy="30"/>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546" name="Line 495">
                  <a:extLst>
                    <a:ext uri="{FF2B5EF4-FFF2-40B4-BE49-F238E27FC236}">
                      <a16:creationId xmlns:a16="http://schemas.microsoft.com/office/drawing/2014/main" id="{1F0773B7-45E4-95C1-4ED9-91598D0E8795}"/>
                    </a:ext>
                  </a:extLst>
                </p:cNvPr>
                <p:cNvSpPr>
                  <a:spLocks noChangeShapeType="1"/>
                </p:cNvSpPr>
                <p:nvPr/>
              </p:nvSpPr>
              <p:spPr bwMode="auto">
                <a:xfrm flipV="1">
                  <a:off x="1083" y="1929"/>
                  <a:ext cx="1" cy="30"/>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547" name="Line 496">
                  <a:extLst>
                    <a:ext uri="{FF2B5EF4-FFF2-40B4-BE49-F238E27FC236}">
                      <a16:creationId xmlns:a16="http://schemas.microsoft.com/office/drawing/2014/main" id="{D156DFD8-814D-0710-55E4-5882FF952568}"/>
                    </a:ext>
                  </a:extLst>
                </p:cNvPr>
                <p:cNvSpPr>
                  <a:spLocks noChangeShapeType="1"/>
                </p:cNvSpPr>
                <p:nvPr/>
              </p:nvSpPr>
              <p:spPr bwMode="auto">
                <a:xfrm>
                  <a:off x="1868" y="2606"/>
                  <a:ext cx="1" cy="34"/>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548" name="Line 497">
                  <a:extLst>
                    <a:ext uri="{FF2B5EF4-FFF2-40B4-BE49-F238E27FC236}">
                      <a16:creationId xmlns:a16="http://schemas.microsoft.com/office/drawing/2014/main" id="{3BE9B59A-8DC2-DC34-8D57-45F589A68BEF}"/>
                    </a:ext>
                  </a:extLst>
                </p:cNvPr>
                <p:cNvSpPr>
                  <a:spLocks noChangeShapeType="1"/>
                </p:cNvSpPr>
                <p:nvPr/>
              </p:nvSpPr>
              <p:spPr bwMode="auto">
                <a:xfrm flipV="1">
                  <a:off x="1868" y="2606"/>
                  <a:ext cx="1" cy="34"/>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549" name="Line 498">
                  <a:extLst>
                    <a:ext uri="{FF2B5EF4-FFF2-40B4-BE49-F238E27FC236}">
                      <a16:creationId xmlns:a16="http://schemas.microsoft.com/office/drawing/2014/main" id="{CDBAF63F-A775-F585-8D60-032D2D2E7242}"/>
                    </a:ext>
                  </a:extLst>
                </p:cNvPr>
                <p:cNvSpPr>
                  <a:spLocks noChangeShapeType="1"/>
                </p:cNvSpPr>
                <p:nvPr/>
              </p:nvSpPr>
              <p:spPr bwMode="auto">
                <a:xfrm>
                  <a:off x="1908" y="2606"/>
                  <a:ext cx="1" cy="34"/>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550" name="Line 499">
                  <a:extLst>
                    <a:ext uri="{FF2B5EF4-FFF2-40B4-BE49-F238E27FC236}">
                      <a16:creationId xmlns:a16="http://schemas.microsoft.com/office/drawing/2014/main" id="{984D4DCC-75B5-37B4-3F20-7A6B43668106}"/>
                    </a:ext>
                  </a:extLst>
                </p:cNvPr>
                <p:cNvSpPr>
                  <a:spLocks noChangeShapeType="1"/>
                </p:cNvSpPr>
                <p:nvPr/>
              </p:nvSpPr>
              <p:spPr bwMode="auto">
                <a:xfrm flipV="1">
                  <a:off x="1908" y="2606"/>
                  <a:ext cx="1" cy="34"/>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551" name="Line 500">
                  <a:extLst>
                    <a:ext uri="{FF2B5EF4-FFF2-40B4-BE49-F238E27FC236}">
                      <a16:creationId xmlns:a16="http://schemas.microsoft.com/office/drawing/2014/main" id="{6B5CC2A4-9029-5D90-5B03-D08DD95BEC49}"/>
                    </a:ext>
                  </a:extLst>
                </p:cNvPr>
                <p:cNvSpPr>
                  <a:spLocks noChangeShapeType="1"/>
                </p:cNvSpPr>
                <p:nvPr/>
              </p:nvSpPr>
              <p:spPr bwMode="auto">
                <a:xfrm>
                  <a:off x="1279" y="2120"/>
                  <a:ext cx="1" cy="27"/>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552" name="Line 501">
                  <a:extLst>
                    <a:ext uri="{FF2B5EF4-FFF2-40B4-BE49-F238E27FC236}">
                      <a16:creationId xmlns:a16="http://schemas.microsoft.com/office/drawing/2014/main" id="{A665CAC8-5EE7-D2D6-CA54-FD401A45447F}"/>
                    </a:ext>
                  </a:extLst>
                </p:cNvPr>
                <p:cNvSpPr>
                  <a:spLocks noChangeShapeType="1"/>
                </p:cNvSpPr>
                <p:nvPr/>
              </p:nvSpPr>
              <p:spPr bwMode="auto">
                <a:xfrm flipV="1">
                  <a:off x="1279" y="2120"/>
                  <a:ext cx="1" cy="27"/>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553" name="Line 502">
                  <a:extLst>
                    <a:ext uri="{FF2B5EF4-FFF2-40B4-BE49-F238E27FC236}">
                      <a16:creationId xmlns:a16="http://schemas.microsoft.com/office/drawing/2014/main" id="{44784928-A251-71E7-6AEE-80C554152007}"/>
                    </a:ext>
                  </a:extLst>
                </p:cNvPr>
                <p:cNvSpPr>
                  <a:spLocks noChangeShapeType="1"/>
                </p:cNvSpPr>
                <p:nvPr/>
              </p:nvSpPr>
              <p:spPr bwMode="auto">
                <a:xfrm>
                  <a:off x="1311" y="2120"/>
                  <a:ext cx="1" cy="27"/>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554" name="Line 503">
                  <a:extLst>
                    <a:ext uri="{FF2B5EF4-FFF2-40B4-BE49-F238E27FC236}">
                      <a16:creationId xmlns:a16="http://schemas.microsoft.com/office/drawing/2014/main" id="{2D057446-B0C0-8468-26B7-010FB6ABD8D2}"/>
                    </a:ext>
                  </a:extLst>
                </p:cNvPr>
                <p:cNvSpPr>
                  <a:spLocks noChangeShapeType="1"/>
                </p:cNvSpPr>
                <p:nvPr/>
              </p:nvSpPr>
              <p:spPr bwMode="auto">
                <a:xfrm flipV="1">
                  <a:off x="1311" y="2120"/>
                  <a:ext cx="1" cy="27"/>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555" name="Line 504">
                  <a:extLst>
                    <a:ext uri="{FF2B5EF4-FFF2-40B4-BE49-F238E27FC236}">
                      <a16:creationId xmlns:a16="http://schemas.microsoft.com/office/drawing/2014/main" id="{67D0C070-31C1-A0CB-6EB2-C2751406DAC3}"/>
                    </a:ext>
                  </a:extLst>
                </p:cNvPr>
                <p:cNvSpPr>
                  <a:spLocks noChangeShapeType="1"/>
                </p:cNvSpPr>
                <p:nvPr/>
              </p:nvSpPr>
              <p:spPr bwMode="auto">
                <a:xfrm>
                  <a:off x="913" y="1819"/>
                  <a:ext cx="1" cy="23"/>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556" name="Line 505">
                  <a:extLst>
                    <a:ext uri="{FF2B5EF4-FFF2-40B4-BE49-F238E27FC236}">
                      <a16:creationId xmlns:a16="http://schemas.microsoft.com/office/drawing/2014/main" id="{FE6ED33C-5B52-B870-A4B9-EB0A21D277D7}"/>
                    </a:ext>
                  </a:extLst>
                </p:cNvPr>
                <p:cNvSpPr>
                  <a:spLocks noChangeShapeType="1"/>
                </p:cNvSpPr>
                <p:nvPr/>
              </p:nvSpPr>
              <p:spPr bwMode="auto">
                <a:xfrm flipV="1">
                  <a:off x="913" y="1819"/>
                  <a:ext cx="1" cy="23"/>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557" name="Line 506">
                  <a:extLst>
                    <a:ext uri="{FF2B5EF4-FFF2-40B4-BE49-F238E27FC236}">
                      <a16:creationId xmlns:a16="http://schemas.microsoft.com/office/drawing/2014/main" id="{EE166525-7B35-D372-7297-0AAFEBA7C67D}"/>
                    </a:ext>
                  </a:extLst>
                </p:cNvPr>
                <p:cNvSpPr>
                  <a:spLocks noChangeShapeType="1"/>
                </p:cNvSpPr>
                <p:nvPr/>
              </p:nvSpPr>
              <p:spPr bwMode="auto">
                <a:xfrm>
                  <a:off x="942" y="1819"/>
                  <a:ext cx="1" cy="23"/>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558" name="Line 507">
                  <a:extLst>
                    <a:ext uri="{FF2B5EF4-FFF2-40B4-BE49-F238E27FC236}">
                      <a16:creationId xmlns:a16="http://schemas.microsoft.com/office/drawing/2014/main" id="{A35AC7E7-5EB0-E700-7A5E-BF2BC7C6A245}"/>
                    </a:ext>
                  </a:extLst>
                </p:cNvPr>
                <p:cNvSpPr>
                  <a:spLocks noChangeShapeType="1"/>
                </p:cNvSpPr>
                <p:nvPr/>
              </p:nvSpPr>
              <p:spPr bwMode="auto">
                <a:xfrm flipV="1">
                  <a:off x="942" y="1819"/>
                  <a:ext cx="1" cy="23"/>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559" name="Line 508">
                  <a:extLst>
                    <a:ext uri="{FF2B5EF4-FFF2-40B4-BE49-F238E27FC236}">
                      <a16:creationId xmlns:a16="http://schemas.microsoft.com/office/drawing/2014/main" id="{E7AB0DA9-0031-826F-79CD-7528B1168CB4}"/>
                    </a:ext>
                  </a:extLst>
                </p:cNvPr>
                <p:cNvSpPr>
                  <a:spLocks noChangeShapeType="1"/>
                </p:cNvSpPr>
                <p:nvPr/>
              </p:nvSpPr>
              <p:spPr bwMode="auto">
                <a:xfrm>
                  <a:off x="1213" y="2067"/>
                  <a:ext cx="1" cy="26"/>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560" name="Line 509">
                  <a:extLst>
                    <a:ext uri="{FF2B5EF4-FFF2-40B4-BE49-F238E27FC236}">
                      <a16:creationId xmlns:a16="http://schemas.microsoft.com/office/drawing/2014/main" id="{4C14E15F-C68C-8D54-228A-E5861AB63ECD}"/>
                    </a:ext>
                  </a:extLst>
                </p:cNvPr>
                <p:cNvSpPr>
                  <a:spLocks noChangeShapeType="1"/>
                </p:cNvSpPr>
                <p:nvPr/>
              </p:nvSpPr>
              <p:spPr bwMode="auto">
                <a:xfrm flipV="1">
                  <a:off x="1213" y="2067"/>
                  <a:ext cx="1" cy="26"/>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561" name="Line 510">
                  <a:extLst>
                    <a:ext uri="{FF2B5EF4-FFF2-40B4-BE49-F238E27FC236}">
                      <a16:creationId xmlns:a16="http://schemas.microsoft.com/office/drawing/2014/main" id="{447A7918-5DBF-FC86-A189-B5939017F91C}"/>
                    </a:ext>
                  </a:extLst>
                </p:cNvPr>
                <p:cNvSpPr>
                  <a:spLocks noChangeShapeType="1"/>
                </p:cNvSpPr>
                <p:nvPr/>
              </p:nvSpPr>
              <p:spPr bwMode="auto">
                <a:xfrm>
                  <a:off x="1245" y="2067"/>
                  <a:ext cx="1" cy="26"/>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562" name="Line 511">
                  <a:extLst>
                    <a:ext uri="{FF2B5EF4-FFF2-40B4-BE49-F238E27FC236}">
                      <a16:creationId xmlns:a16="http://schemas.microsoft.com/office/drawing/2014/main" id="{8600B35D-6DEB-454B-FE0E-BEEB8B48A929}"/>
                    </a:ext>
                  </a:extLst>
                </p:cNvPr>
                <p:cNvSpPr>
                  <a:spLocks noChangeShapeType="1"/>
                </p:cNvSpPr>
                <p:nvPr/>
              </p:nvSpPr>
              <p:spPr bwMode="auto">
                <a:xfrm flipV="1">
                  <a:off x="1245" y="2067"/>
                  <a:ext cx="1" cy="26"/>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563" name="Line 512">
                  <a:extLst>
                    <a:ext uri="{FF2B5EF4-FFF2-40B4-BE49-F238E27FC236}">
                      <a16:creationId xmlns:a16="http://schemas.microsoft.com/office/drawing/2014/main" id="{7E816BB9-E9AC-902B-ED50-0337CE6E2470}"/>
                    </a:ext>
                  </a:extLst>
                </p:cNvPr>
                <p:cNvSpPr>
                  <a:spLocks noChangeShapeType="1"/>
                </p:cNvSpPr>
                <p:nvPr/>
              </p:nvSpPr>
              <p:spPr bwMode="auto">
                <a:xfrm>
                  <a:off x="1701" y="2465"/>
                  <a:ext cx="1" cy="60"/>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564" name="Line 513">
                  <a:extLst>
                    <a:ext uri="{FF2B5EF4-FFF2-40B4-BE49-F238E27FC236}">
                      <a16:creationId xmlns:a16="http://schemas.microsoft.com/office/drawing/2014/main" id="{EC6AA1D1-F2AD-AF45-B6DB-EDDFFB30A905}"/>
                    </a:ext>
                  </a:extLst>
                </p:cNvPr>
                <p:cNvSpPr>
                  <a:spLocks noChangeShapeType="1"/>
                </p:cNvSpPr>
                <p:nvPr/>
              </p:nvSpPr>
              <p:spPr bwMode="auto">
                <a:xfrm flipV="1">
                  <a:off x="1701" y="2465"/>
                  <a:ext cx="1" cy="60"/>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565" name="Line 514">
                  <a:extLst>
                    <a:ext uri="{FF2B5EF4-FFF2-40B4-BE49-F238E27FC236}">
                      <a16:creationId xmlns:a16="http://schemas.microsoft.com/office/drawing/2014/main" id="{E2BEBA72-4325-9C68-7BE8-2370E67001F9}"/>
                    </a:ext>
                  </a:extLst>
                </p:cNvPr>
                <p:cNvSpPr>
                  <a:spLocks noChangeShapeType="1"/>
                </p:cNvSpPr>
                <p:nvPr/>
              </p:nvSpPr>
              <p:spPr bwMode="auto">
                <a:xfrm>
                  <a:off x="1774" y="2465"/>
                  <a:ext cx="1" cy="60"/>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566" name="Line 515">
                  <a:extLst>
                    <a:ext uri="{FF2B5EF4-FFF2-40B4-BE49-F238E27FC236}">
                      <a16:creationId xmlns:a16="http://schemas.microsoft.com/office/drawing/2014/main" id="{042D1240-A1EF-78D4-0904-A49F4F96EC0F}"/>
                    </a:ext>
                  </a:extLst>
                </p:cNvPr>
                <p:cNvSpPr>
                  <a:spLocks noChangeShapeType="1"/>
                </p:cNvSpPr>
                <p:nvPr/>
              </p:nvSpPr>
              <p:spPr bwMode="auto">
                <a:xfrm flipV="1">
                  <a:off x="1774" y="2465"/>
                  <a:ext cx="1" cy="60"/>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567" name="Line 516">
                  <a:extLst>
                    <a:ext uri="{FF2B5EF4-FFF2-40B4-BE49-F238E27FC236}">
                      <a16:creationId xmlns:a16="http://schemas.microsoft.com/office/drawing/2014/main" id="{EB70E864-ED74-EA31-E3BF-D01DE422D2F4}"/>
                    </a:ext>
                  </a:extLst>
                </p:cNvPr>
                <p:cNvSpPr>
                  <a:spLocks noChangeShapeType="1"/>
                </p:cNvSpPr>
                <p:nvPr/>
              </p:nvSpPr>
              <p:spPr bwMode="auto">
                <a:xfrm>
                  <a:off x="711" y="1651"/>
                  <a:ext cx="0" cy="30"/>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568" name="Line 517">
                  <a:extLst>
                    <a:ext uri="{FF2B5EF4-FFF2-40B4-BE49-F238E27FC236}">
                      <a16:creationId xmlns:a16="http://schemas.microsoft.com/office/drawing/2014/main" id="{24F2BC51-F010-1CC8-AB94-F0BA9A6313B8}"/>
                    </a:ext>
                  </a:extLst>
                </p:cNvPr>
                <p:cNvSpPr>
                  <a:spLocks noChangeShapeType="1"/>
                </p:cNvSpPr>
                <p:nvPr/>
              </p:nvSpPr>
              <p:spPr bwMode="auto">
                <a:xfrm flipV="1">
                  <a:off x="711" y="1651"/>
                  <a:ext cx="0" cy="30"/>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569" name="Line 518">
                  <a:extLst>
                    <a:ext uri="{FF2B5EF4-FFF2-40B4-BE49-F238E27FC236}">
                      <a16:creationId xmlns:a16="http://schemas.microsoft.com/office/drawing/2014/main" id="{90B7ECEC-9BC5-1ECB-EBAD-3E654A4C63A2}"/>
                    </a:ext>
                  </a:extLst>
                </p:cNvPr>
                <p:cNvSpPr>
                  <a:spLocks noChangeShapeType="1"/>
                </p:cNvSpPr>
                <p:nvPr/>
              </p:nvSpPr>
              <p:spPr bwMode="auto">
                <a:xfrm>
                  <a:off x="746" y="1651"/>
                  <a:ext cx="1" cy="30"/>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570" name="Line 519">
                  <a:extLst>
                    <a:ext uri="{FF2B5EF4-FFF2-40B4-BE49-F238E27FC236}">
                      <a16:creationId xmlns:a16="http://schemas.microsoft.com/office/drawing/2014/main" id="{A37F1E07-B04D-7724-00CF-A0C340BFCAC7}"/>
                    </a:ext>
                  </a:extLst>
                </p:cNvPr>
                <p:cNvSpPr>
                  <a:spLocks noChangeShapeType="1"/>
                </p:cNvSpPr>
                <p:nvPr/>
              </p:nvSpPr>
              <p:spPr bwMode="auto">
                <a:xfrm flipV="1">
                  <a:off x="746" y="1651"/>
                  <a:ext cx="1" cy="30"/>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571" name="Line 520">
                  <a:extLst>
                    <a:ext uri="{FF2B5EF4-FFF2-40B4-BE49-F238E27FC236}">
                      <a16:creationId xmlns:a16="http://schemas.microsoft.com/office/drawing/2014/main" id="{5B24DF9F-6758-4DDE-96A5-F56B74877976}"/>
                    </a:ext>
                  </a:extLst>
                </p:cNvPr>
                <p:cNvSpPr>
                  <a:spLocks noChangeShapeType="1"/>
                </p:cNvSpPr>
                <p:nvPr/>
              </p:nvSpPr>
              <p:spPr bwMode="auto">
                <a:xfrm>
                  <a:off x="2060" y="2764"/>
                  <a:ext cx="1" cy="13"/>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572" name="Line 521">
                  <a:extLst>
                    <a:ext uri="{FF2B5EF4-FFF2-40B4-BE49-F238E27FC236}">
                      <a16:creationId xmlns:a16="http://schemas.microsoft.com/office/drawing/2014/main" id="{57DB5BB3-B263-0356-F9B2-D0323E587454}"/>
                    </a:ext>
                  </a:extLst>
                </p:cNvPr>
                <p:cNvSpPr>
                  <a:spLocks noChangeShapeType="1"/>
                </p:cNvSpPr>
                <p:nvPr/>
              </p:nvSpPr>
              <p:spPr bwMode="auto">
                <a:xfrm flipV="1">
                  <a:off x="2060" y="2764"/>
                  <a:ext cx="1" cy="13"/>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573" name="Line 522">
                  <a:extLst>
                    <a:ext uri="{FF2B5EF4-FFF2-40B4-BE49-F238E27FC236}">
                      <a16:creationId xmlns:a16="http://schemas.microsoft.com/office/drawing/2014/main" id="{912D261F-6046-4B4E-C4EB-87CD6F3A7819}"/>
                    </a:ext>
                  </a:extLst>
                </p:cNvPr>
                <p:cNvSpPr>
                  <a:spLocks noChangeShapeType="1"/>
                </p:cNvSpPr>
                <p:nvPr/>
              </p:nvSpPr>
              <p:spPr bwMode="auto">
                <a:xfrm>
                  <a:off x="2075" y="2764"/>
                  <a:ext cx="1" cy="13"/>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574" name="Line 523">
                  <a:extLst>
                    <a:ext uri="{FF2B5EF4-FFF2-40B4-BE49-F238E27FC236}">
                      <a16:creationId xmlns:a16="http://schemas.microsoft.com/office/drawing/2014/main" id="{BAA205AB-8B71-954C-8B19-781EFCD8B2BF}"/>
                    </a:ext>
                  </a:extLst>
                </p:cNvPr>
                <p:cNvSpPr>
                  <a:spLocks noChangeShapeType="1"/>
                </p:cNvSpPr>
                <p:nvPr/>
              </p:nvSpPr>
              <p:spPr bwMode="auto">
                <a:xfrm flipV="1">
                  <a:off x="2075" y="2764"/>
                  <a:ext cx="1" cy="13"/>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575" name="Line 524">
                  <a:extLst>
                    <a:ext uri="{FF2B5EF4-FFF2-40B4-BE49-F238E27FC236}">
                      <a16:creationId xmlns:a16="http://schemas.microsoft.com/office/drawing/2014/main" id="{C7C2643F-6FE3-91A6-4F5E-F105CA507213}"/>
                    </a:ext>
                  </a:extLst>
                </p:cNvPr>
                <p:cNvSpPr>
                  <a:spLocks noChangeShapeType="1"/>
                </p:cNvSpPr>
                <p:nvPr/>
              </p:nvSpPr>
              <p:spPr bwMode="auto">
                <a:xfrm>
                  <a:off x="974" y="1869"/>
                  <a:ext cx="1" cy="30"/>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576" name="Line 525">
                  <a:extLst>
                    <a:ext uri="{FF2B5EF4-FFF2-40B4-BE49-F238E27FC236}">
                      <a16:creationId xmlns:a16="http://schemas.microsoft.com/office/drawing/2014/main" id="{F94E3568-EB2D-81D5-F864-FB5D7AB0C298}"/>
                    </a:ext>
                  </a:extLst>
                </p:cNvPr>
                <p:cNvSpPr>
                  <a:spLocks noChangeShapeType="1"/>
                </p:cNvSpPr>
                <p:nvPr/>
              </p:nvSpPr>
              <p:spPr bwMode="auto">
                <a:xfrm flipV="1">
                  <a:off x="974" y="1869"/>
                  <a:ext cx="1" cy="30"/>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577" name="Line 526">
                  <a:extLst>
                    <a:ext uri="{FF2B5EF4-FFF2-40B4-BE49-F238E27FC236}">
                      <a16:creationId xmlns:a16="http://schemas.microsoft.com/office/drawing/2014/main" id="{356A4AB9-121A-406D-42A6-75C638BCB50D}"/>
                    </a:ext>
                  </a:extLst>
                </p:cNvPr>
                <p:cNvSpPr>
                  <a:spLocks noChangeShapeType="1"/>
                </p:cNvSpPr>
                <p:nvPr/>
              </p:nvSpPr>
              <p:spPr bwMode="auto">
                <a:xfrm>
                  <a:off x="1011" y="1869"/>
                  <a:ext cx="1" cy="30"/>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578" name="Line 527">
                  <a:extLst>
                    <a:ext uri="{FF2B5EF4-FFF2-40B4-BE49-F238E27FC236}">
                      <a16:creationId xmlns:a16="http://schemas.microsoft.com/office/drawing/2014/main" id="{25510043-CE52-C6AF-6773-197540EA057A}"/>
                    </a:ext>
                  </a:extLst>
                </p:cNvPr>
                <p:cNvSpPr>
                  <a:spLocks noChangeShapeType="1"/>
                </p:cNvSpPr>
                <p:nvPr/>
              </p:nvSpPr>
              <p:spPr bwMode="auto">
                <a:xfrm flipV="1">
                  <a:off x="1011" y="1869"/>
                  <a:ext cx="1" cy="30"/>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579" name="Line 528">
                  <a:extLst>
                    <a:ext uri="{FF2B5EF4-FFF2-40B4-BE49-F238E27FC236}">
                      <a16:creationId xmlns:a16="http://schemas.microsoft.com/office/drawing/2014/main" id="{C9273E32-28E3-A6BD-5A89-7508D427126B}"/>
                    </a:ext>
                  </a:extLst>
                </p:cNvPr>
                <p:cNvSpPr>
                  <a:spLocks noChangeShapeType="1"/>
                </p:cNvSpPr>
                <p:nvPr/>
              </p:nvSpPr>
              <p:spPr bwMode="auto">
                <a:xfrm>
                  <a:off x="1973" y="2693"/>
                  <a:ext cx="1" cy="10"/>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580" name="Line 529">
                  <a:extLst>
                    <a:ext uri="{FF2B5EF4-FFF2-40B4-BE49-F238E27FC236}">
                      <a16:creationId xmlns:a16="http://schemas.microsoft.com/office/drawing/2014/main" id="{39A36484-3A45-8584-554A-5D80235588E9}"/>
                    </a:ext>
                  </a:extLst>
                </p:cNvPr>
                <p:cNvSpPr>
                  <a:spLocks noChangeShapeType="1"/>
                </p:cNvSpPr>
                <p:nvPr/>
              </p:nvSpPr>
              <p:spPr bwMode="auto">
                <a:xfrm flipV="1">
                  <a:off x="1973" y="2693"/>
                  <a:ext cx="1" cy="10"/>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581" name="Line 530">
                  <a:extLst>
                    <a:ext uri="{FF2B5EF4-FFF2-40B4-BE49-F238E27FC236}">
                      <a16:creationId xmlns:a16="http://schemas.microsoft.com/office/drawing/2014/main" id="{C740F55E-7FA9-EDDF-2AA0-22638969C64E}"/>
                    </a:ext>
                  </a:extLst>
                </p:cNvPr>
                <p:cNvSpPr>
                  <a:spLocks noChangeShapeType="1"/>
                </p:cNvSpPr>
                <p:nvPr/>
              </p:nvSpPr>
              <p:spPr bwMode="auto">
                <a:xfrm>
                  <a:off x="1987" y="2693"/>
                  <a:ext cx="1" cy="10"/>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582" name="Line 531">
                  <a:extLst>
                    <a:ext uri="{FF2B5EF4-FFF2-40B4-BE49-F238E27FC236}">
                      <a16:creationId xmlns:a16="http://schemas.microsoft.com/office/drawing/2014/main" id="{686EFD01-6456-1D2C-E292-B5BA4C9DA1A5}"/>
                    </a:ext>
                  </a:extLst>
                </p:cNvPr>
                <p:cNvSpPr>
                  <a:spLocks noChangeShapeType="1"/>
                </p:cNvSpPr>
                <p:nvPr/>
              </p:nvSpPr>
              <p:spPr bwMode="auto">
                <a:xfrm flipV="1">
                  <a:off x="1987" y="2693"/>
                  <a:ext cx="1" cy="10"/>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583" name="Line 532">
                  <a:extLst>
                    <a:ext uri="{FF2B5EF4-FFF2-40B4-BE49-F238E27FC236}">
                      <a16:creationId xmlns:a16="http://schemas.microsoft.com/office/drawing/2014/main" id="{3805EF0A-D19D-ADFB-E547-B77F213F2ECA}"/>
                    </a:ext>
                  </a:extLst>
                </p:cNvPr>
                <p:cNvSpPr>
                  <a:spLocks noChangeShapeType="1"/>
                </p:cNvSpPr>
                <p:nvPr/>
              </p:nvSpPr>
              <p:spPr bwMode="auto">
                <a:xfrm>
                  <a:off x="2038" y="2746"/>
                  <a:ext cx="1" cy="1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584" name="Line 533">
                  <a:extLst>
                    <a:ext uri="{FF2B5EF4-FFF2-40B4-BE49-F238E27FC236}">
                      <a16:creationId xmlns:a16="http://schemas.microsoft.com/office/drawing/2014/main" id="{8D3CFB19-FAF9-A975-8D49-3D180187F419}"/>
                    </a:ext>
                  </a:extLst>
                </p:cNvPr>
                <p:cNvSpPr>
                  <a:spLocks noChangeShapeType="1"/>
                </p:cNvSpPr>
                <p:nvPr/>
              </p:nvSpPr>
              <p:spPr bwMode="auto">
                <a:xfrm flipV="1">
                  <a:off x="2038" y="2746"/>
                  <a:ext cx="1" cy="1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585" name="Line 534">
                  <a:extLst>
                    <a:ext uri="{FF2B5EF4-FFF2-40B4-BE49-F238E27FC236}">
                      <a16:creationId xmlns:a16="http://schemas.microsoft.com/office/drawing/2014/main" id="{E1EA5F2F-4FCB-ED44-1B02-577B59066AD5}"/>
                    </a:ext>
                  </a:extLst>
                </p:cNvPr>
                <p:cNvSpPr>
                  <a:spLocks noChangeShapeType="1"/>
                </p:cNvSpPr>
                <p:nvPr/>
              </p:nvSpPr>
              <p:spPr bwMode="auto">
                <a:xfrm>
                  <a:off x="2053" y="2746"/>
                  <a:ext cx="1" cy="1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586" name="Line 535">
                  <a:extLst>
                    <a:ext uri="{FF2B5EF4-FFF2-40B4-BE49-F238E27FC236}">
                      <a16:creationId xmlns:a16="http://schemas.microsoft.com/office/drawing/2014/main" id="{89723909-6FE1-BC52-57A7-E75C795BF1DA}"/>
                    </a:ext>
                  </a:extLst>
                </p:cNvPr>
                <p:cNvSpPr>
                  <a:spLocks noChangeShapeType="1"/>
                </p:cNvSpPr>
                <p:nvPr/>
              </p:nvSpPr>
              <p:spPr bwMode="auto">
                <a:xfrm flipV="1">
                  <a:off x="2053" y="2746"/>
                  <a:ext cx="1" cy="1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587" name="Line 536">
                  <a:extLst>
                    <a:ext uri="{FF2B5EF4-FFF2-40B4-BE49-F238E27FC236}">
                      <a16:creationId xmlns:a16="http://schemas.microsoft.com/office/drawing/2014/main" id="{AF8B8556-72FE-C6C3-F800-7389E02F95E4}"/>
                    </a:ext>
                  </a:extLst>
                </p:cNvPr>
                <p:cNvSpPr>
                  <a:spLocks noChangeShapeType="1"/>
                </p:cNvSpPr>
                <p:nvPr/>
              </p:nvSpPr>
              <p:spPr bwMode="auto">
                <a:xfrm>
                  <a:off x="2013" y="2727"/>
                  <a:ext cx="1" cy="17"/>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588" name="Line 537">
                  <a:extLst>
                    <a:ext uri="{FF2B5EF4-FFF2-40B4-BE49-F238E27FC236}">
                      <a16:creationId xmlns:a16="http://schemas.microsoft.com/office/drawing/2014/main" id="{3919D420-B0EC-87F4-FA08-4B270C3E808B}"/>
                    </a:ext>
                  </a:extLst>
                </p:cNvPr>
                <p:cNvSpPr>
                  <a:spLocks noChangeShapeType="1"/>
                </p:cNvSpPr>
                <p:nvPr/>
              </p:nvSpPr>
              <p:spPr bwMode="auto">
                <a:xfrm flipV="1">
                  <a:off x="2013" y="2727"/>
                  <a:ext cx="1" cy="17"/>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589" name="Line 538">
                  <a:extLst>
                    <a:ext uri="{FF2B5EF4-FFF2-40B4-BE49-F238E27FC236}">
                      <a16:creationId xmlns:a16="http://schemas.microsoft.com/office/drawing/2014/main" id="{521CCEBA-678B-664D-929F-E40D9BE0207B}"/>
                    </a:ext>
                  </a:extLst>
                </p:cNvPr>
                <p:cNvSpPr>
                  <a:spLocks noChangeShapeType="1"/>
                </p:cNvSpPr>
                <p:nvPr/>
              </p:nvSpPr>
              <p:spPr bwMode="auto">
                <a:xfrm>
                  <a:off x="2035" y="2727"/>
                  <a:ext cx="1" cy="17"/>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590" name="Line 539">
                  <a:extLst>
                    <a:ext uri="{FF2B5EF4-FFF2-40B4-BE49-F238E27FC236}">
                      <a16:creationId xmlns:a16="http://schemas.microsoft.com/office/drawing/2014/main" id="{097017D1-F976-ED59-27F9-B394E3D908D4}"/>
                    </a:ext>
                  </a:extLst>
                </p:cNvPr>
                <p:cNvSpPr>
                  <a:spLocks noChangeShapeType="1"/>
                </p:cNvSpPr>
                <p:nvPr/>
              </p:nvSpPr>
              <p:spPr bwMode="auto">
                <a:xfrm flipV="1">
                  <a:off x="2035" y="2727"/>
                  <a:ext cx="1" cy="17"/>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591" name="Line 540">
                  <a:extLst>
                    <a:ext uri="{FF2B5EF4-FFF2-40B4-BE49-F238E27FC236}">
                      <a16:creationId xmlns:a16="http://schemas.microsoft.com/office/drawing/2014/main" id="{47567C4A-F4F1-5D1D-4D02-319DFA484CCF}"/>
                    </a:ext>
                  </a:extLst>
                </p:cNvPr>
                <p:cNvSpPr>
                  <a:spLocks noChangeShapeType="1"/>
                </p:cNvSpPr>
                <p:nvPr/>
              </p:nvSpPr>
              <p:spPr bwMode="auto">
                <a:xfrm>
                  <a:off x="507" y="1484"/>
                  <a:ext cx="1" cy="147"/>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592" name="Line 541">
                  <a:extLst>
                    <a:ext uri="{FF2B5EF4-FFF2-40B4-BE49-F238E27FC236}">
                      <a16:creationId xmlns:a16="http://schemas.microsoft.com/office/drawing/2014/main" id="{BB7D226C-D364-F327-C6AB-3A10ECA54AF1}"/>
                    </a:ext>
                  </a:extLst>
                </p:cNvPr>
                <p:cNvSpPr>
                  <a:spLocks noChangeShapeType="1"/>
                </p:cNvSpPr>
                <p:nvPr/>
              </p:nvSpPr>
              <p:spPr bwMode="auto">
                <a:xfrm>
                  <a:off x="507" y="1484"/>
                  <a:ext cx="178" cy="0"/>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593" name="Line 542">
                  <a:extLst>
                    <a:ext uri="{FF2B5EF4-FFF2-40B4-BE49-F238E27FC236}">
                      <a16:creationId xmlns:a16="http://schemas.microsoft.com/office/drawing/2014/main" id="{01BE120F-3BFA-F12C-922D-0604D414D319}"/>
                    </a:ext>
                  </a:extLst>
                </p:cNvPr>
                <p:cNvSpPr>
                  <a:spLocks noChangeShapeType="1"/>
                </p:cNvSpPr>
                <p:nvPr/>
              </p:nvSpPr>
              <p:spPr bwMode="auto">
                <a:xfrm>
                  <a:off x="685" y="1484"/>
                  <a:ext cx="1" cy="147"/>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594" name="Line 543">
                  <a:extLst>
                    <a:ext uri="{FF2B5EF4-FFF2-40B4-BE49-F238E27FC236}">
                      <a16:creationId xmlns:a16="http://schemas.microsoft.com/office/drawing/2014/main" id="{C3B9315A-121A-05AC-AAE7-41A75977EF2F}"/>
                    </a:ext>
                  </a:extLst>
                </p:cNvPr>
                <p:cNvSpPr>
                  <a:spLocks noChangeShapeType="1"/>
                </p:cNvSpPr>
                <p:nvPr/>
              </p:nvSpPr>
              <p:spPr bwMode="auto">
                <a:xfrm flipH="1">
                  <a:off x="507" y="1631"/>
                  <a:ext cx="178"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595" name="Line 544">
                  <a:extLst>
                    <a:ext uri="{FF2B5EF4-FFF2-40B4-BE49-F238E27FC236}">
                      <a16:creationId xmlns:a16="http://schemas.microsoft.com/office/drawing/2014/main" id="{925E11A2-DBAB-19C6-515E-C2899F69F521}"/>
                    </a:ext>
                  </a:extLst>
                </p:cNvPr>
                <p:cNvSpPr>
                  <a:spLocks noChangeShapeType="1"/>
                </p:cNvSpPr>
                <p:nvPr/>
              </p:nvSpPr>
              <p:spPr bwMode="auto">
                <a:xfrm>
                  <a:off x="2205" y="2884"/>
                  <a:ext cx="1" cy="11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596" name="Line 545">
                  <a:extLst>
                    <a:ext uri="{FF2B5EF4-FFF2-40B4-BE49-F238E27FC236}">
                      <a16:creationId xmlns:a16="http://schemas.microsoft.com/office/drawing/2014/main" id="{8A2C8ED3-AEFE-7237-44AD-5B8E6780486E}"/>
                    </a:ext>
                  </a:extLst>
                </p:cNvPr>
                <p:cNvSpPr>
                  <a:spLocks noChangeShapeType="1"/>
                </p:cNvSpPr>
                <p:nvPr/>
              </p:nvSpPr>
              <p:spPr bwMode="auto">
                <a:xfrm>
                  <a:off x="2205" y="2884"/>
                  <a:ext cx="137"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597" name="Line 546">
                  <a:extLst>
                    <a:ext uri="{FF2B5EF4-FFF2-40B4-BE49-F238E27FC236}">
                      <a16:creationId xmlns:a16="http://schemas.microsoft.com/office/drawing/2014/main" id="{A1FC055E-EF8C-C0E7-7B31-0302C063550D}"/>
                    </a:ext>
                  </a:extLst>
                </p:cNvPr>
                <p:cNvSpPr>
                  <a:spLocks noChangeShapeType="1"/>
                </p:cNvSpPr>
                <p:nvPr/>
              </p:nvSpPr>
              <p:spPr bwMode="auto">
                <a:xfrm>
                  <a:off x="2342" y="2884"/>
                  <a:ext cx="1" cy="11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598" name="Line 547">
                  <a:extLst>
                    <a:ext uri="{FF2B5EF4-FFF2-40B4-BE49-F238E27FC236}">
                      <a16:creationId xmlns:a16="http://schemas.microsoft.com/office/drawing/2014/main" id="{A98544BA-D11F-1802-9E24-AE3E8EEE93A6}"/>
                    </a:ext>
                  </a:extLst>
                </p:cNvPr>
                <p:cNvSpPr>
                  <a:spLocks noChangeShapeType="1"/>
                </p:cNvSpPr>
                <p:nvPr/>
              </p:nvSpPr>
              <p:spPr bwMode="auto">
                <a:xfrm flipH="1">
                  <a:off x="2205" y="2995"/>
                  <a:ext cx="137" cy="0"/>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599" name="Line 548">
                  <a:extLst>
                    <a:ext uri="{FF2B5EF4-FFF2-40B4-BE49-F238E27FC236}">
                      <a16:creationId xmlns:a16="http://schemas.microsoft.com/office/drawing/2014/main" id="{DB92BA19-AAD8-663C-7B9B-58F59D8AF770}"/>
                    </a:ext>
                  </a:extLst>
                </p:cNvPr>
                <p:cNvSpPr>
                  <a:spLocks noChangeShapeType="1"/>
                </p:cNvSpPr>
                <p:nvPr/>
              </p:nvSpPr>
              <p:spPr bwMode="auto">
                <a:xfrm>
                  <a:off x="2114" y="2807"/>
                  <a:ext cx="1" cy="47"/>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600" name="Line 549">
                  <a:extLst>
                    <a:ext uri="{FF2B5EF4-FFF2-40B4-BE49-F238E27FC236}">
                      <a16:creationId xmlns:a16="http://schemas.microsoft.com/office/drawing/2014/main" id="{239CDBF2-783F-F54E-C539-4F8958D860C4}"/>
                    </a:ext>
                  </a:extLst>
                </p:cNvPr>
                <p:cNvSpPr>
                  <a:spLocks noChangeShapeType="1"/>
                </p:cNvSpPr>
                <p:nvPr/>
              </p:nvSpPr>
              <p:spPr bwMode="auto">
                <a:xfrm>
                  <a:off x="2114" y="2807"/>
                  <a:ext cx="55"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601" name="Line 550">
                  <a:extLst>
                    <a:ext uri="{FF2B5EF4-FFF2-40B4-BE49-F238E27FC236}">
                      <a16:creationId xmlns:a16="http://schemas.microsoft.com/office/drawing/2014/main" id="{6D63D032-42A8-A74B-30E7-C8B3226CA0C7}"/>
                    </a:ext>
                  </a:extLst>
                </p:cNvPr>
                <p:cNvSpPr>
                  <a:spLocks noChangeShapeType="1"/>
                </p:cNvSpPr>
                <p:nvPr/>
              </p:nvSpPr>
              <p:spPr bwMode="auto">
                <a:xfrm>
                  <a:off x="2169" y="2807"/>
                  <a:ext cx="0" cy="47"/>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602" name="Line 551">
                  <a:extLst>
                    <a:ext uri="{FF2B5EF4-FFF2-40B4-BE49-F238E27FC236}">
                      <a16:creationId xmlns:a16="http://schemas.microsoft.com/office/drawing/2014/main" id="{2A337952-38C1-A8E3-65ED-3FC80AE62A6E}"/>
                    </a:ext>
                  </a:extLst>
                </p:cNvPr>
                <p:cNvSpPr>
                  <a:spLocks noChangeShapeType="1"/>
                </p:cNvSpPr>
                <p:nvPr/>
              </p:nvSpPr>
              <p:spPr bwMode="auto">
                <a:xfrm flipH="1">
                  <a:off x="2114" y="2854"/>
                  <a:ext cx="55" cy="0"/>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603" name="Line 552">
                  <a:extLst>
                    <a:ext uri="{FF2B5EF4-FFF2-40B4-BE49-F238E27FC236}">
                      <a16:creationId xmlns:a16="http://schemas.microsoft.com/office/drawing/2014/main" id="{86876554-4F88-80D6-852C-8B7ADC460F3E}"/>
                    </a:ext>
                  </a:extLst>
                </p:cNvPr>
                <p:cNvSpPr>
                  <a:spLocks noChangeShapeType="1"/>
                </p:cNvSpPr>
                <p:nvPr/>
              </p:nvSpPr>
              <p:spPr bwMode="auto">
                <a:xfrm>
                  <a:off x="1329" y="2160"/>
                  <a:ext cx="1" cy="9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604" name="Line 553">
                  <a:extLst>
                    <a:ext uri="{FF2B5EF4-FFF2-40B4-BE49-F238E27FC236}">
                      <a16:creationId xmlns:a16="http://schemas.microsoft.com/office/drawing/2014/main" id="{66511B84-DCA3-2E84-5AAD-39391187EC93}"/>
                    </a:ext>
                  </a:extLst>
                </p:cNvPr>
                <p:cNvSpPr>
                  <a:spLocks noChangeShapeType="1"/>
                </p:cNvSpPr>
                <p:nvPr/>
              </p:nvSpPr>
              <p:spPr bwMode="auto">
                <a:xfrm>
                  <a:off x="1329" y="2160"/>
                  <a:ext cx="109"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605" name="Line 554">
                  <a:extLst>
                    <a:ext uri="{FF2B5EF4-FFF2-40B4-BE49-F238E27FC236}">
                      <a16:creationId xmlns:a16="http://schemas.microsoft.com/office/drawing/2014/main" id="{D0EE4D88-AACF-9DE2-739A-58B1BED88FDB}"/>
                    </a:ext>
                  </a:extLst>
                </p:cNvPr>
                <p:cNvSpPr>
                  <a:spLocks noChangeShapeType="1"/>
                </p:cNvSpPr>
                <p:nvPr/>
              </p:nvSpPr>
              <p:spPr bwMode="auto">
                <a:xfrm>
                  <a:off x="1438" y="2160"/>
                  <a:ext cx="1" cy="9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606" name="Line 555">
                  <a:extLst>
                    <a:ext uri="{FF2B5EF4-FFF2-40B4-BE49-F238E27FC236}">
                      <a16:creationId xmlns:a16="http://schemas.microsoft.com/office/drawing/2014/main" id="{B705F753-9B9F-F7A3-E334-1D4820B21FF3}"/>
                    </a:ext>
                  </a:extLst>
                </p:cNvPr>
                <p:cNvSpPr>
                  <a:spLocks noChangeShapeType="1"/>
                </p:cNvSpPr>
                <p:nvPr/>
              </p:nvSpPr>
              <p:spPr bwMode="auto">
                <a:xfrm flipH="1">
                  <a:off x="1329" y="2251"/>
                  <a:ext cx="109" cy="0"/>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607" name="Line 556">
                  <a:extLst>
                    <a:ext uri="{FF2B5EF4-FFF2-40B4-BE49-F238E27FC236}">
                      <a16:creationId xmlns:a16="http://schemas.microsoft.com/office/drawing/2014/main" id="{8A94E7AD-1096-601E-2AF4-E5C57C7DE057}"/>
                    </a:ext>
                  </a:extLst>
                </p:cNvPr>
                <p:cNvSpPr>
                  <a:spLocks noChangeShapeType="1"/>
                </p:cNvSpPr>
                <p:nvPr/>
              </p:nvSpPr>
              <p:spPr bwMode="auto">
                <a:xfrm>
                  <a:off x="1513" y="2315"/>
                  <a:ext cx="1" cy="86"/>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608" name="Line 557">
                  <a:extLst>
                    <a:ext uri="{FF2B5EF4-FFF2-40B4-BE49-F238E27FC236}">
                      <a16:creationId xmlns:a16="http://schemas.microsoft.com/office/drawing/2014/main" id="{12822ABC-AEA4-CAEE-09C8-39DCEFA9BD73}"/>
                    </a:ext>
                  </a:extLst>
                </p:cNvPr>
                <p:cNvSpPr>
                  <a:spLocks noChangeShapeType="1"/>
                </p:cNvSpPr>
                <p:nvPr/>
              </p:nvSpPr>
              <p:spPr bwMode="auto">
                <a:xfrm>
                  <a:off x="1513" y="2315"/>
                  <a:ext cx="105" cy="0"/>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609" name="Line 558">
                  <a:extLst>
                    <a:ext uri="{FF2B5EF4-FFF2-40B4-BE49-F238E27FC236}">
                      <a16:creationId xmlns:a16="http://schemas.microsoft.com/office/drawing/2014/main" id="{0DF32B8A-4B66-FFFE-21C3-6A40B2F7A27F}"/>
                    </a:ext>
                  </a:extLst>
                </p:cNvPr>
                <p:cNvSpPr>
                  <a:spLocks noChangeShapeType="1"/>
                </p:cNvSpPr>
                <p:nvPr/>
              </p:nvSpPr>
              <p:spPr bwMode="auto">
                <a:xfrm>
                  <a:off x="1618" y="2315"/>
                  <a:ext cx="1" cy="86"/>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610" name="Line 559">
                  <a:extLst>
                    <a:ext uri="{FF2B5EF4-FFF2-40B4-BE49-F238E27FC236}">
                      <a16:creationId xmlns:a16="http://schemas.microsoft.com/office/drawing/2014/main" id="{0DB81179-72C8-24DF-4BDA-AA88CA2F41D8}"/>
                    </a:ext>
                  </a:extLst>
                </p:cNvPr>
                <p:cNvSpPr>
                  <a:spLocks noChangeShapeType="1"/>
                </p:cNvSpPr>
                <p:nvPr/>
              </p:nvSpPr>
              <p:spPr bwMode="auto">
                <a:xfrm flipH="1">
                  <a:off x="1513" y="2401"/>
                  <a:ext cx="105"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611" name="Line 560">
                  <a:extLst>
                    <a:ext uri="{FF2B5EF4-FFF2-40B4-BE49-F238E27FC236}">
                      <a16:creationId xmlns:a16="http://schemas.microsoft.com/office/drawing/2014/main" id="{8BC90A89-2B06-5300-CE1E-6543164D2D9C}"/>
                    </a:ext>
                  </a:extLst>
                </p:cNvPr>
                <p:cNvSpPr>
                  <a:spLocks noChangeShapeType="1"/>
                </p:cNvSpPr>
                <p:nvPr/>
              </p:nvSpPr>
              <p:spPr bwMode="auto">
                <a:xfrm>
                  <a:off x="406" y="1400"/>
                  <a:ext cx="1" cy="77"/>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612" name="Line 561">
                  <a:extLst>
                    <a:ext uri="{FF2B5EF4-FFF2-40B4-BE49-F238E27FC236}">
                      <a16:creationId xmlns:a16="http://schemas.microsoft.com/office/drawing/2014/main" id="{CEB5192F-05A5-B536-8062-F4D875329A5E}"/>
                    </a:ext>
                  </a:extLst>
                </p:cNvPr>
                <p:cNvSpPr>
                  <a:spLocks noChangeShapeType="1"/>
                </p:cNvSpPr>
                <p:nvPr/>
              </p:nvSpPr>
              <p:spPr bwMode="auto">
                <a:xfrm>
                  <a:off x="406" y="1400"/>
                  <a:ext cx="90"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613" name="Line 562">
                  <a:extLst>
                    <a:ext uri="{FF2B5EF4-FFF2-40B4-BE49-F238E27FC236}">
                      <a16:creationId xmlns:a16="http://schemas.microsoft.com/office/drawing/2014/main" id="{868DF3EF-9A1C-97C5-5358-9D6F06AC0513}"/>
                    </a:ext>
                  </a:extLst>
                </p:cNvPr>
                <p:cNvSpPr>
                  <a:spLocks noChangeShapeType="1"/>
                </p:cNvSpPr>
                <p:nvPr/>
              </p:nvSpPr>
              <p:spPr bwMode="auto">
                <a:xfrm>
                  <a:off x="496" y="1400"/>
                  <a:ext cx="1" cy="77"/>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614" name="Line 563">
                  <a:extLst>
                    <a:ext uri="{FF2B5EF4-FFF2-40B4-BE49-F238E27FC236}">
                      <a16:creationId xmlns:a16="http://schemas.microsoft.com/office/drawing/2014/main" id="{DBBEB967-A23A-22B5-2DC1-8A0B910EE2A2}"/>
                    </a:ext>
                  </a:extLst>
                </p:cNvPr>
                <p:cNvSpPr>
                  <a:spLocks noChangeShapeType="1"/>
                </p:cNvSpPr>
                <p:nvPr/>
              </p:nvSpPr>
              <p:spPr bwMode="auto">
                <a:xfrm flipH="1">
                  <a:off x="406" y="1477"/>
                  <a:ext cx="90"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615" name="Line 564">
                  <a:extLst>
                    <a:ext uri="{FF2B5EF4-FFF2-40B4-BE49-F238E27FC236}">
                      <a16:creationId xmlns:a16="http://schemas.microsoft.com/office/drawing/2014/main" id="{37662691-B19C-2036-899D-0C6C6CB2286D}"/>
                    </a:ext>
                  </a:extLst>
                </p:cNvPr>
                <p:cNvSpPr>
                  <a:spLocks noChangeShapeType="1"/>
                </p:cNvSpPr>
                <p:nvPr/>
              </p:nvSpPr>
              <p:spPr bwMode="auto">
                <a:xfrm>
                  <a:off x="2082" y="2781"/>
                  <a:ext cx="0" cy="19"/>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616" name="Line 565">
                  <a:extLst>
                    <a:ext uri="{FF2B5EF4-FFF2-40B4-BE49-F238E27FC236}">
                      <a16:creationId xmlns:a16="http://schemas.microsoft.com/office/drawing/2014/main" id="{C5FFCA53-AE78-4EE9-A923-725BD9688F27}"/>
                    </a:ext>
                  </a:extLst>
                </p:cNvPr>
                <p:cNvSpPr>
                  <a:spLocks noChangeShapeType="1"/>
                </p:cNvSpPr>
                <p:nvPr/>
              </p:nvSpPr>
              <p:spPr bwMode="auto">
                <a:xfrm>
                  <a:off x="2082" y="2781"/>
                  <a:ext cx="25" cy="0"/>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617" name="Line 566">
                  <a:extLst>
                    <a:ext uri="{FF2B5EF4-FFF2-40B4-BE49-F238E27FC236}">
                      <a16:creationId xmlns:a16="http://schemas.microsoft.com/office/drawing/2014/main" id="{DD971ECC-A913-25B7-CD5B-BAF9E9EAC759}"/>
                    </a:ext>
                  </a:extLst>
                </p:cNvPr>
                <p:cNvSpPr>
                  <a:spLocks noChangeShapeType="1"/>
                </p:cNvSpPr>
                <p:nvPr/>
              </p:nvSpPr>
              <p:spPr bwMode="auto">
                <a:xfrm>
                  <a:off x="2107" y="2781"/>
                  <a:ext cx="1" cy="19"/>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618" name="Line 567">
                  <a:extLst>
                    <a:ext uri="{FF2B5EF4-FFF2-40B4-BE49-F238E27FC236}">
                      <a16:creationId xmlns:a16="http://schemas.microsoft.com/office/drawing/2014/main" id="{E1ACB7BE-2FF7-1A6E-62B7-EA696806FD9A}"/>
                    </a:ext>
                  </a:extLst>
                </p:cNvPr>
                <p:cNvSpPr>
                  <a:spLocks noChangeShapeType="1"/>
                </p:cNvSpPr>
                <p:nvPr/>
              </p:nvSpPr>
              <p:spPr bwMode="auto">
                <a:xfrm flipH="1">
                  <a:off x="2082" y="2800"/>
                  <a:ext cx="25"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619" name="Line 568">
                  <a:extLst>
                    <a:ext uri="{FF2B5EF4-FFF2-40B4-BE49-F238E27FC236}">
                      <a16:creationId xmlns:a16="http://schemas.microsoft.com/office/drawing/2014/main" id="{34FE7653-ABBF-D2D8-34C9-DC8013118362}"/>
                    </a:ext>
                  </a:extLst>
                </p:cNvPr>
                <p:cNvSpPr>
                  <a:spLocks noChangeShapeType="1"/>
                </p:cNvSpPr>
                <p:nvPr/>
              </p:nvSpPr>
              <p:spPr bwMode="auto">
                <a:xfrm>
                  <a:off x="1047" y="1929"/>
                  <a:ext cx="0" cy="30"/>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620" name="Line 569">
                  <a:extLst>
                    <a:ext uri="{FF2B5EF4-FFF2-40B4-BE49-F238E27FC236}">
                      <a16:creationId xmlns:a16="http://schemas.microsoft.com/office/drawing/2014/main" id="{BDA7D5D7-DD6A-65A1-948C-2AAAA13B382A}"/>
                    </a:ext>
                  </a:extLst>
                </p:cNvPr>
                <p:cNvSpPr>
                  <a:spLocks noChangeShapeType="1"/>
                </p:cNvSpPr>
                <p:nvPr/>
              </p:nvSpPr>
              <p:spPr bwMode="auto">
                <a:xfrm>
                  <a:off x="1047" y="1929"/>
                  <a:ext cx="36"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621" name="Line 570">
                  <a:extLst>
                    <a:ext uri="{FF2B5EF4-FFF2-40B4-BE49-F238E27FC236}">
                      <a16:creationId xmlns:a16="http://schemas.microsoft.com/office/drawing/2014/main" id="{A46E277E-D4F6-640C-0F3B-96BAD4459B20}"/>
                    </a:ext>
                  </a:extLst>
                </p:cNvPr>
                <p:cNvSpPr>
                  <a:spLocks noChangeShapeType="1"/>
                </p:cNvSpPr>
                <p:nvPr/>
              </p:nvSpPr>
              <p:spPr bwMode="auto">
                <a:xfrm>
                  <a:off x="1083" y="1929"/>
                  <a:ext cx="1" cy="30"/>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622" name="Line 571">
                  <a:extLst>
                    <a:ext uri="{FF2B5EF4-FFF2-40B4-BE49-F238E27FC236}">
                      <a16:creationId xmlns:a16="http://schemas.microsoft.com/office/drawing/2014/main" id="{EE4D05E4-B023-7BB7-0E71-6F0D2B34F228}"/>
                    </a:ext>
                  </a:extLst>
                </p:cNvPr>
                <p:cNvSpPr>
                  <a:spLocks noChangeShapeType="1"/>
                </p:cNvSpPr>
                <p:nvPr/>
              </p:nvSpPr>
              <p:spPr bwMode="auto">
                <a:xfrm flipH="1">
                  <a:off x="1047" y="1959"/>
                  <a:ext cx="36"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623" name="Line 572">
                  <a:extLst>
                    <a:ext uri="{FF2B5EF4-FFF2-40B4-BE49-F238E27FC236}">
                      <a16:creationId xmlns:a16="http://schemas.microsoft.com/office/drawing/2014/main" id="{DDEDF0D4-6F0B-FD0E-C6DB-991719B89ADE}"/>
                    </a:ext>
                  </a:extLst>
                </p:cNvPr>
                <p:cNvSpPr>
                  <a:spLocks noChangeShapeType="1"/>
                </p:cNvSpPr>
                <p:nvPr/>
              </p:nvSpPr>
              <p:spPr bwMode="auto">
                <a:xfrm>
                  <a:off x="1868" y="2606"/>
                  <a:ext cx="1" cy="34"/>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624" name="Line 573">
                  <a:extLst>
                    <a:ext uri="{FF2B5EF4-FFF2-40B4-BE49-F238E27FC236}">
                      <a16:creationId xmlns:a16="http://schemas.microsoft.com/office/drawing/2014/main" id="{BC804180-BFB5-AF4F-47EB-AC1E04633C3B}"/>
                    </a:ext>
                  </a:extLst>
                </p:cNvPr>
                <p:cNvSpPr>
                  <a:spLocks noChangeShapeType="1"/>
                </p:cNvSpPr>
                <p:nvPr/>
              </p:nvSpPr>
              <p:spPr bwMode="auto">
                <a:xfrm>
                  <a:off x="1868" y="2606"/>
                  <a:ext cx="40"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625" name="Line 574">
                  <a:extLst>
                    <a:ext uri="{FF2B5EF4-FFF2-40B4-BE49-F238E27FC236}">
                      <a16:creationId xmlns:a16="http://schemas.microsoft.com/office/drawing/2014/main" id="{C7A17250-3258-3193-8FE6-8B9EAC2B506A}"/>
                    </a:ext>
                  </a:extLst>
                </p:cNvPr>
                <p:cNvSpPr>
                  <a:spLocks noChangeShapeType="1"/>
                </p:cNvSpPr>
                <p:nvPr/>
              </p:nvSpPr>
              <p:spPr bwMode="auto">
                <a:xfrm>
                  <a:off x="1908" y="2606"/>
                  <a:ext cx="1" cy="34"/>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626" name="Line 575">
                  <a:extLst>
                    <a:ext uri="{FF2B5EF4-FFF2-40B4-BE49-F238E27FC236}">
                      <a16:creationId xmlns:a16="http://schemas.microsoft.com/office/drawing/2014/main" id="{E663AAF0-C54A-03AF-0900-5E6E205672A9}"/>
                    </a:ext>
                  </a:extLst>
                </p:cNvPr>
                <p:cNvSpPr>
                  <a:spLocks noChangeShapeType="1"/>
                </p:cNvSpPr>
                <p:nvPr/>
              </p:nvSpPr>
              <p:spPr bwMode="auto">
                <a:xfrm flipH="1">
                  <a:off x="1868" y="2640"/>
                  <a:ext cx="40" cy="0"/>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627" name="Line 576">
                  <a:extLst>
                    <a:ext uri="{FF2B5EF4-FFF2-40B4-BE49-F238E27FC236}">
                      <a16:creationId xmlns:a16="http://schemas.microsoft.com/office/drawing/2014/main" id="{2B711DD6-D829-E101-E157-42B02842BFE7}"/>
                    </a:ext>
                  </a:extLst>
                </p:cNvPr>
                <p:cNvSpPr>
                  <a:spLocks noChangeShapeType="1"/>
                </p:cNvSpPr>
                <p:nvPr/>
              </p:nvSpPr>
              <p:spPr bwMode="auto">
                <a:xfrm>
                  <a:off x="1279" y="2120"/>
                  <a:ext cx="1" cy="27"/>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628" name="Line 577">
                  <a:extLst>
                    <a:ext uri="{FF2B5EF4-FFF2-40B4-BE49-F238E27FC236}">
                      <a16:creationId xmlns:a16="http://schemas.microsoft.com/office/drawing/2014/main" id="{A1A85880-D9A3-E8B6-AA3C-1E15E205CCFD}"/>
                    </a:ext>
                  </a:extLst>
                </p:cNvPr>
                <p:cNvSpPr>
                  <a:spLocks noChangeShapeType="1"/>
                </p:cNvSpPr>
                <p:nvPr/>
              </p:nvSpPr>
              <p:spPr bwMode="auto">
                <a:xfrm>
                  <a:off x="1279" y="2120"/>
                  <a:ext cx="32"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629" name="Line 578">
                  <a:extLst>
                    <a:ext uri="{FF2B5EF4-FFF2-40B4-BE49-F238E27FC236}">
                      <a16:creationId xmlns:a16="http://schemas.microsoft.com/office/drawing/2014/main" id="{0D6341A5-92FE-B946-5CC2-A8A87CCFAD9F}"/>
                    </a:ext>
                  </a:extLst>
                </p:cNvPr>
                <p:cNvSpPr>
                  <a:spLocks noChangeShapeType="1"/>
                </p:cNvSpPr>
                <p:nvPr/>
              </p:nvSpPr>
              <p:spPr bwMode="auto">
                <a:xfrm>
                  <a:off x="1311" y="2120"/>
                  <a:ext cx="1" cy="27"/>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630" name="Line 579">
                  <a:extLst>
                    <a:ext uri="{FF2B5EF4-FFF2-40B4-BE49-F238E27FC236}">
                      <a16:creationId xmlns:a16="http://schemas.microsoft.com/office/drawing/2014/main" id="{06F0520C-E07D-0CF4-94BB-4D5BC9F8ED05}"/>
                    </a:ext>
                  </a:extLst>
                </p:cNvPr>
                <p:cNvSpPr>
                  <a:spLocks noChangeShapeType="1"/>
                </p:cNvSpPr>
                <p:nvPr/>
              </p:nvSpPr>
              <p:spPr bwMode="auto">
                <a:xfrm flipH="1">
                  <a:off x="1279" y="2147"/>
                  <a:ext cx="32" cy="0"/>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631" name="Line 580">
                  <a:extLst>
                    <a:ext uri="{FF2B5EF4-FFF2-40B4-BE49-F238E27FC236}">
                      <a16:creationId xmlns:a16="http://schemas.microsoft.com/office/drawing/2014/main" id="{6C527242-B3D9-E58B-F9F7-74C9C7856835}"/>
                    </a:ext>
                  </a:extLst>
                </p:cNvPr>
                <p:cNvSpPr>
                  <a:spLocks noChangeShapeType="1"/>
                </p:cNvSpPr>
                <p:nvPr/>
              </p:nvSpPr>
              <p:spPr bwMode="auto">
                <a:xfrm>
                  <a:off x="913" y="1819"/>
                  <a:ext cx="1" cy="23"/>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632" name="Line 581">
                  <a:extLst>
                    <a:ext uri="{FF2B5EF4-FFF2-40B4-BE49-F238E27FC236}">
                      <a16:creationId xmlns:a16="http://schemas.microsoft.com/office/drawing/2014/main" id="{EDEE01F9-C27B-317A-1CE0-16C2DC7CF5B4}"/>
                    </a:ext>
                  </a:extLst>
                </p:cNvPr>
                <p:cNvSpPr>
                  <a:spLocks noChangeShapeType="1"/>
                </p:cNvSpPr>
                <p:nvPr/>
              </p:nvSpPr>
              <p:spPr bwMode="auto">
                <a:xfrm>
                  <a:off x="913" y="1819"/>
                  <a:ext cx="29" cy="0"/>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633" name="Line 582">
                  <a:extLst>
                    <a:ext uri="{FF2B5EF4-FFF2-40B4-BE49-F238E27FC236}">
                      <a16:creationId xmlns:a16="http://schemas.microsoft.com/office/drawing/2014/main" id="{C1E53F10-DA0E-5404-C08B-C45CE45CD3B3}"/>
                    </a:ext>
                  </a:extLst>
                </p:cNvPr>
                <p:cNvSpPr>
                  <a:spLocks noChangeShapeType="1"/>
                </p:cNvSpPr>
                <p:nvPr/>
              </p:nvSpPr>
              <p:spPr bwMode="auto">
                <a:xfrm>
                  <a:off x="942" y="1819"/>
                  <a:ext cx="1" cy="23"/>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634" name="Line 583">
                  <a:extLst>
                    <a:ext uri="{FF2B5EF4-FFF2-40B4-BE49-F238E27FC236}">
                      <a16:creationId xmlns:a16="http://schemas.microsoft.com/office/drawing/2014/main" id="{6E2C4769-271B-DED5-A1FE-0C872820983B}"/>
                    </a:ext>
                  </a:extLst>
                </p:cNvPr>
                <p:cNvSpPr>
                  <a:spLocks noChangeShapeType="1"/>
                </p:cNvSpPr>
                <p:nvPr/>
              </p:nvSpPr>
              <p:spPr bwMode="auto">
                <a:xfrm flipH="1">
                  <a:off x="913" y="1842"/>
                  <a:ext cx="29"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635" name="Line 584">
                  <a:extLst>
                    <a:ext uri="{FF2B5EF4-FFF2-40B4-BE49-F238E27FC236}">
                      <a16:creationId xmlns:a16="http://schemas.microsoft.com/office/drawing/2014/main" id="{F2CA08D3-3336-8915-2F53-C55C329F6EB5}"/>
                    </a:ext>
                  </a:extLst>
                </p:cNvPr>
                <p:cNvSpPr>
                  <a:spLocks noChangeShapeType="1"/>
                </p:cNvSpPr>
                <p:nvPr/>
              </p:nvSpPr>
              <p:spPr bwMode="auto">
                <a:xfrm>
                  <a:off x="1213" y="2067"/>
                  <a:ext cx="1" cy="26"/>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636" name="Line 585">
                  <a:extLst>
                    <a:ext uri="{FF2B5EF4-FFF2-40B4-BE49-F238E27FC236}">
                      <a16:creationId xmlns:a16="http://schemas.microsoft.com/office/drawing/2014/main" id="{6AC66C62-9132-E296-6972-64CF9D8B3E7A}"/>
                    </a:ext>
                  </a:extLst>
                </p:cNvPr>
                <p:cNvSpPr>
                  <a:spLocks noChangeShapeType="1"/>
                </p:cNvSpPr>
                <p:nvPr/>
              </p:nvSpPr>
              <p:spPr bwMode="auto">
                <a:xfrm>
                  <a:off x="1213" y="2067"/>
                  <a:ext cx="32" cy="0"/>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637" name="Line 586">
                  <a:extLst>
                    <a:ext uri="{FF2B5EF4-FFF2-40B4-BE49-F238E27FC236}">
                      <a16:creationId xmlns:a16="http://schemas.microsoft.com/office/drawing/2014/main" id="{5B2BF733-6882-FFF1-39BB-1AD01E8EBB8D}"/>
                    </a:ext>
                  </a:extLst>
                </p:cNvPr>
                <p:cNvSpPr>
                  <a:spLocks noChangeShapeType="1"/>
                </p:cNvSpPr>
                <p:nvPr/>
              </p:nvSpPr>
              <p:spPr bwMode="auto">
                <a:xfrm>
                  <a:off x="1245" y="2067"/>
                  <a:ext cx="1" cy="26"/>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638" name="Line 587">
                  <a:extLst>
                    <a:ext uri="{FF2B5EF4-FFF2-40B4-BE49-F238E27FC236}">
                      <a16:creationId xmlns:a16="http://schemas.microsoft.com/office/drawing/2014/main" id="{EAE50177-F8A9-87BF-DC31-C409F01EA3E4}"/>
                    </a:ext>
                  </a:extLst>
                </p:cNvPr>
                <p:cNvSpPr>
                  <a:spLocks noChangeShapeType="1"/>
                </p:cNvSpPr>
                <p:nvPr/>
              </p:nvSpPr>
              <p:spPr bwMode="auto">
                <a:xfrm flipH="1">
                  <a:off x="1213" y="2093"/>
                  <a:ext cx="32"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639" name="Line 588">
                  <a:extLst>
                    <a:ext uri="{FF2B5EF4-FFF2-40B4-BE49-F238E27FC236}">
                      <a16:creationId xmlns:a16="http://schemas.microsoft.com/office/drawing/2014/main" id="{7B729B4D-9EED-9444-BDA6-F938D3620A4F}"/>
                    </a:ext>
                  </a:extLst>
                </p:cNvPr>
                <p:cNvSpPr>
                  <a:spLocks noChangeShapeType="1"/>
                </p:cNvSpPr>
                <p:nvPr/>
              </p:nvSpPr>
              <p:spPr bwMode="auto">
                <a:xfrm>
                  <a:off x="1701" y="2465"/>
                  <a:ext cx="1" cy="60"/>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640" name="Line 589">
                  <a:extLst>
                    <a:ext uri="{FF2B5EF4-FFF2-40B4-BE49-F238E27FC236}">
                      <a16:creationId xmlns:a16="http://schemas.microsoft.com/office/drawing/2014/main" id="{1B826947-9375-2186-48CF-A2FB6D6186D4}"/>
                    </a:ext>
                  </a:extLst>
                </p:cNvPr>
                <p:cNvSpPr>
                  <a:spLocks noChangeShapeType="1"/>
                </p:cNvSpPr>
                <p:nvPr/>
              </p:nvSpPr>
              <p:spPr bwMode="auto">
                <a:xfrm>
                  <a:off x="1701" y="2465"/>
                  <a:ext cx="73"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641" name="Line 590">
                  <a:extLst>
                    <a:ext uri="{FF2B5EF4-FFF2-40B4-BE49-F238E27FC236}">
                      <a16:creationId xmlns:a16="http://schemas.microsoft.com/office/drawing/2014/main" id="{AC4692BF-6BD2-A53B-4BE3-9FA120A8280F}"/>
                    </a:ext>
                  </a:extLst>
                </p:cNvPr>
                <p:cNvSpPr>
                  <a:spLocks noChangeShapeType="1"/>
                </p:cNvSpPr>
                <p:nvPr/>
              </p:nvSpPr>
              <p:spPr bwMode="auto">
                <a:xfrm>
                  <a:off x="1774" y="2465"/>
                  <a:ext cx="1" cy="60"/>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642" name="Line 591">
                  <a:extLst>
                    <a:ext uri="{FF2B5EF4-FFF2-40B4-BE49-F238E27FC236}">
                      <a16:creationId xmlns:a16="http://schemas.microsoft.com/office/drawing/2014/main" id="{F3162F8F-34D1-DAB3-096F-C2AECD2E1570}"/>
                    </a:ext>
                  </a:extLst>
                </p:cNvPr>
                <p:cNvSpPr>
                  <a:spLocks noChangeShapeType="1"/>
                </p:cNvSpPr>
                <p:nvPr/>
              </p:nvSpPr>
              <p:spPr bwMode="auto">
                <a:xfrm flipH="1">
                  <a:off x="1701" y="2525"/>
                  <a:ext cx="73"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643" name="Line 592">
                  <a:extLst>
                    <a:ext uri="{FF2B5EF4-FFF2-40B4-BE49-F238E27FC236}">
                      <a16:creationId xmlns:a16="http://schemas.microsoft.com/office/drawing/2014/main" id="{C88C4E95-1F93-9BC7-2F45-5AC3AB991BAD}"/>
                    </a:ext>
                  </a:extLst>
                </p:cNvPr>
                <p:cNvSpPr>
                  <a:spLocks noChangeShapeType="1"/>
                </p:cNvSpPr>
                <p:nvPr/>
              </p:nvSpPr>
              <p:spPr bwMode="auto">
                <a:xfrm>
                  <a:off x="711" y="1651"/>
                  <a:ext cx="0" cy="30"/>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644" name="Line 593">
                  <a:extLst>
                    <a:ext uri="{FF2B5EF4-FFF2-40B4-BE49-F238E27FC236}">
                      <a16:creationId xmlns:a16="http://schemas.microsoft.com/office/drawing/2014/main" id="{F18B4A2B-09CD-0164-FF98-454B53D74012}"/>
                    </a:ext>
                  </a:extLst>
                </p:cNvPr>
                <p:cNvSpPr>
                  <a:spLocks noChangeShapeType="1"/>
                </p:cNvSpPr>
                <p:nvPr/>
              </p:nvSpPr>
              <p:spPr bwMode="auto">
                <a:xfrm>
                  <a:off x="711" y="1651"/>
                  <a:ext cx="35"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645" name="Line 594">
                  <a:extLst>
                    <a:ext uri="{FF2B5EF4-FFF2-40B4-BE49-F238E27FC236}">
                      <a16:creationId xmlns:a16="http://schemas.microsoft.com/office/drawing/2014/main" id="{B6477DDC-EC7F-0689-6BBF-8C4FC6DED89C}"/>
                    </a:ext>
                  </a:extLst>
                </p:cNvPr>
                <p:cNvSpPr>
                  <a:spLocks noChangeShapeType="1"/>
                </p:cNvSpPr>
                <p:nvPr/>
              </p:nvSpPr>
              <p:spPr bwMode="auto">
                <a:xfrm>
                  <a:off x="746" y="1651"/>
                  <a:ext cx="1" cy="30"/>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646" name="Line 595">
                  <a:extLst>
                    <a:ext uri="{FF2B5EF4-FFF2-40B4-BE49-F238E27FC236}">
                      <a16:creationId xmlns:a16="http://schemas.microsoft.com/office/drawing/2014/main" id="{86961990-F102-C58D-D473-41B7DECFBB15}"/>
                    </a:ext>
                  </a:extLst>
                </p:cNvPr>
                <p:cNvSpPr>
                  <a:spLocks noChangeShapeType="1"/>
                </p:cNvSpPr>
                <p:nvPr/>
              </p:nvSpPr>
              <p:spPr bwMode="auto">
                <a:xfrm flipH="1">
                  <a:off x="711" y="1681"/>
                  <a:ext cx="35"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647" name="Line 596">
                  <a:extLst>
                    <a:ext uri="{FF2B5EF4-FFF2-40B4-BE49-F238E27FC236}">
                      <a16:creationId xmlns:a16="http://schemas.microsoft.com/office/drawing/2014/main" id="{53916B5F-7636-80E5-C8E4-EEA8222F16AD}"/>
                    </a:ext>
                  </a:extLst>
                </p:cNvPr>
                <p:cNvSpPr>
                  <a:spLocks noChangeShapeType="1"/>
                </p:cNvSpPr>
                <p:nvPr/>
              </p:nvSpPr>
              <p:spPr bwMode="auto">
                <a:xfrm>
                  <a:off x="2060" y="2764"/>
                  <a:ext cx="1" cy="13"/>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648" name="Line 597">
                  <a:extLst>
                    <a:ext uri="{FF2B5EF4-FFF2-40B4-BE49-F238E27FC236}">
                      <a16:creationId xmlns:a16="http://schemas.microsoft.com/office/drawing/2014/main" id="{0F93311D-D549-6BCE-1A89-AF3F11BF0CD3}"/>
                    </a:ext>
                  </a:extLst>
                </p:cNvPr>
                <p:cNvSpPr>
                  <a:spLocks noChangeShapeType="1"/>
                </p:cNvSpPr>
                <p:nvPr/>
              </p:nvSpPr>
              <p:spPr bwMode="auto">
                <a:xfrm>
                  <a:off x="2060" y="2764"/>
                  <a:ext cx="15" cy="0"/>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649" name="Line 598">
                  <a:extLst>
                    <a:ext uri="{FF2B5EF4-FFF2-40B4-BE49-F238E27FC236}">
                      <a16:creationId xmlns:a16="http://schemas.microsoft.com/office/drawing/2014/main" id="{9A9DE14C-0B80-6863-6AD7-0211E1D2A9E1}"/>
                    </a:ext>
                  </a:extLst>
                </p:cNvPr>
                <p:cNvSpPr>
                  <a:spLocks noChangeShapeType="1"/>
                </p:cNvSpPr>
                <p:nvPr/>
              </p:nvSpPr>
              <p:spPr bwMode="auto">
                <a:xfrm>
                  <a:off x="2075" y="2764"/>
                  <a:ext cx="1" cy="13"/>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650" name="Line 599">
                  <a:extLst>
                    <a:ext uri="{FF2B5EF4-FFF2-40B4-BE49-F238E27FC236}">
                      <a16:creationId xmlns:a16="http://schemas.microsoft.com/office/drawing/2014/main" id="{CF9A0BB8-E1EE-0F88-909B-C81720CF1E43}"/>
                    </a:ext>
                  </a:extLst>
                </p:cNvPr>
                <p:cNvSpPr>
                  <a:spLocks noChangeShapeType="1"/>
                </p:cNvSpPr>
                <p:nvPr/>
              </p:nvSpPr>
              <p:spPr bwMode="auto">
                <a:xfrm flipH="1">
                  <a:off x="2060" y="2777"/>
                  <a:ext cx="15" cy="0"/>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651" name="Line 600">
                  <a:extLst>
                    <a:ext uri="{FF2B5EF4-FFF2-40B4-BE49-F238E27FC236}">
                      <a16:creationId xmlns:a16="http://schemas.microsoft.com/office/drawing/2014/main" id="{AFFC649A-3F61-8AB3-2928-F653795C3936}"/>
                    </a:ext>
                  </a:extLst>
                </p:cNvPr>
                <p:cNvSpPr>
                  <a:spLocks noChangeShapeType="1"/>
                </p:cNvSpPr>
                <p:nvPr/>
              </p:nvSpPr>
              <p:spPr bwMode="auto">
                <a:xfrm>
                  <a:off x="974" y="1869"/>
                  <a:ext cx="1" cy="30"/>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652" name="Line 601">
                  <a:extLst>
                    <a:ext uri="{FF2B5EF4-FFF2-40B4-BE49-F238E27FC236}">
                      <a16:creationId xmlns:a16="http://schemas.microsoft.com/office/drawing/2014/main" id="{F595CC5F-8130-BB43-FEC4-574F998A89B6}"/>
                    </a:ext>
                  </a:extLst>
                </p:cNvPr>
                <p:cNvSpPr>
                  <a:spLocks noChangeShapeType="1"/>
                </p:cNvSpPr>
                <p:nvPr/>
              </p:nvSpPr>
              <p:spPr bwMode="auto">
                <a:xfrm>
                  <a:off x="974" y="1869"/>
                  <a:ext cx="37" cy="0"/>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653" name="Line 602">
                  <a:extLst>
                    <a:ext uri="{FF2B5EF4-FFF2-40B4-BE49-F238E27FC236}">
                      <a16:creationId xmlns:a16="http://schemas.microsoft.com/office/drawing/2014/main" id="{6B84E2E8-48ED-4425-CFB3-7232A343B4FA}"/>
                    </a:ext>
                  </a:extLst>
                </p:cNvPr>
                <p:cNvSpPr>
                  <a:spLocks noChangeShapeType="1"/>
                </p:cNvSpPr>
                <p:nvPr/>
              </p:nvSpPr>
              <p:spPr bwMode="auto">
                <a:xfrm>
                  <a:off x="1011" y="1869"/>
                  <a:ext cx="1" cy="30"/>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654" name="Line 603">
                  <a:extLst>
                    <a:ext uri="{FF2B5EF4-FFF2-40B4-BE49-F238E27FC236}">
                      <a16:creationId xmlns:a16="http://schemas.microsoft.com/office/drawing/2014/main" id="{13592E6C-635F-FAC9-2E4E-F3A1ACE5DEFF}"/>
                    </a:ext>
                  </a:extLst>
                </p:cNvPr>
                <p:cNvSpPr>
                  <a:spLocks noChangeShapeType="1"/>
                </p:cNvSpPr>
                <p:nvPr/>
              </p:nvSpPr>
              <p:spPr bwMode="auto">
                <a:xfrm flipH="1">
                  <a:off x="974" y="1899"/>
                  <a:ext cx="37"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655" name="Line 604">
                  <a:extLst>
                    <a:ext uri="{FF2B5EF4-FFF2-40B4-BE49-F238E27FC236}">
                      <a16:creationId xmlns:a16="http://schemas.microsoft.com/office/drawing/2014/main" id="{8D9D2E07-4D7A-AE29-6BC9-47EA125815CC}"/>
                    </a:ext>
                  </a:extLst>
                </p:cNvPr>
                <p:cNvSpPr>
                  <a:spLocks noChangeShapeType="1"/>
                </p:cNvSpPr>
                <p:nvPr/>
              </p:nvSpPr>
              <p:spPr bwMode="auto">
                <a:xfrm>
                  <a:off x="1973" y="2693"/>
                  <a:ext cx="1" cy="10"/>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656" name="Line 605">
                  <a:extLst>
                    <a:ext uri="{FF2B5EF4-FFF2-40B4-BE49-F238E27FC236}">
                      <a16:creationId xmlns:a16="http://schemas.microsoft.com/office/drawing/2014/main" id="{91C23F9C-A137-B1FA-50B1-A45CD7F4F01E}"/>
                    </a:ext>
                  </a:extLst>
                </p:cNvPr>
                <p:cNvSpPr>
                  <a:spLocks noChangeShapeType="1"/>
                </p:cNvSpPr>
                <p:nvPr/>
              </p:nvSpPr>
              <p:spPr bwMode="auto">
                <a:xfrm>
                  <a:off x="1973" y="2693"/>
                  <a:ext cx="14"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657" name="Line 606">
                  <a:extLst>
                    <a:ext uri="{FF2B5EF4-FFF2-40B4-BE49-F238E27FC236}">
                      <a16:creationId xmlns:a16="http://schemas.microsoft.com/office/drawing/2014/main" id="{55312D6B-EF62-805B-A0B3-24E77F00A736}"/>
                    </a:ext>
                  </a:extLst>
                </p:cNvPr>
                <p:cNvSpPr>
                  <a:spLocks noChangeShapeType="1"/>
                </p:cNvSpPr>
                <p:nvPr/>
              </p:nvSpPr>
              <p:spPr bwMode="auto">
                <a:xfrm>
                  <a:off x="1987" y="2693"/>
                  <a:ext cx="1" cy="10"/>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658" name="Line 607">
                  <a:extLst>
                    <a:ext uri="{FF2B5EF4-FFF2-40B4-BE49-F238E27FC236}">
                      <a16:creationId xmlns:a16="http://schemas.microsoft.com/office/drawing/2014/main" id="{52503F41-5413-0021-E9EA-F8F564E9C349}"/>
                    </a:ext>
                  </a:extLst>
                </p:cNvPr>
                <p:cNvSpPr>
                  <a:spLocks noChangeShapeType="1"/>
                </p:cNvSpPr>
                <p:nvPr/>
              </p:nvSpPr>
              <p:spPr bwMode="auto">
                <a:xfrm flipH="1">
                  <a:off x="1973" y="2703"/>
                  <a:ext cx="14"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659" name="Line 608">
                  <a:extLst>
                    <a:ext uri="{FF2B5EF4-FFF2-40B4-BE49-F238E27FC236}">
                      <a16:creationId xmlns:a16="http://schemas.microsoft.com/office/drawing/2014/main" id="{EFB5221E-894D-6917-4A46-CDF6BC2D2CCA}"/>
                    </a:ext>
                  </a:extLst>
                </p:cNvPr>
                <p:cNvSpPr>
                  <a:spLocks noChangeShapeType="1"/>
                </p:cNvSpPr>
                <p:nvPr/>
              </p:nvSpPr>
              <p:spPr bwMode="auto">
                <a:xfrm>
                  <a:off x="2038" y="2746"/>
                  <a:ext cx="1" cy="1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33805" name="Group 609">
                <a:extLst>
                  <a:ext uri="{FF2B5EF4-FFF2-40B4-BE49-F238E27FC236}">
                    <a16:creationId xmlns:a16="http://schemas.microsoft.com/office/drawing/2014/main" id="{6D98FC16-B9B1-4A3E-B77C-B4B0B24C3D48}"/>
                  </a:ext>
                </a:extLst>
              </p:cNvPr>
              <p:cNvGrpSpPr>
                <a:grpSpLocks/>
              </p:cNvGrpSpPr>
              <p:nvPr/>
            </p:nvGrpSpPr>
            <p:grpSpPr bwMode="auto">
              <a:xfrm>
                <a:off x="8" y="1202"/>
                <a:ext cx="2635" cy="2064"/>
                <a:chOff x="8" y="1202"/>
                <a:chExt cx="2635" cy="2064"/>
              </a:xfrm>
            </p:grpSpPr>
            <p:sp>
              <p:nvSpPr>
                <p:cNvPr id="34260" name="Line 610">
                  <a:extLst>
                    <a:ext uri="{FF2B5EF4-FFF2-40B4-BE49-F238E27FC236}">
                      <a16:creationId xmlns:a16="http://schemas.microsoft.com/office/drawing/2014/main" id="{96A6F374-21A0-35BB-FA4D-480C59DBAB53}"/>
                    </a:ext>
                  </a:extLst>
                </p:cNvPr>
                <p:cNvSpPr>
                  <a:spLocks noChangeShapeType="1"/>
                </p:cNvSpPr>
                <p:nvPr/>
              </p:nvSpPr>
              <p:spPr bwMode="auto">
                <a:xfrm>
                  <a:off x="2038" y="2746"/>
                  <a:ext cx="15"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261" name="Line 611">
                  <a:extLst>
                    <a:ext uri="{FF2B5EF4-FFF2-40B4-BE49-F238E27FC236}">
                      <a16:creationId xmlns:a16="http://schemas.microsoft.com/office/drawing/2014/main" id="{02B83DD0-2E12-89DE-4A5B-7102C932E863}"/>
                    </a:ext>
                  </a:extLst>
                </p:cNvPr>
                <p:cNvSpPr>
                  <a:spLocks noChangeShapeType="1"/>
                </p:cNvSpPr>
                <p:nvPr/>
              </p:nvSpPr>
              <p:spPr bwMode="auto">
                <a:xfrm>
                  <a:off x="2053" y="2746"/>
                  <a:ext cx="1" cy="1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262" name="Line 612">
                  <a:extLst>
                    <a:ext uri="{FF2B5EF4-FFF2-40B4-BE49-F238E27FC236}">
                      <a16:creationId xmlns:a16="http://schemas.microsoft.com/office/drawing/2014/main" id="{B3E4A036-E921-291C-FB17-5EE914565C52}"/>
                    </a:ext>
                  </a:extLst>
                </p:cNvPr>
                <p:cNvSpPr>
                  <a:spLocks noChangeShapeType="1"/>
                </p:cNvSpPr>
                <p:nvPr/>
              </p:nvSpPr>
              <p:spPr bwMode="auto">
                <a:xfrm flipH="1">
                  <a:off x="2038" y="2757"/>
                  <a:ext cx="15"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263" name="Line 613">
                  <a:extLst>
                    <a:ext uri="{FF2B5EF4-FFF2-40B4-BE49-F238E27FC236}">
                      <a16:creationId xmlns:a16="http://schemas.microsoft.com/office/drawing/2014/main" id="{A6F0DC3D-7E15-15C3-3F72-D427E7C3564D}"/>
                    </a:ext>
                  </a:extLst>
                </p:cNvPr>
                <p:cNvSpPr>
                  <a:spLocks noChangeShapeType="1"/>
                </p:cNvSpPr>
                <p:nvPr/>
              </p:nvSpPr>
              <p:spPr bwMode="auto">
                <a:xfrm>
                  <a:off x="2013" y="2727"/>
                  <a:ext cx="1" cy="17"/>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264" name="Line 614">
                  <a:extLst>
                    <a:ext uri="{FF2B5EF4-FFF2-40B4-BE49-F238E27FC236}">
                      <a16:creationId xmlns:a16="http://schemas.microsoft.com/office/drawing/2014/main" id="{538B96E7-99DF-EECD-F984-9D01BF36FFDC}"/>
                    </a:ext>
                  </a:extLst>
                </p:cNvPr>
                <p:cNvSpPr>
                  <a:spLocks noChangeShapeType="1"/>
                </p:cNvSpPr>
                <p:nvPr/>
              </p:nvSpPr>
              <p:spPr bwMode="auto">
                <a:xfrm>
                  <a:off x="2013" y="2727"/>
                  <a:ext cx="22" cy="0"/>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265" name="Line 615">
                  <a:extLst>
                    <a:ext uri="{FF2B5EF4-FFF2-40B4-BE49-F238E27FC236}">
                      <a16:creationId xmlns:a16="http://schemas.microsoft.com/office/drawing/2014/main" id="{02C5F123-8AC3-A791-582D-CACF275F1098}"/>
                    </a:ext>
                  </a:extLst>
                </p:cNvPr>
                <p:cNvSpPr>
                  <a:spLocks noChangeShapeType="1"/>
                </p:cNvSpPr>
                <p:nvPr/>
              </p:nvSpPr>
              <p:spPr bwMode="auto">
                <a:xfrm>
                  <a:off x="2035" y="2727"/>
                  <a:ext cx="1" cy="17"/>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266" name="Line 616">
                  <a:extLst>
                    <a:ext uri="{FF2B5EF4-FFF2-40B4-BE49-F238E27FC236}">
                      <a16:creationId xmlns:a16="http://schemas.microsoft.com/office/drawing/2014/main" id="{D6475CED-CDFB-3B7B-67AC-239072B27CEB}"/>
                    </a:ext>
                  </a:extLst>
                </p:cNvPr>
                <p:cNvSpPr>
                  <a:spLocks noChangeShapeType="1"/>
                </p:cNvSpPr>
                <p:nvPr/>
              </p:nvSpPr>
              <p:spPr bwMode="auto">
                <a:xfrm flipH="1">
                  <a:off x="2013" y="2744"/>
                  <a:ext cx="22" cy="0"/>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267" name="Line 617">
                  <a:extLst>
                    <a:ext uri="{FF2B5EF4-FFF2-40B4-BE49-F238E27FC236}">
                      <a16:creationId xmlns:a16="http://schemas.microsoft.com/office/drawing/2014/main" id="{522E68EE-34BF-97EA-0935-4AB274C5EC4A}"/>
                    </a:ext>
                  </a:extLst>
                </p:cNvPr>
                <p:cNvSpPr>
                  <a:spLocks noChangeShapeType="1"/>
                </p:cNvSpPr>
                <p:nvPr/>
              </p:nvSpPr>
              <p:spPr bwMode="auto">
                <a:xfrm>
                  <a:off x="352" y="3035"/>
                  <a:ext cx="2038" cy="0"/>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268" name="Line 618">
                  <a:extLst>
                    <a:ext uri="{FF2B5EF4-FFF2-40B4-BE49-F238E27FC236}">
                      <a16:creationId xmlns:a16="http://schemas.microsoft.com/office/drawing/2014/main" id="{D43A26B4-9C3F-2944-FCA8-0F16DB2101C5}"/>
                    </a:ext>
                  </a:extLst>
                </p:cNvPr>
                <p:cNvSpPr>
                  <a:spLocks noChangeShapeType="1"/>
                </p:cNvSpPr>
                <p:nvPr/>
              </p:nvSpPr>
              <p:spPr bwMode="auto">
                <a:xfrm>
                  <a:off x="352" y="1356"/>
                  <a:ext cx="2038"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269" name="Line 619">
                  <a:extLst>
                    <a:ext uri="{FF2B5EF4-FFF2-40B4-BE49-F238E27FC236}">
                      <a16:creationId xmlns:a16="http://schemas.microsoft.com/office/drawing/2014/main" id="{5D7C18F6-838A-5B52-4A1C-7360A3669670}"/>
                    </a:ext>
                  </a:extLst>
                </p:cNvPr>
                <p:cNvSpPr>
                  <a:spLocks noChangeShapeType="1"/>
                </p:cNvSpPr>
                <p:nvPr/>
              </p:nvSpPr>
              <p:spPr bwMode="auto">
                <a:xfrm>
                  <a:off x="2390" y="1356"/>
                  <a:ext cx="0" cy="1679"/>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270" name="Line 620">
                  <a:extLst>
                    <a:ext uri="{FF2B5EF4-FFF2-40B4-BE49-F238E27FC236}">
                      <a16:creationId xmlns:a16="http://schemas.microsoft.com/office/drawing/2014/main" id="{F69D78A2-2F3B-B190-9A14-830255169A41}"/>
                    </a:ext>
                  </a:extLst>
                </p:cNvPr>
                <p:cNvSpPr>
                  <a:spLocks noChangeShapeType="1"/>
                </p:cNvSpPr>
                <p:nvPr/>
              </p:nvSpPr>
              <p:spPr bwMode="auto">
                <a:xfrm>
                  <a:off x="352" y="1356"/>
                  <a:ext cx="0" cy="1679"/>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271" name="Line 621">
                  <a:extLst>
                    <a:ext uri="{FF2B5EF4-FFF2-40B4-BE49-F238E27FC236}">
                      <a16:creationId xmlns:a16="http://schemas.microsoft.com/office/drawing/2014/main" id="{F4524EA2-5163-E172-CF2B-40099C3BEFA2}"/>
                    </a:ext>
                  </a:extLst>
                </p:cNvPr>
                <p:cNvSpPr>
                  <a:spLocks noChangeShapeType="1"/>
                </p:cNvSpPr>
                <p:nvPr/>
              </p:nvSpPr>
              <p:spPr bwMode="auto">
                <a:xfrm>
                  <a:off x="352" y="3035"/>
                  <a:ext cx="2038" cy="0"/>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272" name="Line 622">
                  <a:extLst>
                    <a:ext uri="{FF2B5EF4-FFF2-40B4-BE49-F238E27FC236}">
                      <a16:creationId xmlns:a16="http://schemas.microsoft.com/office/drawing/2014/main" id="{8641D0DA-E892-6D69-AC19-89B83DDAA5DF}"/>
                    </a:ext>
                  </a:extLst>
                </p:cNvPr>
                <p:cNvSpPr>
                  <a:spLocks noChangeShapeType="1"/>
                </p:cNvSpPr>
                <p:nvPr/>
              </p:nvSpPr>
              <p:spPr bwMode="auto">
                <a:xfrm>
                  <a:off x="352" y="1356"/>
                  <a:ext cx="0" cy="1679"/>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273" name="Line 623">
                  <a:extLst>
                    <a:ext uri="{FF2B5EF4-FFF2-40B4-BE49-F238E27FC236}">
                      <a16:creationId xmlns:a16="http://schemas.microsoft.com/office/drawing/2014/main" id="{C8663D0A-981A-91E6-238D-F3176370F598}"/>
                    </a:ext>
                  </a:extLst>
                </p:cNvPr>
                <p:cNvSpPr>
                  <a:spLocks noChangeShapeType="1"/>
                </p:cNvSpPr>
                <p:nvPr/>
              </p:nvSpPr>
              <p:spPr bwMode="auto">
                <a:xfrm flipV="1">
                  <a:off x="551" y="3015"/>
                  <a:ext cx="1" cy="20"/>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274" name="Line 624">
                  <a:extLst>
                    <a:ext uri="{FF2B5EF4-FFF2-40B4-BE49-F238E27FC236}">
                      <a16:creationId xmlns:a16="http://schemas.microsoft.com/office/drawing/2014/main" id="{DBB1128E-CC4E-C29D-F9BC-1138E99F5D51}"/>
                    </a:ext>
                  </a:extLst>
                </p:cNvPr>
                <p:cNvSpPr>
                  <a:spLocks noChangeShapeType="1"/>
                </p:cNvSpPr>
                <p:nvPr/>
              </p:nvSpPr>
              <p:spPr bwMode="auto">
                <a:xfrm>
                  <a:off x="551" y="1356"/>
                  <a:ext cx="1" cy="17"/>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8017" name="Rectangle 625">
                  <a:extLst>
                    <a:ext uri="{FF2B5EF4-FFF2-40B4-BE49-F238E27FC236}">
                      <a16:creationId xmlns:a16="http://schemas.microsoft.com/office/drawing/2014/main" id="{5EB787FD-09C8-E548-C3A3-286C94E12C59}"/>
                    </a:ext>
                  </a:extLst>
                </p:cNvPr>
                <p:cNvSpPr>
                  <a:spLocks noChangeArrowheads="1"/>
                </p:cNvSpPr>
                <p:nvPr/>
              </p:nvSpPr>
              <p:spPr bwMode="auto">
                <a:xfrm>
                  <a:off x="533" y="3048"/>
                  <a:ext cx="68" cy="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eaLnBrk="0" hangingPunct="0">
                    <a:defRPr/>
                  </a:pPr>
                  <a:r>
                    <a:rPr lang="en-US" sz="500">
                      <a:solidFill>
                        <a:srgbClr val="000000"/>
                      </a:solidFill>
                      <a:latin typeface="Arial" charset="0"/>
                      <a:ea typeface="ＭＳ Ｐゴシック" charset="0"/>
                      <a:cs typeface="Arial" charset="0"/>
                    </a:rPr>
                    <a:t>500</a:t>
                  </a:r>
                  <a:endParaRPr lang="en-US" sz="1200">
                    <a:solidFill>
                      <a:srgbClr val="009999"/>
                    </a:solidFill>
                    <a:effectLst>
                      <a:outerShdw blurRad="38100" dist="38100" dir="2700000" algn="tl">
                        <a:srgbClr val="DDDDDD"/>
                      </a:outerShdw>
                    </a:effectLst>
                    <a:latin typeface="Arial" charset="0"/>
                    <a:ea typeface="ＭＳ Ｐゴシック" charset="0"/>
                    <a:cs typeface="Arial" charset="0"/>
                  </a:endParaRPr>
                </a:p>
              </p:txBody>
            </p:sp>
            <p:sp>
              <p:nvSpPr>
                <p:cNvPr id="34276" name="Line 626">
                  <a:extLst>
                    <a:ext uri="{FF2B5EF4-FFF2-40B4-BE49-F238E27FC236}">
                      <a16:creationId xmlns:a16="http://schemas.microsoft.com/office/drawing/2014/main" id="{4AA51337-96BB-5EC1-4C39-8B96F14CA03F}"/>
                    </a:ext>
                  </a:extLst>
                </p:cNvPr>
                <p:cNvSpPr>
                  <a:spLocks noChangeShapeType="1"/>
                </p:cNvSpPr>
                <p:nvPr/>
              </p:nvSpPr>
              <p:spPr bwMode="auto">
                <a:xfrm flipV="1">
                  <a:off x="750" y="3015"/>
                  <a:ext cx="0" cy="20"/>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277" name="Line 627">
                  <a:extLst>
                    <a:ext uri="{FF2B5EF4-FFF2-40B4-BE49-F238E27FC236}">
                      <a16:creationId xmlns:a16="http://schemas.microsoft.com/office/drawing/2014/main" id="{0E9F900D-C8FC-26A2-898A-EB580E3E8367}"/>
                    </a:ext>
                  </a:extLst>
                </p:cNvPr>
                <p:cNvSpPr>
                  <a:spLocks noChangeShapeType="1"/>
                </p:cNvSpPr>
                <p:nvPr/>
              </p:nvSpPr>
              <p:spPr bwMode="auto">
                <a:xfrm>
                  <a:off x="750" y="1356"/>
                  <a:ext cx="0" cy="17"/>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8020" name="Rectangle 628">
                  <a:extLst>
                    <a:ext uri="{FF2B5EF4-FFF2-40B4-BE49-F238E27FC236}">
                      <a16:creationId xmlns:a16="http://schemas.microsoft.com/office/drawing/2014/main" id="{B0D106A3-D492-907D-C543-390AC16871D3}"/>
                    </a:ext>
                  </a:extLst>
                </p:cNvPr>
                <p:cNvSpPr>
                  <a:spLocks noChangeArrowheads="1"/>
                </p:cNvSpPr>
                <p:nvPr/>
              </p:nvSpPr>
              <p:spPr bwMode="auto">
                <a:xfrm>
                  <a:off x="719" y="3048"/>
                  <a:ext cx="90" cy="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eaLnBrk="0" hangingPunct="0">
                    <a:defRPr/>
                  </a:pPr>
                  <a:r>
                    <a:rPr lang="en-US" sz="500">
                      <a:solidFill>
                        <a:srgbClr val="000000"/>
                      </a:solidFill>
                      <a:latin typeface="Arial" charset="0"/>
                      <a:ea typeface="ＭＳ Ｐゴシック" charset="0"/>
                      <a:cs typeface="Arial" charset="0"/>
                    </a:rPr>
                    <a:t>1000</a:t>
                  </a:r>
                  <a:endParaRPr lang="en-US" sz="1200">
                    <a:solidFill>
                      <a:srgbClr val="009999"/>
                    </a:solidFill>
                    <a:effectLst>
                      <a:outerShdw blurRad="38100" dist="38100" dir="2700000" algn="tl">
                        <a:srgbClr val="DDDDDD"/>
                      </a:outerShdw>
                    </a:effectLst>
                    <a:latin typeface="Arial" charset="0"/>
                    <a:ea typeface="ＭＳ Ｐゴシック" charset="0"/>
                    <a:cs typeface="Arial" charset="0"/>
                  </a:endParaRPr>
                </a:p>
              </p:txBody>
            </p:sp>
            <p:sp>
              <p:nvSpPr>
                <p:cNvPr id="34279" name="Line 629">
                  <a:extLst>
                    <a:ext uri="{FF2B5EF4-FFF2-40B4-BE49-F238E27FC236}">
                      <a16:creationId xmlns:a16="http://schemas.microsoft.com/office/drawing/2014/main" id="{7543A756-1CB3-494A-40C8-5968596BD9E8}"/>
                    </a:ext>
                  </a:extLst>
                </p:cNvPr>
                <p:cNvSpPr>
                  <a:spLocks noChangeShapeType="1"/>
                </p:cNvSpPr>
                <p:nvPr/>
              </p:nvSpPr>
              <p:spPr bwMode="auto">
                <a:xfrm flipV="1">
                  <a:off x="949" y="3015"/>
                  <a:ext cx="1" cy="20"/>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280" name="Line 630">
                  <a:extLst>
                    <a:ext uri="{FF2B5EF4-FFF2-40B4-BE49-F238E27FC236}">
                      <a16:creationId xmlns:a16="http://schemas.microsoft.com/office/drawing/2014/main" id="{ABA15117-0E0F-16F8-5655-00CFBBA3B620}"/>
                    </a:ext>
                  </a:extLst>
                </p:cNvPr>
                <p:cNvSpPr>
                  <a:spLocks noChangeShapeType="1"/>
                </p:cNvSpPr>
                <p:nvPr/>
              </p:nvSpPr>
              <p:spPr bwMode="auto">
                <a:xfrm>
                  <a:off x="949" y="1356"/>
                  <a:ext cx="1" cy="17"/>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8023" name="Rectangle 631">
                  <a:extLst>
                    <a:ext uri="{FF2B5EF4-FFF2-40B4-BE49-F238E27FC236}">
                      <a16:creationId xmlns:a16="http://schemas.microsoft.com/office/drawing/2014/main" id="{D04EC85F-1F2B-4111-5F5C-B40DCA15C88E}"/>
                    </a:ext>
                  </a:extLst>
                </p:cNvPr>
                <p:cNvSpPr>
                  <a:spLocks noChangeArrowheads="1"/>
                </p:cNvSpPr>
                <p:nvPr/>
              </p:nvSpPr>
              <p:spPr bwMode="auto">
                <a:xfrm>
                  <a:off x="918" y="3048"/>
                  <a:ext cx="88" cy="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eaLnBrk="0" hangingPunct="0">
                    <a:defRPr/>
                  </a:pPr>
                  <a:r>
                    <a:rPr lang="en-US" sz="500">
                      <a:solidFill>
                        <a:srgbClr val="000000"/>
                      </a:solidFill>
                      <a:latin typeface="Arial" charset="0"/>
                      <a:ea typeface="ＭＳ Ｐゴシック" charset="0"/>
                      <a:cs typeface="Arial" charset="0"/>
                    </a:rPr>
                    <a:t>1500</a:t>
                  </a:r>
                  <a:endParaRPr lang="en-US" sz="1200">
                    <a:solidFill>
                      <a:srgbClr val="009999"/>
                    </a:solidFill>
                    <a:effectLst>
                      <a:outerShdw blurRad="38100" dist="38100" dir="2700000" algn="tl">
                        <a:srgbClr val="DDDDDD"/>
                      </a:outerShdw>
                    </a:effectLst>
                    <a:latin typeface="Arial" charset="0"/>
                    <a:ea typeface="ＭＳ Ｐゴシック" charset="0"/>
                    <a:cs typeface="Arial" charset="0"/>
                  </a:endParaRPr>
                </a:p>
              </p:txBody>
            </p:sp>
            <p:sp>
              <p:nvSpPr>
                <p:cNvPr id="34282" name="Line 632">
                  <a:extLst>
                    <a:ext uri="{FF2B5EF4-FFF2-40B4-BE49-F238E27FC236}">
                      <a16:creationId xmlns:a16="http://schemas.microsoft.com/office/drawing/2014/main" id="{91A8D5C7-FDFA-7F8B-EDCF-0E1AF4ED2562}"/>
                    </a:ext>
                  </a:extLst>
                </p:cNvPr>
                <p:cNvSpPr>
                  <a:spLocks noChangeShapeType="1"/>
                </p:cNvSpPr>
                <p:nvPr/>
              </p:nvSpPr>
              <p:spPr bwMode="auto">
                <a:xfrm flipV="1">
                  <a:off x="1148" y="3015"/>
                  <a:ext cx="0" cy="20"/>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283" name="Line 633">
                  <a:extLst>
                    <a:ext uri="{FF2B5EF4-FFF2-40B4-BE49-F238E27FC236}">
                      <a16:creationId xmlns:a16="http://schemas.microsoft.com/office/drawing/2014/main" id="{0B27C304-7D5F-E164-5FD0-F9B15E50D868}"/>
                    </a:ext>
                  </a:extLst>
                </p:cNvPr>
                <p:cNvSpPr>
                  <a:spLocks noChangeShapeType="1"/>
                </p:cNvSpPr>
                <p:nvPr/>
              </p:nvSpPr>
              <p:spPr bwMode="auto">
                <a:xfrm>
                  <a:off x="1148" y="1356"/>
                  <a:ext cx="0" cy="17"/>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8026" name="Rectangle 634">
                  <a:extLst>
                    <a:ext uri="{FF2B5EF4-FFF2-40B4-BE49-F238E27FC236}">
                      <a16:creationId xmlns:a16="http://schemas.microsoft.com/office/drawing/2014/main" id="{05491D69-FBBE-C6A1-2294-65C47351324C}"/>
                    </a:ext>
                  </a:extLst>
                </p:cNvPr>
                <p:cNvSpPr>
                  <a:spLocks noChangeArrowheads="1"/>
                </p:cNvSpPr>
                <p:nvPr/>
              </p:nvSpPr>
              <p:spPr bwMode="auto">
                <a:xfrm>
                  <a:off x="1117" y="3048"/>
                  <a:ext cx="88" cy="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eaLnBrk="0" hangingPunct="0">
                    <a:defRPr/>
                  </a:pPr>
                  <a:r>
                    <a:rPr lang="en-US" sz="500">
                      <a:solidFill>
                        <a:srgbClr val="000000"/>
                      </a:solidFill>
                      <a:latin typeface="Arial" charset="0"/>
                      <a:ea typeface="ＭＳ Ｐゴシック" charset="0"/>
                      <a:cs typeface="Arial" charset="0"/>
                    </a:rPr>
                    <a:t>2000</a:t>
                  </a:r>
                  <a:endParaRPr lang="en-US" sz="1200">
                    <a:solidFill>
                      <a:srgbClr val="009999"/>
                    </a:solidFill>
                    <a:effectLst>
                      <a:outerShdw blurRad="38100" dist="38100" dir="2700000" algn="tl">
                        <a:srgbClr val="DDDDDD"/>
                      </a:outerShdw>
                    </a:effectLst>
                    <a:latin typeface="Arial" charset="0"/>
                    <a:ea typeface="ＭＳ Ｐゴシック" charset="0"/>
                    <a:cs typeface="Arial" charset="0"/>
                  </a:endParaRPr>
                </a:p>
              </p:txBody>
            </p:sp>
            <p:sp>
              <p:nvSpPr>
                <p:cNvPr id="34285" name="Line 635">
                  <a:extLst>
                    <a:ext uri="{FF2B5EF4-FFF2-40B4-BE49-F238E27FC236}">
                      <a16:creationId xmlns:a16="http://schemas.microsoft.com/office/drawing/2014/main" id="{44780B5C-093B-24F6-9AE1-0D83D5EDEBFC}"/>
                    </a:ext>
                  </a:extLst>
                </p:cNvPr>
                <p:cNvSpPr>
                  <a:spLocks noChangeShapeType="1"/>
                </p:cNvSpPr>
                <p:nvPr/>
              </p:nvSpPr>
              <p:spPr bwMode="auto">
                <a:xfrm flipV="1">
                  <a:off x="1347" y="3015"/>
                  <a:ext cx="1" cy="20"/>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286" name="Line 636">
                  <a:extLst>
                    <a:ext uri="{FF2B5EF4-FFF2-40B4-BE49-F238E27FC236}">
                      <a16:creationId xmlns:a16="http://schemas.microsoft.com/office/drawing/2014/main" id="{B9912D85-DD6F-B9BD-D736-922AE277E6F1}"/>
                    </a:ext>
                  </a:extLst>
                </p:cNvPr>
                <p:cNvSpPr>
                  <a:spLocks noChangeShapeType="1"/>
                </p:cNvSpPr>
                <p:nvPr/>
              </p:nvSpPr>
              <p:spPr bwMode="auto">
                <a:xfrm>
                  <a:off x="1347" y="1356"/>
                  <a:ext cx="1" cy="17"/>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8029" name="Rectangle 637">
                  <a:extLst>
                    <a:ext uri="{FF2B5EF4-FFF2-40B4-BE49-F238E27FC236}">
                      <a16:creationId xmlns:a16="http://schemas.microsoft.com/office/drawing/2014/main" id="{B0133305-EA56-D94A-CD05-A770FBC74018}"/>
                    </a:ext>
                  </a:extLst>
                </p:cNvPr>
                <p:cNvSpPr>
                  <a:spLocks noChangeArrowheads="1"/>
                </p:cNvSpPr>
                <p:nvPr/>
              </p:nvSpPr>
              <p:spPr bwMode="auto">
                <a:xfrm>
                  <a:off x="1316" y="3048"/>
                  <a:ext cx="90" cy="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eaLnBrk="0" hangingPunct="0">
                    <a:defRPr/>
                  </a:pPr>
                  <a:r>
                    <a:rPr lang="en-US" sz="500">
                      <a:solidFill>
                        <a:srgbClr val="000000"/>
                      </a:solidFill>
                      <a:latin typeface="Arial" charset="0"/>
                      <a:ea typeface="ＭＳ Ｐゴシック" charset="0"/>
                      <a:cs typeface="Arial" charset="0"/>
                    </a:rPr>
                    <a:t>2500</a:t>
                  </a:r>
                  <a:endParaRPr lang="en-US" sz="1200">
                    <a:solidFill>
                      <a:srgbClr val="009999"/>
                    </a:solidFill>
                    <a:effectLst>
                      <a:outerShdw blurRad="38100" dist="38100" dir="2700000" algn="tl">
                        <a:srgbClr val="DDDDDD"/>
                      </a:outerShdw>
                    </a:effectLst>
                    <a:latin typeface="Arial" charset="0"/>
                    <a:ea typeface="ＭＳ Ｐゴシック" charset="0"/>
                    <a:cs typeface="Arial" charset="0"/>
                  </a:endParaRPr>
                </a:p>
              </p:txBody>
            </p:sp>
            <p:sp>
              <p:nvSpPr>
                <p:cNvPr id="34288" name="Line 638">
                  <a:extLst>
                    <a:ext uri="{FF2B5EF4-FFF2-40B4-BE49-F238E27FC236}">
                      <a16:creationId xmlns:a16="http://schemas.microsoft.com/office/drawing/2014/main" id="{2031DCBB-CA74-63A3-C1D1-89CBCC9FB9AA}"/>
                    </a:ext>
                  </a:extLst>
                </p:cNvPr>
                <p:cNvSpPr>
                  <a:spLocks noChangeShapeType="1"/>
                </p:cNvSpPr>
                <p:nvPr/>
              </p:nvSpPr>
              <p:spPr bwMode="auto">
                <a:xfrm flipV="1">
                  <a:off x="1546" y="3015"/>
                  <a:ext cx="0" cy="20"/>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289" name="Line 639">
                  <a:extLst>
                    <a:ext uri="{FF2B5EF4-FFF2-40B4-BE49-F238E27FC236}">
                      <a16:creationId xmlns:a16="http://schemas.microsoft.com/office/drawing/2014/main" id="{B184565F-9C1D-AD44-8EA0-2294158C7C52}"/>
                    </a:ext>
                  </a:extLst>
                </p:cNvPr>
                <p:cNvSpPr>
                  <a:spLocks noChangeShapeType="1"/>
                </p:cNvSpPr>
                <p:nvPr/>
              </p:nvSpPr>
              <p:spPr bwMode="auto">
                <a:xfrm>
                  <a:off x="1546" y="1356"/>
                  <a:ext cx="0" cy="17"/>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8032" name="Rectangle 640">
                  <a:extLst>
                    <a:ext uri="{FF2B5EF4-FFF2-40B4-BE49-F238E27FC236}">
                      <a16:creationId xmlns:a16="http://schemas.microsoft.com/office/drawing/2014/main" id="{80B64DC7-B97B-913F-C65F-1AACC7567EC0}"/>
                    </a:ext>
                  </a:extLst>
                </p:cNvPr>
                <p:cNvSpPr>
                  <a:spLocks noChangeArrowheads="1"/>
                </p:cNvSpPr>
                <p:nvPr/>
              </p:nvSpPr>
              <p:spPr bwMode="auto">
                <a:xfrm>
                  <a:off x="1515" y="3048"/>
                  <a:ext cx="90" cy="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eaLnBrk="0" hangingPunct="0">
                    <a:defRPr/>
                  </a:pPr>
                  <a:r>
                    <a:rPr lang="en-US" sz="500">
                      <a:solidFill>
                        <a:srgbClr val="000000"/>
                      </a:solidFill>
                      <a:latin typeface="Arial" charset="0"/>
                      <a:ea typeface="ＭＳ Ｐゴシック" charset="0"/>
                      <a:cs typeface="Arial" charset="0"/>
                    </a:rPr>
                    <a:t>3000</a:t>
                  </a:r>
                  <a:endParaRPr lang="en-US" sz="1200">
                    <a:solidFill>
                      <a:srgbClr val="009999"/>
                    </a:solidFill>
                    <a:effectLst>
                      <a:outerShdw blurRad="38100" dist="38100" dir="2700000" algn="tl">
                        <a:srgbClr val="DDDDDD"/>
                      </a:outerShdw>
                    </a:effectLst>
                    <a:latin typeface="Arial" charset="0"/>
                    <a:ea typeface="ＭＳ Ｐゴシック" charset="0"/>
                    <a:cs typeface="Arial" charset="0"/>
                  </a:endParaRPr>
                </a:p>
              </p:txBody>
            </p:sp>
            <p:sp>
              <p:nvSpPr>
                <p:cNvPr id="34291" name="Line 641">
                  <a:extLst>
                    <a:ext uri="{FF2B5EF4-FFF2-40B4-BE49-F238E27FC236}">
                      <a16:creationId xmlns:a16="http://schemas.microsoft.com/office/drawing/2014/main" id="{942339D6-2B4B-7EE0-399B-00AA476AEF12}"/>
                    </a:ext>
                  </a:extLst>
                </p:cNvPr>
                <p:cNvSpPr>
                  <a:spLocks noChangeShapeType="1"/>
                </p:cNvSpPr>
                <p:nvPr/>
              </p:nvSpPr>
              <p:spPr bwMode="auto">
                <a:xfrm flipV="1">
                  <a:off x="1749" y="3015"/>
                  <a:ext cx="1" cy="20"/>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292" name="Line 642">
                  <a:extLst>
                    <a:ext uri="{FF2B5EF4-FFF2-40B4-BE49-F238E27FC236}">
                      <a16:creationId xmlns:a16="http://schemas.microsoft.com/office/drawing/2014/main" id="{ABE31027-72D4-1FC5-8EBD-01406CBD17AB}"/>
                    </a:ext>
                  </a:extLst>
                </p:cNvPr>
                <p:cNvSpPr>
                  <a:spLocks noChangeShapeType="1"/>
                </p:cNvSpPr>
                <p:nvPr/>
              </p:nvSpPr>
              <p:spPr bwMode="auto">
                <a:xfrm>
                  <a:off x="1749" y="1356"/>
                  <a:ext cx="1" cy="17"/>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8035" name="Rectangle 643">
                  <a:extLst>
                    <a:ext uri="{FF2B5EF4-FFF2-40B4-BE49-F238E27FC236}">
                      <a16:creationId xmlns:a16="http://schemas.microsoft.com/office/drawing/2014/main" id="{5FD38348-CD2A-A3A1-4475-8819DC218612}"/>
                    </a:ext>
                  </a:extLst>
                </p:cNvPr>
                <p:cNvSpPr>
                  <a:spLocks noChangeArrowheads="1"/>
                </p:cNvSpPr>
                <p:nvPr/>
              </p:nvSpPr>
              <p:spPr bwMode="auto">
                <a:xfrm>
                  <a:off x="1718" y="3048"/>
                  <a:ext cx="88" cy="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eaLnBrk="0" hangingPunct="0">
                    <a:defRPr/>
                  </a:pPr>
                  <a:r>
                    <a:rPr lang="en-US" sz="500">
                      <a:solidFill>
                        <a:srgbClr val="000000"/>
                      </a:solidFill>
                      <a:latin typeface="Arial" charset="0"/>
                      <a:ea typeface="ＭＳ Ｐゴシック" charset="0"/>
                      <a:cs typeface="Arial" charset="0"/>
                    </a:rPr>
                    <a:t>3500</a:t>
                  </a:r>
                  <a:endParaRPr lang="en-US" sz="1200">
                    <a:solidFill>
                      <a:srgbClr val="009999"/>
                    </a:solidFill>
                    <a:effectLst>
                      <a:outerShdw blurRad="38100" dist="38100" dir="2700000" algn="tl">
                        <a:srgbClr val="DDDDDD"/>
                      </a:outerShdw>
                    </a:effectLst>
                    <a:latin typeface="Arial" charset="0"/>
                    <a:ea typeface="ＭＳ Ｐゴシック" charset="0"/>
                    <a:cs typeface="Arial" charset="0"/>
                  </a:endParaRPr>
                </a:p>
              </p:txBody>
            </p:sp>
            <p:sp>
              <p:nvSpPr>
                <p:cNvPr id="34294" name="Line 644">
                  <a:extLst>
                    <a:ext uri="{FF2B5EF4-FFF2-40B4-BE49-F238E27FC236}">
                      <a16:creationId xmlns:a16="http://schemas.microsoft.com/office/drawing/2014/main" id="{CD816B98-94BE-80F8-BA76-5B4EB9250DEF}"/>
                    </a:ext>
                  </a:extLst>
                </p:cNvPr>
                <p:cNvSpPr>
                  <a:spLocks noChangeShapeType="1"/>
                </p:cNvSpPr>
                <p:nvPr/>
              </p:nvSpPr>
              <p:spPr bwMode="auto">
                <a:xfrm flipV="1">
                  <a:off x="1948" y="3015"/>
                  <a:ext cx="1" cy="20"/>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295" name="Line 645">
                  <a:extLst>
                    <a:ext uri="{FF2B5EF4-FFF2-40B4-BE49-F238E27FC236}">
                      <a16:creationId xmlns:a16="http://schemas.microsoft.com/office/drawing/2014/main" id="{0D4A8194-C92D-0BA3-D4C7-82F9A535A868}"/>
                    </a:ext>
                  </a:extLst>
                </p:cNvPr>
                <p:cNvSpPr>
                  <a:spLocks noChangeShapeType="1"/>
                </p:cNvSpPr>
                <p:nvPr/>
              </p:nvSpPr>
              <p:spPr bwMode="auto">
                <a:xfrm>
                  <a:off x="1948" y="1356"/>
                  <a:ext cx="1" cy="17"/>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8038" name="Rectangle 646">
                  <a:extLst>
                    <a:ext uri="{FF2B5EF4-FFF2-40B4-BE49-F238E27FC236}">
                      <a16:creationId xmlns:a16="http://schemas.microsoft.com/office/drawing/2014/main" id="{D7444597-D1B1-8188-9EE5-ACD676D0F275}"/>
                    </a:ext>
                  </a:extLst>
                </p:cNvPr>
                <p:cNvSpPr>
                  <a:spLocks noChangeArrowheads="1"/>
                </p:cNvSpPr>
                <p:nvPr/>
              </p:nvSpPr>
              <p:spPr bwMode="auto">
                <a:xfrm>
                  <a:off x="1917" y="3048"/>
                  <a:ext cx="90" cy="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eaLnBrk="0" hangingPunct="0">
                    <a:defRPr/>
                  </a:pPr>
                  <a:r>
                    <a:rPr lang="en-US" sz="500">
                      <a:solidFill>
                        <a:srgbClr val="000000"/>
                      </a:solidFill>
                      <a:latin typeface="Arial" charset="0"/>
                      <a:ea typeface="ＭＳ Ｐゴシック" charset="0"/>
                      <a:cs typeface="Arial" charset="0"/>
                    </a:rPr>
                    <a:t>4000</a:t>
                  </a:r>
                  <a:endParaRPr lang="en-US" sz="1200">
                    <a:solidFill>
                      <a:srgbClr val="009999"/>
                    </a:solidFill>
                    <a:effectLst>
                      <a:outerShdw blurRad="38100" dist="38100" dir="2700000" algn="tl">
                        <a:srgbClr val="DDDDDD"/>
                      </a:outerShdw>
                    </a:effectLst>
                    <a:latin typeface="Arial" charset="0"/>
                    <a:ea typeface="ＭＳ Ｐゴシック" charset="0"/>
                    <a:cs typeface="Arial" charset="0"/>
                  </a:endParaRPr>
                </a:p>
              </p:txBody>
            </p:sp>
            <p:sp>
              <p:nvSpPr>
                <p:cNvPr id="34297" name="Line 647">
                  <a:extLst>
                    <a:ext uri="{FF2B5EF4-FFF2-40B4-BE49-F238E27FC236}">
                      <a16:creationId xmlns:a16="http://schemas.microsoft.com/office/drawing/2014/main" id="{716AF803-982D-3480-08F7-3A5E81B9539F}"/>
                    </a:ext>
                  </a:extLst>
                </p:cNvPr>
                <p:cNvSpPr>
                  <a:spLocks noChangeShapeType="1"/>
                </p:cNvSpPr>
                <p:nvPr/>
              </p:nvSpPr>
              <p:spPr bwMode="auto">
                <a:xfrm flipV="1">
                  <a:off x="2147" y="3015"/>
                  <a:ext cx="1" cy="20"/>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298" name="Line 648">
                  <a:extLst>
                    <a:ext uri="{FF2B5EF4-FFF2-40B4-BE49-F238E27FC236}">
                      <a16:creationId xmlns:a16="http://schemas.microsoft.com/office/drawing/2014/main" id="{9D1B5D90-089A-023A-8DCF-150EA4818468}"/>
                    </a:ext>
                  </a:extLst>
                </p:cNvPr>
                <p:cNvSpPr>
                  <a:spLocks noChangeShapeType="1"/>
                </p:cNvSpPr>
                <p:nvPr/>
              </p:nvSpPr>
              <p:spPr bwMode="auto">
                <a:xfrm>
                  <a:off x="2147" y="1356"/>
                  <a:ext cx="1" cy="17"/>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8041" name="Rectangle 649">
                  <a:extLst>
                    <a:ext uri="{FF2B5EF4-FFF2-40B4-BE49-F238E27FC236}">
                      <a16:creationId xmlns:a16="http://schemas.microsoft.com/office/drawing/2014/main" id="{98605CBF-4030-2E68-9ADE-6C19976A3F31}"/>
                    </a:ext>
                  </a:extLst>
                </p:cNvPr>
                <p:cNvSpPr>
                  <a:spLocks noChangeArrowheads="1"/>
                </p:cNvSpPr>
                <p:nvPr/>
              </p:nvSpPr>
              <p:spPr bwMode="auto">
                <a:xfrm>
                  <a:off x="2115" y="3048"/>
                  <a:ext cx="90" cy="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eaLnBrk="0" hangingPunct="0">
                    <a:defRPr/>
                  </a:pPr>
                  <a:r>
                    <a:rPr lang="en-US" sz="500">
                      <a:solidFill>
                        <a:srgbClr val="000000"/>
                      </a:solidFill>
                      <a:latin typeface="Arial" charset="0"/>
                      <a:ea typeface="ＭＳ Ｐゴシック" charset="0"/>
                      <a:cs typeface="Arial" charset="0"/>
                    </a:rPr>
                    <a:t>4500</a:t>
                  </a:r>
                  <a:endParaRPr lang="en-US" sz="1200">
                    <a:solidFill>
                      <a:srgbClr val="009999"/>
                    </a:solidFill>
                    <a:effectLst>
                      <a:outerShdw blurRad="38100" dist="38100" dir="2700000" algn="tl">
                        <a:srgbClr val="DDDDDD"/>
                      </a:outerShdw>
                    </a:effectLst>
                    <a:latin typeface="Arial" charset="0"/>
                    <a:ea typeface="ＭＳ Ｐゴシック" charset="0"/>
                    <a:cs typeface="Arial" charset="0"/>
                  </a:endParaRPr>
                </a:p>
              </p:txBody>
            </p:sp>
            <p:sp>
              <p:nvSpPr>
                <p:cNvPr id="34300" name="Line 650">
                  <a:extLst>
                    <a:ext uri="{FF2B5EF4-FFF2-40B4-BE49-F238E27FC236}">
                      <a16:creationId xmlns:a16="http://schemas.microsoft.com/office/drawing/2014/main" id="{98E0E89C-7491-425E-4F4A-F48277A6DC50}"/>
                    </a:ext>
                  </a:extLst>
                </p:cNvPr>
                <p:cNvSpPr>
                  <a:spLocks noChangeShapeType="1"/>
                </p:cNvSpPr>
                <p:nvPr/>
              </p:nvSpPr>
              <p:spPr bwMode="auto">
                <a:xfrm flipV="1">
                  <a:off x="2346" y="3015"/>
                  <a:ext cx="1" cy="20"/>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301" name="Line 651">
                  <a:extLst>
                    <a:ext uri="{FF2B5EF4-FFF2-40B4-BE49-F238E27FC236}">
                      <a16:creationId xmlns:a16="http://schemas.microsoft.com/office/drawing/2014/main" id="{0E56687C-B743-174A-674C-03B197C0FDF5}"/>
                    </a:ext>
                  </a:extLst>
                </p:cNvPr>
                <p:cNvSpPr>
                  <a:spLocks noChangeShapeType="1"/>
                </p:cNvSpPr>
                <p:nvPr/>
              </p:nvSpPr>
              <p:spPr bwMode="auto">
                <a:xfrm>
                  <a:off x="2346" y="1356"/>
                  <a:ext cx="1" cy="17"/>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8044" name="Rectangle 652">
                  <a:extLst>
                    <a:ext uri="{FF2B5EF4-FFF2-40B4-BE49-F238E27FC236}">
                      <a16:creationId xmlns:a16="http://schemas.microsoft.com/office/drawing/2014/main" id="{8120A820-A896-50FF-8180-F5BDD752CDD1}"/>
                    </a:ext>
                  </a:extLst>
                </p:cNvPr>
                <p:cNvSpPr>
                  <a:spLocks noChangeArrowheads="1"/>
                </p:cNvSpPr>
                <p:nvPr/>
              </p:nvSpPr>
              <p:spPr bwMode="auto">
                <a:xfrm>
                  <a:off x="2314" y="3048"/>
                  <a:ext cx="88" cy="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eaLnBrk="0" hangingPunct="0">
                    <a:defRPr/>
                  </a:pPr>
                  <a:r>
                    <a:rPr lang="en-US" sz="500">
                      <a:solidFill>
                        <a:srgbClr val="000000"/>
                      </a:solidFill>
                      <a:latin typeface="Arial" charset="0"/>
                      <a:ea typeface="ＭＳ Ｐゴシック" charset="0"/>
                      <a:cs typeface="Arial" charset="0"/>
                    </a:rPr>
                    <a:t>5000</a:t>
                  </a:r>
                  <a:endParaRPr lang="en-US" sz="1200">
                    <a:solidFill>
                      <a:srgbClr val="009999"/>
                    </a:solidFill>
                    <a:effectLst>
                      <a:outerShdw blurRad="38100" dist="38100" dir="2700000" algn="tl">
                        <a:srgbClr val="DDDDDD"/>
                      </a:outerShdw>
                    </a:effectLst>
                    <a:latin typeface="Arial" charset="0"/>
                    <a:ea typeface="ＭＳ Ｐゴシック" charset="0"/>
                    <a:cs typeface="Arial" charset="0"/>
                  </a:endParaRPr>
                </a:p>
              </p:txBody>
            </p:sp>
            <p:sp>
              <p:nvSpPr>
                <p:cNvPr id="34303" name="Line 653">
                  <a:extLst>
                    <a:ext uri="{FF2B5EF4-FFF2-40B4-BE49-F238E27FC236}">
                      <a16:creationId xmlns:a16="http://schemas.microsoft.com/office/drawing/2014/main" id="{10BC31CC-C968-F3FD-969D-A8E3CF97053F}"/>
                    </a:ext>
                  </a:extLst>
                </p:cNvPr>
                <p:cNvSpPr>
                  <a:spLocks noChangeShapeType="1"/>
                </p:cNvSpPr>
                <p:nvPr/>
              </p:nvSpPr>
              <p:spPr bwMode="auto">
                <a:xfrm>
                  <a:off x="352" y="1521"/>
                  <a:ext cx="18" cy="0"/>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304" name="Line 654">
                  <a:extLst>
                    <a:ext uri="{FF2B5EF4-FFF2-40B4-BE49-F238E27FC236}">
                      <a16:creationId xmlns:a16="http://schemas.microsoft.com/office/drawing/2014/main" id="{5948A5C0-5008-F5FD-C4A3-90D5C18F7372}"/>
                    </a:ext>
                  </a:extLst>
                </p:cNvPr>
                <p:cNvSpPr>
                  <a:spLocks noChangeShapeType="1"/>
                </p:cNvSpPr>
                <p:nvPr/>
              </p:nvSpPr>
              <p:spPr bwMode="auto">
                <a:xfrm flipH="1">
                  <a:off x="2367" y="1521"/>
                  <a:ext cx="23"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8047" name="Rectangle 655">
                  <a:extLst>
                    <a:ext uri="{FF2B5EF4-FFF2-40B4-BE49-F238E27FC236}">
                      <a16:creationId xmlns:a16="http://schemas.microsoft.com/office/drawing/2014/main" id="{FB12387D-86BA-5CF2-697B-694E42DFB5BB}"/>
                    </a:ext>
                  </a:extLst>
                </p:cNvPr>
                <p:cNvSpPr>
                  <a:spLocks noChangeArrowheads="1"/>
                </p:cNvSpPr>
                <p:nvPr/>
              </p:nvSpPr>
              <p:spPr bwMode="auto">
                <a:xfrm>
                  <a:off x="279" y="1497"/>
                  <a:ext cx="68" cy="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eaLnBrk="0" hangingPunct="0">
                    <a:defRPr/>
                  </a:pPr>
                  <a:r>
                    <a:rPr lang="en-US" sz="500">
                      <a:solidFill>
                        <a:srgbClr val="000000"/>
                      </a:solidFill>
                      <a:latin typeface="Arial" charset="0"/>
                      <a:ea typeface="ＭＳ Ｐゴシック" charset="0"/>
                      <a:cs typeface="Arial" charset="0"/>
                    </a:rPr>
                    <a:t>500</a:t>
                  </a:r>
                  <a:endParaRPr lang="en-US" sz="1200">
                    <a:solidFill>
                      <a:srgbClr val="009999"/>
                    </a:solidFill>
                    <a:effectLst>
                      <a:outerShdw blurRad="38100" dist="38100" dir="2700000" algn="tl">
                        <a:srgbClr val="DDDDDD"/>
                      </a:outerShdw>
                    </a:effectLst>
                    <a:latin typeface="Arial" charset="0"/>
                    <a:ea typeface="ＭＳ Ｐゴシック" charset="0"/>
                    <a:cs typeface="Arial" charset="0"/>
                  </a:endParaRPr>
                </a:p>
              </p:txBody>
            </p:sp>
            <p:sp>
              <p:nvSpPr>
                <p:cNvPr id="34306" name="Line 656">
                  <a:extLst>
                    <a:ext uri="{FF2B5EF4-FFF2-40B4-BE49-F238E27FC236}">
                      <a16:creationId xmlns:a16="http://schemas.microsoft.com/office/drawing/2014/main" id="{77CA4654-9E23-CFFC-EFE2-A0A5CA14AD5C}"/>
                    </a:ext>
                  </a:extLst>
                </p:cNvPr>
                <p:cNvSpPr>
                  <a:spLocks noChangeShapeType="1"/>
                </p:cNvSpPr>
                <p:nvPr/>
              </p:nvSpPr>
              <p:spPr bwMode="auto">
                <a:xfrm>
                  <a:off x="352" y="1685"/>
                  <a:ext cx="18" cy="0"/>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307" name="Line 657">
                  <a:extLst>
                    <a:ext uri="{FF2B5EF4-FFF2-40B4-BE49-F238E27FC236}">
                      <a16:creationId xmlns:a16="http://schemas.microsoft.com/office/drawing/2014/main" id="{75537978-C25C-683D-8EB0-E98BF49F5A84}"/>
                    </a:ext>
                  </a:extLst>
                </p:cNvPr>
                <p:cNvSpPr>
                  <a:spLocks noChangeShapeType="1"/>
                </p:cNvSpPr>
                <p:nvPr/>
              </p:nvSpPr>
              <p:spPr bwMode="auto">
                <a:xfrm flipH="1">
                  <a:off x="2367" y="1685"/>
                  <a:ext cx="23" cy="0"/>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8050" name="Rectangle 658">
                  <a:extLst>
                    <a:ext uri="{FF2B5EF4-FFF2-40B4-BE49-F238E27FC236}">
                      <a16:creationId xmlns:a16="http://schemas.microsoft.com/office/drawing/2014/main" id="{EDFFE30B-54E0-21F6-125A-CF98E2BE10CD}"/>
                    </a:ext>
                  </a:extLst>
                </p:cNvPr>
                <p:cNvSpPr>
                  <a:spLocks noChangeArrowheads="1"/>
                </p:cNvSpPr>
                <p:nvPr/>
              </p:nvSpPr>
              <p:spPr bwMode="auto">
                <a:xfrm>
                  <a:off x="255" y="1662"/>
                  <a:ext cx="90" cy="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eaLnBrk="0" hangingPunct="0">
                    <a:defRPr/>
                  </a:pPr>
                  <a:r>
                    <a:rPr lang="en-US" sz="500">
                      <a:solidFill>
                        <a:srgbClr val="000000"/>
                      </a:solidFill>
                      <a:latin typeface="Arial" charset="0"/>
                      <a:ea typeface="ＭＳ Ｐゴシック" charset="0"/>
                      <a:cs typeface="Arial" charset="0"/>
                    </a:rPr>
                    <a:t>1000</a:t>
                  </a:r>
                  <a:endParaRPr lang="en-US" sz="1200">
                    <a:solidFill>
                      <a:srgbClr val="009999"/>
                    </a:solidFill>
                    <a:effectLst>
                      <a:outerShdw blurRad="38100" dist="38100" dir="2700000" algn="tl">
                        <a:srgbClr val="DDDDDD"/>
                      </a:outerShdw>
                    </a:effectLst>
                    <a:latin typeface="Arial" charset="0"/>
                    <a:ea typeface="ＭＳ Ｐゴシック" charset="0"/>
                    <a:cs typeface="Arial" charset="0"/>
                  </a:endParaRPr>
                </a:p>
              </p:txBody>
            </p:sp>
            <p:sp>
              <p:nvSpPr>
                <p:cNvPr id="34309" name="Line 659">
                  <a:extLst>
                    <a:ext uri="{FF2B5EF4-FFF2-40B4-BE49-F238E27FC236}">
                      <a16:creationId xmlns:a16="http://schemas.microsoft.com/office/drawing/2014/main" id="{EC41E89A-43DD-2EB5-75AA-9AD3721ACE69}"/>
                    </a:ext>
                  </a:extLst>
                </p:cNvPr>
                <p:cNvSpPr>
                  <a:spLocks noChangeShapeType="1"/>
                </p:cNvSpPr>
                <p:nvPr/>
              </p:nvSpPr>
              <p:spPr bwMode="auto">
                <a:xfrm>
                  <a:off x="352" y="1849"/>
                  <a:ext cx="18"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310" name="Line 660">
                  <a:extLst>
                    <a:ext uri="{FF2B5EF4-FFF2-40B4-BE49-F238E27FC236}">
                      <a16:creationId xmlns:a16="http://schemas.microsoft.com/office/drawing/2014/main" id="{CC55226F-8225-C349-8A18-52424CB16082}"/>
                    </a:ext>
                  </a:extLst>
                </p:cNvPr>
                <p:cNvSpPr>
                  <a:spLocks noChangeShapeType="1"/>
                </p:cNvSpPr>
                <p:nvPr/>
              </p:nvSpPr>
              <p:spPr bwMode="auto">
                <a:xfrm flipH="1">
                  <a:off x="2367" y="1849"/>
                  <a:ext cx="23"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8053" name="Rectangle 661">
                  <a:extLst>
                    <a:ext uri="{FF2B5EF4-FFF2-40B4-BE49-F238E27FC236}">
                      <a16:creationId xmlns:a16="http://schemas.microsoft.com/office/drawing/2014/main" id="{EFBDE6B3-D6B1-9545-ECEE-1A97BF5962D1}"/>
                    </a:ext>
                  </a:extLst>
                </p:cNvPr>
                <p:cNvSpPr>
                  <a:spLocks noChangeArrowheads="1"/>
                </p:cNvSpPr>
                <p:nvPr/>
              </p:nvSpPr>
              <p:spPr bwMode="auto">
                <a:xfrm>
                  <a:off x="255" y="1825"/>
                  <a:ext cx="90" cy="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eaLnBrk="0" hangingPunct="0">
                    <a:defRPr/>
                  </a:pPr>
                  <a:r>
                    <a:rPr lang="en-US" sz="500">
                      <a:solidFill>
                        <a:srgbClr val="000000"/>
                      </a:solidFill>
                      <a:latin typeface="Arial" charset="0"/>
                      <a:ea typeface="ＭＳ Ｐゴシック" charset="0"/>
                      <a:cs typeface="Arial" charset="0"/>
                    </a:rPr>
                    <a:t>1500</a:t>
                  </a:r>
                  <a:endParaRPr lang="en-US" sz="1200">
                    <a:solidFill>
                      <a:srgbClr val="009999"/>
                    </a:solidFill>
                    <a:effectLst>
                      <a:outerShdw blurRad="38100" dist="38100" dir="2700000" algn="tl">
                        <a:srgbClr val="DDDDDD"/>
                      </a:outerShdw>
                    </a:effectLst>
                    <a:latin typeface="Arial" charset="0"/>
                    <a:ea typeface="ＭＳ Ｐゴシック" charset="0"/>
                    <a:cs typeface="Arial" charset="0"/>
                  </a:endParaRPr>
                </a:p>
              </p:txBody>
            </p:sp>
            <p:sp>
              <p:nvSpPr>
                <p:cNvPr id="34312" name="Line 662">
                  <a:extLst>
                    <a:ext uri="{FF2B5EF4-FFF2-40B4-BE49-F238E27FC236}">
                      <a16:creationId xmlns:a16="http://schemas.microsoft.com/office/drawing/2014/main" id="{E15A4002-955C-0EA3-5E53-7A7415930F61}"/>
                    </a:ext>
                  </a:extLst>
                </p:cNvPr>
                <p:cNvSpPr>
                  <a:spLocks noChangeShapeType="1"/>
                </p:cNvSpPr>
                <p:nvPr/>
              </p:nvSpPr>
              <p:spPr bwMode="auto">
                <a:xfrm>
                  <a:off x="352" y="2013"/>
                  <a:ext cx="18"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313" name="Line 663">
                  <a:extLst>
                    <a:ext uri="{FF2B5EF4-FFF2-40B4-BE49-F238E27FC236}">
                      <a16:creationId xmlns:a16="http://schemas.microsoft.com/office/drawing/2014/main" id="{07309930-0656-D5EE-20A6-FA74D74AA1DD}"/>
                    </a:ext>
                  </a:extLst>
                </p:cNvPr>
                <p:cNvSpPr>
                  <a:spLocks noChangeShapeType="1"/>
                </p:cNvSpPr>
                <p:nvPr/>
              </p:nvSpPr>
              <p:spPr bwMode="auto">
                <a:xfrm flipH="1">
                  <a:off x="2367" y="2013"/>
                  <a:ext cx="23"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8056" name="Rectangle 664">
                  <a:extLst>
                    <a:ext uri="{FF2B5EF4-FFF2-40B4-BE49-F238E27FC236}">
                      <a16:creationId xmlns:a16="http://schemas.microsoft.com/office/drawing/2014/main" id="{0FABF7AF-A273-7253-4547-115EEBAA1689}"/>
                    </a:ext>
                  </a:extLst>
                </p:cNvPr>
                <p:cNvSpPr>
                  <a:spLocks noChangeArrowheads="1"/>
                </p:cNvSpPr>
                <p:nvPr/>
              </p:nvSpPr>
              <p:spPr bwMode="auto">
                <a:xfrm>
                  <a:off x="255" y="1991"/>
                  <a:ext cx="90" cy="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eaLnBrk="0" hangingPunct="0">
                    <a:defRPr/>
                  </a:pPr>
                  <a:r>
                    <a:rPr lang="en-US" sz="500">
                      <a:solidFill>
                        <a:srgbClr val="000000"/>
                      </a:solidFill>
                      <a:latin typeface="Arial" charset="0"/>
                      <a:ea typeface="ＭＳ Ｐゴシック" charset="0"/>
                      <a:cs typeface="Arial" charset="0"/>
                    </a:rPr>
                    <a:t>2000</a:t>
                  </a:r>
                  <a:endParaRPr lang="en-US" sz="1200">
                    <a:solidFill>
                      <a:srgbClr val="009999"/>
                    </a:solidFill>
                    <a:effectLst>
                      <a:outerShdw blurRad="38100" dist="38100" dir="2700000" algn="tl">
                        <a:srgbClr val="DDDDDD"/>
                      </a:outerShdw>
                    </a:effectLst>
                    <a:latin typeface="Arial" charset="0"/>
                    <a:ea typeface="ＭＳ Ｐゴシック" charset="0"/>
                    <a:cs typeface="Arial" charset="0"/>
                  </a:endParaRPr>
                </a:p>
              </p:txBody>
            </p:sp>
            <p:sp>
              <p:nvSpPr>
                <p:cNvPr id="34315" name="Line 665">
                  <a:extLst>
                    <a:ext uri="{FF2B5EF4-FFF2-40B4-BE49-F238E27FC236}">
                      <a16:creationId xmlns:a16="http://schemas.microsoft.com/office/drawing/2014/main" id="{D2C1454C-4AE1-FB9A-16C3-E0D8FC7EC6A8}"/>
                    </a:ext>
                  </a:extLst>
                </p:cNvPr>
                <p:cNvSpPr>
                  <a:spLocks noChangeShapeType="1"/>
                </p:cNvSpPr>
                <p:nvPr/>
              </p:nvSpPr>
              <p:spPr bwMode="auto">
                <a:xfrm>
                  <a:off x="352" y="2177"/>
                  <a:ext cx="18"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316" name="Line 666">
                  <a:extLst>
                    <a:ext uri="{FF2B5EF4-FFF2-40B4-BE49-F238E27FC236}">
                      <a16:creationId xmlns:a16="http://schemas.microsoft.com/office/drawing/2014/main" id="{1246298F-BF45-9A5F-EA44-CE38D9310BCE}"/>
                    </a:ext>
                  </a:extLst>
                </p:cNvPr>
                <p:cNvSpPr>
                  <a:spLocks noChangeShapeType="1"/>
                </p:cNvSpPr>
                <p:nvPr/>
              </p:nvSpPr>
              <p:spPr bwMode="auto">
                <a:xfrm flipH="1">
                  <a:off x="2367" y="2177"/>
                  <a:ext cx="23"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8059" name="Rectangle 667">
                  <a:extLst>
                    <a:ext uri="{FF2B5EF4-FFF2-40B4-BE49-F238E27FC236}">
                      <a16:creationId xmlns:a16="http://schemas.microsoft.com/office/drawing/2014/main" id="{9969670E-945C-ECCE-CF31-C392BDFCF3DF}"/>
                    </a:ext>
                  </a:extLst>
                </p:cNvPr>
                <p:cNvSpPr>
                  <a:spLocks noChangeArrowheads="1"/>
                </p:cNvSpPr>
                <p:nvPr/>
              </p:nvSpPr>
              <p:spPr bwMode="auto">
                <a:xfrm>
                  <a:off x="255" y="2154"/>
                  <a:ext cx="90" cy="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eaLnBrk="0" hangingPunct="0">
                    <a:defRPr/>
                  </a:pPr>
                  <a:r>
                    <a:rPr lang="en-US" sz="500">
                      <a:solidFill>
                        <a:srgbClr val="000000"/>
                      </a:solidFill>
                      <a:latin typeface="Arial" charset="0"/>
                      <a:ea typeface="ＭＳ Ｐゴシック" charset="0"/>
                      <a:cs typeface="Arial" charset="0"/>
                    </a:rPr>
                    <a:t>2500</a:t>
                  </a:r>
                  <a:endParaRPr lang="en-US" sz="1200">
                    <a:solidFill>
                      <a:srgbClr val="009999"/>
                    </a:solidFill>
                    <a:effectLst>
                      <a:outerShdw blurRad="38100" dist="38100" dir="2700000" algn="tl">
                        <a:srgbClr val="DDDDDD"/>
                      </a:outerShdw>
                    </a:effectLst>
                    <a:latin typeface="Arial" charset="0"/>
                    <a:ea typeface="ＭＳ Ｐゴシック" charset="0"/>
                    <a:cs typeface="Arial" charset="0"/>
                  </a:endParaRPr>
                </a:p>
              </p:txBody>
            </p:sp>
            <p:sp>
              <p:nvSpPr>
                <p:cNvPr id="34318" name="Line 668">
                  <a:extLst>
                    <a:ext uri="{FF2B5EF4-FFF2-40B4-BE49-F238E27FC236}">
                      <a16:creationId xmlns:a16="http://schemas.microsoft.com/office/drawing/2014/main" id="{2BD59F0E-26C1-9F0B-8C46-E67FB0EEBEAB}"/>
                    </a:ext>
                  </a:extLst>
                </p:cNvPr>
                <p:cNvSpPr>
                  <a:spLocks noChangeShapeType="1"/>
                </p:cNvSpPr>
                <p:nvPr/>
              </p:nvSpPr>
              <p:spPr bwMode="auto">
                <a:xfrm>
                  <a:off x="352" y="2341"/>
                  <a:ext cx="18"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319" name="Line 669">
                  <a:extLst>
                    <a:ext uri="{FF2B5EF4-FFF2-40B4-BE49-F238E27FC236}">
                      <a16:creationId xmlns:a16="http://schemas.microsoft.com/office/drawing/2014/main" id="{59B9AF96-90C5-AAFC-9D75-A99BA6A7F779}"/>
                    </a:ext>
                  </a:extLst>
                </p:cNvPr>
                <p:cNvSpPr>
                  <a:spLocks noChangeShapeType="1"/>
                </p:cNvSpPr>
                <p:nvPr/>
              </p:nvSpPr>
              <p:spPr bwMode="auto">
                <a:xfrm flipH="1">
                  <a:off x="2367" y="2341"/>
                  <a:ext cx="23"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8062" name="Rectangle 670">
                  <a:extLst>
                    <a:ext uri="{FF2B5EF4-FFF2-40B4-BE49-F238E27FC236}">
                      <a16:creationId xmlns:a16="http://schemas.microsoft.com/office/drawing/2014/main" id="{8EB133F5-BAB8-5D52-F5F2-E9BE975F5D73}"/>
                    </a:ext>
                  </a:extLst>
                </p:cNvPr>
                <p:cNvSpPr>
                  <a:spLocks noChangeArrowheads="1"/>
                </p:cNvSpPr>
                <p:nvPr/>
              </p:nvSpPr>
              <p:spPr bwMode="auto">
                <a:xfrm>
                  <a:off x="255" y="2318"/>
                  <a:ext cx="90" cy="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eaLnBrk="0" hangingPunct="0">
                    <a:defRPr/>
                  </a:pPr>
                  <a:r>
                    <a:rPr lang="en-US" sz="500">
                      <a:solidFill>
                        <a:srgbClr val="000000"/>
                      </a:solidFill>
                      <a:latin typeface="Arial" charset="0"/>
                      <a:ea typeface="ＭＳ Ｐゴシック" charset="0"/>
                      <a:cs typeface="Arial" charset="0"/>
                    </a:rPr>
                    <a:t>3000</a:t>
                  </a:r>
                  <a:endParaRPr lang="en-US" sz="1200">
                    <a:solidFill>
                      <a:srgbClr val="009999"/>
                    </a:solidFill>
                    <a:effectLst>
                      <a:outerShdw blurRad="38100" dist="38100" dir="2700000" algn="tl">
                        <a:srgbClr val="DDDDDD"/>
                      </a:outerShdw>
                    </a:effectLst>
                    <a:latin typeface="Arial" charset="0"/>
                    <a:ea typeface="ＭＳ Ｐゴシック" charset="0"/>
                    <a:cs typeface="Arial" charset="0"/>
                  </a:endParaRPr>
                </a:p>
              </p:txBody>
            </p:sp>
            <p:sp>
              <p:nvSpPr>
                <p:cNvPr id="34321" name="Line 671">
                  <a:extLst>
                    <a:ext uri="{FF2B5EF4-FFF2-40B4-BE49-F238E27FC236}">
                      <a16:creationId xmlns:a16="http://schemas.microsoft.com/office/drawing/2014/main" id="{D903A326-1FEA-2A94-CE92-AEEFF1223C17}"/>
                    </a:ext>
                  </a:extLst>
                </p:cNvPr>
                <p:cNvSpPr>
                  <a:spLocks noChangeShapeType="1"/>
                </p:cNvSpPr>
                <p:nvPr/>
              </p:nvSpPr>
              <p:spPr bwMode="auto">
                <a:xfrm>
                  <a:off x="352" y="2505"/>
                  <a:ext cx="18"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322" name="Line 672">
                  <a:extLst>
                    <a:ext uri="{FF2B5EF4-FFF2-40B4-BE49-F238E27FC236}">
                      <a16:creationId xmlns:a16="http://schemas.microsoft.com/office/drawing/2014/main" id="{C86F67BE-2F70-C10A-C202-FBAD57DC64A2}"/>
                    </a:ext>
                  </a:extLst>
                </p:cNvPr>
                <p:cNvSpPr>
                  <a:spLocks noChangeShapeType="1"/>
                </p:cNvSpPr>
                <p:nvPr/>
              </p:nvSpPr>
              <p:spPr bwMode="auto">
                <a:xfrm flipH="1">
                  <a:off x="2367" y="2505"/>
                  <a:ext cx="23"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8065" name="Rectangle 673">
                  <a:extLst>
                    <a:ext uri="{FF2B5EF4-FFF2-40B4-BE49-F238E27FC236}">
                      <a16:creationId xmlns:a16="http://schemas.microsoft.com/office/drawing/2014/main" id="{93799221-E26D-E82B-A2EA-2FD0F19CB0F5}"/>
                    </a:ext>
                  </a:extLst>
                </p:cNvPr>
                <p:cNvSpPr>
                  <a:spLocks noChangeArrowheads="1"/>
                </p:cNvSpPr>
                <p:nvPr/>
              </p:nvSpPr>
              <p:spPr bwMode="auto">
                <a:xfrm>
                  <a:off x="255" y="2482"/>
                  <a:ext cx="90" cy="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eaLnBrk="0" hangingPunct="0">
                    <a:defRPr/>
                  </a:pPr>
                  <a:r>
                    <a:rPr lang="en-US" sz="500">
                      <a:solidFill>
                        <a:srgbClr val="000000"/>
                      </a:solidFill>
                      <a:latin typeface="Arial" charset="0"/>
                      <a:ea typeface="ＭＳ Ｐゴシック" charset="0"/>
                      <a:cs typeface="Arial" charset="0"/>
                    </a:rPr>
                    <a:t>3500</a:t>
                  </a:r>
                  <a:endParaRPr lang="en-US" sz="1200">
                    <a:solidFill>
                      <a:srgbClr val="009999"/>
                    </a:solidFill>
                    <a:effectLst>
                      <a:outerShdw blurRad="38100" dist="38100" dir="2700000" algn="tl">
                        <a:srgbClr val="DDDDDD"/>
                      </a:outerShdw>
                    </a:effectLst>
                    <a:latin typeface="Arial" charset="0"/>
                    <a:ea typeface="ＭＳ Ｐゴシック" charset="0"/>
                    <a:cs typeface="Arial" charset="0"/>
                  </a:endParaRPr>
                </a:p>
              </p:txBody>
            </p:sp>
            <p:sp>
              <p:nvSpPr>
                <p:cNvPr id="34324" name="Line 674">
                  <a:extLst>
                    <a:ext uri="{FF2B5EF4-FFF2-40B4-BE49-F238E27FC236}">
                      <a16:creationId xmlns:a16="http://schemas.microsoft.com/office/drawing/2014/main" id="{0FF2D083-CE58-B5CD-EEDB-C12DFE14C6AD}"/>
                    </a:ext>
                  </a:extLst>
                </p:cNvPr>
                <p:cNvSpPr>
                  <a:spLocks noChangeShapeType="1"/>
                </p:cNvSpPr>
                <p:nvPr/>
              </p:nvSpPr>
              <p:spPr bwMode="auto">
                <a:xfrm>
                  <a:off x="352" y="2670"/>
                  <a:ext cx="18" cy="0"/>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325" name="Line 675">
                  <a:extLst>
                    <a:ext uri="{FF2B5EF4-FFF2-40B4-BE49-F238E27FC236}">
                      <a16:creationId xmlns:a16="http://schemas.microsoft.com/office/drawing/2014/main" id="{473D8C46-522E-9A2A-805B-2EE677D68970}"/>
                    </a:ext>
                  </a:extLst>
                </p:cNvPr>
                <p:cNvSpPr>
                  <a:spLocks noChangeShapeType="1"/>
                </p:cNvSpPr>
                <p:nvPr/>
              </p:nvSpPr>
              <p:spPr bwMode="auto">
                <a:xfrm flipH="1">
                  <a:off x="2367" y="2670"/>
                  <a:ext cx="23" cy="0"/>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8068" name="Rectangle 676">
                  <a:extLst>
                    <a:ext uri="{FF2B5EF4-FFF2-40B4-BE49-F238E27FC236}">
                      <a16:creationId xmlns:a16="http://schemas.microsoft.com/office/drawing/2014/main" id="{56411DAA-3EC8-5147-378D-625A07B3921A}"/>
                    </a:ext>
                  </a:extLst>
                </p:cNvPr>
                <p:cNvSpPr>
                  <a:spLocks noChangeArrowheads="1"/>
                </p:cNvSpPr>
                <p:nvPr/>
              </p:nvSpPr>
              <p:spPr bwMode="auto">
                <a:xfrm>
                  <a:off x="255" y="2647"/>
                  <a:ext cx="90" cy="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eaLnBrk="0" hangingPunct="0">
                    <a:defRPr/>
                  </a:pPr>
                  <a:r>
                    <a:rPr lang="en-US" sz="500">
                      <a:solidFill>
                        <a:srgbClr val="000000"/>
                      </a:solidFill>
                      <a:latin typeface="Arial" charset="0"/>
                      <a:ea typeface="ＭＳ Ｐゴシック" charset="0"/>
                      <a:cs typeface="Arial" charset="0"/>
                    </a:rPr>
                    <a:t>4000</a:t>
                  </a:r>
                  <a:endParaRPr lang="en-US" sz="1200">
                    <a:solidFill>
                      <a:srgbClr val="009999"/>
                    </a:solidFill>
                    <a:effectLst>
                      <a:outerShdw blurRad="38100" dist="38100" dir="2700000" algn="tl">
                        <a:srgbClr val="DDDDDD"/>
                      </a:outerShdw>
                    </a:effectLst>
                    <a:latin typeface="Arial" charset="0"/>
                    <a:ea typeface="ＭＳ Ｐゴシック" charset="0"/>
                    <a:cs typeface="Arial" charset="0"/>
                  </a:endParaRPr>
                </a:p>
              </p:txBody>
            </p:sp>
            <p:sp>
              <p:nvSpPr>
                <p:cNvPr id="34327" name="Line 677">
                  <a:extLst>
                    <a:ext uri="{FF2B5EF4-FFF2-40B4-BE49-F238E27FC236}">
                      <a16:creationId xmlns:a16="http://schemas.microsoft.com/office/drawing/2014/main" id="{130EAE75-C98E-D2BB-5FF6-FF6CEE74ECA6}"/>
                    </a:ext>
                  </a:extLst>
                </p:cNvPr>
                <p:cNvSpPr>
                  <a:spLocks noChangeShapeType="1"/>
                </p:cNvSpPr>
                <p:nvPr/>
              </p:nvSpPr>
              <p:spPr bwMode="auto">
                <a:xfrm>
                  <a:off x="352" y="2834"/>
                  <a:ext cx="18" cy="0"/>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328" name="Line 678">
                  <a:extLst>
                    <a:ext uri="{FF2B5EF4-FFF2-40B4-BE49-F238E27FC236}">
                      <a16:creationId xmlns:a16="http://schemas.microsoft.com/office/drawing/2014/main" id="{6D129AE8-E6A6-0E39-2FD9-9694E18E3A98}"/>
                    </a:ext>
                  </a:extLst>
                </p:cNvPr>
                <p:cNvSpPr>
                  <a:spLocks noChangeShapeType="1"/>
                </p:cNvSpPr>
                <p:nvPr/>
              </p:nvSpPr>
              <p:spPr bwMode="auto">
                <a:xfrm flipH="1">
                  <a:off x="2367" y="2834"/>
                  <a:ext cx="23" cy="0"/>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8071" name="Rectangle 679">
                  <a:extLst>
                    <a:ext uri="{FF2B5EF4-FFF2-40B4-BE49-F238E27FC236}">
                      <a16:creationId xmlns:a16="http://schemas.microsoft.com/office/drawing/2014/main" id="{53DD3A8B-41A6-DCC5-FE16-B3A117549102}"/>
                    </a:ext>
                  </a:extLst>
                </p:cNvPr>
                <p:cNvSpPr>
                  <a:spLocks noChangeArrowheads="1"/>
                </p:cNvSpPr>
                <p:nvPr/>
              </p:nvSpPr>
              <p:spPr bwMode="auto">
                <a:xfrm>
                  <a:off x="255" y="2810"/>
                  <a:ext cx="90" cy="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eaLnBrk="0" hangingPunct="0">
                    <a:defRPr/>
                  </a:pPr>
                  <a:r>
                    <a:rPr lang="en-US" sz="500">
                      <a:solidFill>
                        <a:srgbClr val="000000"/>
                      </a:solidFill>
                      <a:latin typeface="Arial" charset="0"/>
                      <a:ea typeface="ＭＳ Ｐゴシック" charset="0"/>
                      <a:cs typeface="Arial" charset="0"/>
                    </a:rPr>
                    <a:t>4500</a:t>
                  </a:r>
                  <a:endParaRPr lang="en-US" sz="1200">
                    <a:solidFill>
                      <a:srgbClr val="009999"/>
                    </a:solidFill>
                    <a:effectLst>
                      <a:outerShdw blurRad="38100" dist="38100" dir="2700000" algn="tl">
                        <a:srgbClr val="DDDDDD"/>
                      </a:outerShdw>
                    </a:effectLst>
                    <a:latin typeface="Arial" charset="0"/>
                    <a:ea typeface="ＭＳ Ｐゴシック" charset="0"/>
                    <a:cs typeface="Arial" charset="0"/>
                  </a:endParaRPr>
                </a:p>
              </p:txBody>
            </p:sp>
            <p:sp>
              <p:nvSpPr>
                <p:cNvPr id="34330" name="Line 680">
                  <a:extLst>
                    <a:ext uri="{FF2B5EF4-FFF2-40B4-BE49-F238E27FC236}">
                      <a16:creationId xmlns:a16="http://schemas.microsoft.com/office/drawing/2014/main" id="{CC234541-9E3C-FAA1-A8A8-C11CAC36580F}"/>
                    </a:ext>
                  </a:extLst>
                </p:cNvPr>
                <p:cNvSpPr>
                  <a:spLocks noChangeShapeType="1"/>
                </p:cNvSpPr>
                <p:nvPr/>
              </p:nvSpPr>
              <p:spPr bwMode="auto">
                <a:xfrm>
                  <a:off x="352" y="2998"/>
                  <a:ext cx="18" cy="0"/>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331" name="Line 681">
                  <a:extLst>
                    <a:ext uri="{FF2B5EF4-FFF2-40B4-BE49-F238E27FC236}">
                      <a16:creationId xmlns:a16="http://schemas.microsoft.com/office/drawing/2014/main" id="{014BE0AB-8AFB-CF14-F0D6-331F9C796915}"/>
                    </a:ext>
                  </a:extLst>
                </p:cNvPr>
                <p:cNvSpPr>
                  <a:spLocks noChangeShapeType="1"/>
                </p:cNvSpPr>
                <p:nvPr/>
              </p:nvSpPr>
              <p:spPr bwMode="auto">
                <a:xfrm flipH="1">
                  <a:off x="2367" y="2998"/>
                  <a:ext cx="23" cy="0"/>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8074" name="Rectangle 682">
                  <a:extLst>
                    <a:ext uri="{FF2B5EF4-FFF2-40B4-BE49-F238E27FC236}">
                      <a16:creationId xmlns:a16="http://schemas.microsoft.com/office/drawing/2014/main" id="{D3FA818B-CBBD-C1F3-8D96-8DBF229A9C7D}"/>
                    </a:ext>
                  </a:extLst>
                </p:cNvPr>
                <p:cNvSpPr>
                  <a:spLocks noChangeArrowheads="1"/>
                </p:cNvSpPr>
                <p:nvPr/>
              </p:nvSpPr>
              <p:spPr bwMode="auto">
                <a:xfrm>
                  <a:off x="255" y="2974"/>
                  <a:ext cx="90" cy="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eaLnBrk="0" hangingPunct="0">
                    <a:defRPr/>
                  </a:pPr>
                  <a:r>
                    <a:rPr lang="en-US" sz="500">
                      <a:solidFill>
                        <a:srgbClr val="000000"/>
                      </a:solidFill>
                      <a:latin typeface="Arial" charset="0"/>
                      <a:ea typeface="ＭＳ Ｐゴシック" charset="0"/>
                      <a:cs typeface="Arial" charset="0"/>
                    </a:rPr>
                    <a:t>5000</a:t>
                  </a:r>
                  <a:endParaRPr lang="en-US" sz="1200">
                    <a:solidFill>
                      <a:srgbClr val="009999"/>
                    </a:solidFill>
                    <a:effectLst>
                      <a:outerShdw blurRad="38100" dist="38100" dir="2700000" algn="tl">
                        <a:srgbClr val="DDDDDD"/>
                      </a:outerShdw>
                    </a:effectLst>
                    <a:latin typeface="Arial" charset="0"/>
                    <a:ea typeface="ＭＳ Ｐゴシック" charset="0"/>
                    <a:cs typeface="Arial" charset="0"/>
                  </a:endParaRPr>
                </a:p>
              </p:txBody>
            </p:sp>
            <p:sp>
              <p:nvSpPr>
                <p:cNvPr id="34333" name="Line 683">
                  <a:extLst>
                    <a:ext uri="{FF2B5EF4-FFF2-40B4-BE49-F238E27FC236}">
                      <a16:creationId xmlns:a16="http://schemas.microsoft.com/office/drawing/2014/main" id="{D0607D3B-8DA7-52F6-3535-FFE2624705A0}"/>
                    </a:ext>
                  </a:extLst>
                </p:cNvPr>
                <p:cNvSpPr>
                  <a:spLocks noChangeShapeType="1"/>
                </p:cNvSpPr>
                <p:nvPr/>
              </p:nvSpPr>
              <p:spPr bwMode="auto">
                <a:xfrm>
                  <a:off x="352" y="3035"/>
                  <a:ext cx="2038" cy="0"/>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334" name="Line 684">
                  <a:extLst>
                    <a:ext uri="{FF2B5EF4-FFF2-40B4-BE49-F238E27FC236}">
                      <a16:creationId xmlns:a16="http://schemas.microsoft.com/office/drawing/2014/main" id="{C29239C9-1A6E-B157-663E-0DC7EA38C642}"/>
                    </a:ext>
                  </a:extLst>
                </p:cNvPr>
                <p:cNvSpPr>
                  <a:spLocks noChangeShapeType="1"/>
                </p:cNvSpPr>
                <p:nvPr/>
              </p:nvSpPr>
              <p:spPr bwMode="auto">
                <a:xfrm>
                  <a:off x="352" y="1356"/>
                  <a:ext cx="2038"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335" name="Line 685">
                  <a:extLst>
                    <a:ext uri="{FF2B5EF4-FFF2-40B4-BE49-F238E27FC236}">
                      <a16:creationId xmlns:a16="http://schemas.microsoft.com/office/drawing/2014/main" id="{419AE6BE-24E7-CE97-C78E-9838BBBB245A}"/>
                    </a:ext>
                  </a:extLst>
                </p:cNvPr>
                <p:cNvSpPr>
                  <a:spLocks noChangeShapeType="1"/>
                </p:cNvSpPr>
                <p:nvPr/>
              </p:nvSpPr>
              <p:spPr bwMode="auto">
                <a:xfrm>
                  <a:off x="2390" y="1356"/>
                  <a:ext cx="0" cy="1679"/>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336" name="Line 686">
                  <a:extLst>
                    <a:ext uri="{FF2B5EF4-FFF2-40B4-BE49-F238E27FC236}">
                      <a16:creationId xmlns:a16="http://schemas.microsoft.com/office/drawing/2014/main" id="{0B4F515A-6B78-9BBF-561B-903291CC7C9E}"/>
                    </a:ext>
                  </a:extLst>
                </p:cNvPr>
                <p:cNvSpPr>
                  <a:spLocks noChangeShapeType="1"/>
                </p:cNvSpPr>
                <p:nvPr/>
              </p:nvSpPr>
              <p:spPr bwMode="auto">
                <a:xfrm>
                  <a:off x="352" y="1356"/>
                  <a:ext cx="0" cy="1679"/>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337" name="Rectangle 687">
                  <a:extLst>
                    <a:ext uri="{FF2B5EF4-FFF2-40B4-BE49-F238E27FC236}">
                      <a16:creationId xmlns:a16="http://schemas.microsoft.com/office/drawing/2014/main" id="{2860E6CD-75CA-4FFB-C235-ABE23D0968F6}"/>
                    </a:ext>
                  </a:extLst>
                </p:cNvPr>
                <p:cNvSpPr>
                  <a:spLocks noChangeArrowheads="1"/>
                </p:cNvSpPr>
                <p:nvPr/>
              </p:nvSpPr>
              <p:spPr bwMode="auto">
                <a:xfrm>
                  <a:off x="8" y="1202"/>
                  <a:ext cx="2635" cy="206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rgbClr val="46BA9C"/>
                      </a:solidFill>
                      <a:latin typeface="Arial" panose="020B0604020202020204" pitchFamily="34" charset="0"/>
                      <a:ea typeface="ＭＳ Ｐゴシック" panose="020B0600070205080204" pitchFamily="34" charset="-128"/>
                    </a:defRPr>
                  </a:lvl1pPr>
                  <a:lvl2pPr marL="742950" indent="-285750" eaLnBrk="0" hangingPunct="0">
                    <a:defRPr sz="1600">
                      <a:solidFill>
                        <a:srgbClr val="46BA9C"/>
                      </a:solidFill>
                      <a:latin typeface="Arial" panose="020B0604020202020204" pitchFamily="34" charset="0"/>
                      <a:ea typeface="ＭＳ Ｐゴシック" panose="020B0600070205080204" pitchFamily="34" charset="-128"/>
                    </a:defRPr>
                  </a:lvl2pPr>
                  <a:lvl3pPr marL="1143000" indent="-228600" eaLnBrk="0" hangingPunct="0">
                    <a:defRPr sz="1600">
                      <a:solidFill>
                        <a:srgbClr val="46BA9C"/>
                      </a:solidFill>
                      <a:latin typeface="Arial" panose="020B0604020202020204" pitchFamily="34" charset="0"/>
                      <a:ea typeface="ＭＳ Ｐゴシック" panose="020B0600070205080204" pitchFamily="34" charset="-128"/>
                    </a:defRPr>
                  </a:lvl3pPr>
                  <a:lvl4pPr marL="1600200" indent="-228600" eaLnBrk="0" hangingPunct="0">
                    <a:defRPr sz="1600">
                      <a:solidFill>
                        <a:srgbClr val="46BA9C"/>
                      </a:solidFill>
                      <a:latin typeface="Arial" panose="020B0604020202020204" pitchFamily="34" charset="0"/>
                      <a:ea typeface="ＭＳ Ｐゴシック" panose="020B0600070205080204" pitchFamily="34" charset="-128"/>
                    </a:defRPr>
                  </a:lvl4pPr>
                  <a:lvl5pPr marL="2057400" indent="-228600" eaLnBrk="0" hangingPunct="0">
                    <a:defRPr sz="1600">
                      <a:solidFill>
                        <a:srgbClr val="46BA9C"/>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rgbClr val="46BA9C"/>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rgbClr val="46BA9C"/>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rgbClr val="46BA9C"/>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rgbClr val="46BA9C"/>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34338" name="Rectangle 688">
                  <a:extLst>
                    <a:ext uri="{FF2B5EF4-FFF2-40B4-BE49-F238E27FC236}">
                      <a16:creationId xmlns:a16="http://schemas.microsoft.com/office/drawing/2014/main" id="{7D6E3920-BE4D-8816-27C0-5693DBD020B5}"/>
                    </a:ext>
                  </a:extLst>
                </p:cNvPr>
                <p:cNvSpPr>
                  <a:spLocks noChangeArrowheads="1"/>
                </p:cNvSpPr>
                <p:nvPr/>
              </p:nvSpPr>
              <p:spPr bwMode="auto">
                <a:xfrm>
                  <a:off x="352" y="1356"/>
                  <a:ext cx="2038" cy="167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rgbClr val="46BA9C"/>
                      </a:solidFill>
                      <a:latin typeface="Arial" panose="020B0604020202020204" pitchFamily="34" charset="0"/>
                      <a:ea typeface="ＭＳ Ｐゴシック" panose="020B0600070205080204" pitchFamily="34" charset="-128"/>
                    </a:defRPr>
                  </a:lvl1pPr>
                  <a:lvl2pPr marL="742950" indent="-285750" eaLnBrk="0" hangingPunct="0">
                    <a:defRPr sz="1600">
                      <a:solidFill>
                        <a:srgbClr val="46BA9C"/>
                      </a:solidFill>
                      <a:latin typeface="Arial" panose="020B0604020202020204" pitchFamily="34" charset="0"/>
                      <a:ea typeface="ＭＳ Ｐゴシック" panose="020B0600070205080204" pitchFamily="34" charset="-128"/>
                    </a:defRPr>
                  </a:lvl2pPr>
                  <a:lvl3pPr marL="1143000" indent="-228600" eaLnBrk="0" hangingPunct="0">
                    <a:defRPr sz="1600">
                      <a:solidFill>
                        <a:srgbClr val="46BA9C"/>
                      </a:solidFill>
                      <a:latin typeface="Arial" panose="020B0604020202020204" pitchFamily="34" charset="0"/>
                      <a:ea typeface="ＭＳ Ｐゴシック" panose="020B0600070205080204" pitchFamily="34" charset="-128"/>
                    </a:defRPr>
                  </a:lvl3pPr>
                  <a:lvl4pPr marL="1600200" indent="-228600" eaLnBrk="0" hangingPunct="0">
                    <a:defRPr sz="1600">
                      <a:solidFill>
                        <a:srgbClr val="46BA9C"/>
                      </a:solidFill>
                      <a:latin typeface="Arial" panose="020B0604020202020204" pitchFamily="34" charset="0"/>
                      <a:ea typeface="ＭＳ Ｐゴシック" panose="020B0600070205080204" pitchFamily="34" charset="-128"/>
                    </a:defRPr>
                  </a:lvl4pPr>
                  <a:lvl5pPr marL="2057400" indent="-228600" eaLnBrk="0" hangingPunct="0">
                    <a:defRPr sz="1600">
                      <a:solidFill>
                        <a:srgbClr val="46BA9C"/>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rgbClr val="46BA9C"/>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rgbClr val="46BA9C"/>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rgbClr val="46BA9C"/>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rgbClr val="46BA9C"/>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34339" name="Rectangle 689">
                  <a:extLst>
                    <a:ext uri="{FF2B5EF4-FFF2-40B4-BE49-F238E27FC236}">
                      <a16:creationId xmlns:a16="http://schemas.microsoft.com/office/drawing/2014/main" id="{7143FC71-F10E-0D7A-0823-A34D7312878F}"/>
                    </a:ext>
                  </a:extLst>
                </p:cNvPr>
                <p:cNvSpPr>
                  <a:spLocks noChangeArrowheads="1"/>
                </p:cNvSpPr>
                <p:nvPr/>
              </p:nvSpPr>
              <p:spPr bwMode="auto">
                <a:xfrm>
                  <a:off x="352" y="1356"/>
                  <a:ext cx="2038" cy="1679"/>
                </a:xfrm>
                <a:prstGeom prst="rect">
                  <a:avLst/>
                </a:prstGeom>
                <a:noFill/>
                <a:ln w="1588">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1600">
                      <a:solidFill>
                        <a:srgbClr val="46BA9C"/>
                      </a:solidFill>
                      <a:latin typeface="Arial" panose="020B0604020202020204" pitchFamily="34" charset="0"/>
                      <a:ea typeface="ＭＳ Ｐゴシック" panose="020B0600070205080204" pitchFamily="34" charset="-128"/>
                    </a:defRPr>
                  </a:lvl1pPr>
                  <a:lvl2pPr marL="742950" indent="-285750" eaLnBrk="0" hangingPunct="0">
                    <a:defRPr sz="1600">
                      <a:solidFill>
                        <a:srgbClr val="46BA9C"/>
                      </a:solidFill>
                      <a:latin typeface="Arial" panose="020B0604020202020204" pitchFamily="34" charset="0"/>
                      <a:ea typeface="ＭＳ Ｐゴシック" panose="020B0600070205080204" pitchFamily="34" charset="-128"/>
                    </a:defRPr>
                  </a:lvl2pPr>
                  <a:lvl3pPr marL="1143000" indent="-228600" eaLnBrk="0" hangingPunct="0">
                    <a:defRPr sz="1600">
                      <a:solidFill>
                        <a:srgbClr val="46BA9C"/>
                      </a:solidFill>
                      <a:latin typeface="Arial" panose="020B0604020202020204" pitchFamily="34" charset="0"/>
                      <a:ea typeface="ＭＳ Ｐゴシック" panose="020B0600070205080204" pitchFamily="34" charset="-128"/>
                    </a:defRPr>
                  </a:lvl3pPr>
                  <a:lvl4pPr marL="1600200" indent="-228600" eaLnBrk="0" hangingPunct="0">
                    <a:defRPr sz="1600">
                      <a:solidFill>
                        <a:srgbClr val="46BA9C"/>
                      </a:solidFill>
                      <a:latin typeface="Arial" panose="020B0604020202020204" pitchFamily="34" charset="0"/>
                      <a:ea typeface="ＭＳ Ｐゴシック" panose="020B0600070205080204" pitchFamily="34" charset="-128"/>
                    </a:defRPr>
                  </a:lvl4pPr>
                  <a:lvl5pPr marL="2057400" indent="-228600" eaLnBrk="0" hangingPunct="0">
                    <a:defRPr sz="1600">
                      <a:solidFill>
                        <a:srgbClr val="46BA9C"/>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rgbClr val="46BA9C"/>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rgbClr val="46BA9C"/>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rgbClr val="46BA9C"/>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rgbClr val="46BA9C"/>
                      </a:solidFill>
                      <a:latin typeface="Arial" panose="020B0604020202020204" pitchFamily="34" charset="0"/>
                      <a:ea typeface="ＭＳ Ｐゴシック" panose="020B0600070205080204" pitchFamily="34" charset="-128"/>
                    </a:defRPr>
                  </a:lvl9pPr>
                </a:lstStyle>
                <a:p>
                  <a:pPr eaLnBrk="1" hangingPunct="1"/>
                  <a:endParaRPr lang="en-US" altLang="en-US"/>
                </a:p>
              </p:txBody>
            </p:sp>
            <p:pic>
              <p:nvPicPr>
                <p:cNvPr id="34340" name="Picture 690">
                  <a:extLst>
                    <a:ext uri="{FF2B5EF4-FFF2-40B4-BE49-F238E27FC236}">
                      <a16:creationId xmlns:a16="http://schemas.microsoft.com/office/drawing/2014/main" id="{98E7A148-AFBA-9147-7138-35E506C49F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2" y="1357"/>
                  <a:ext cx="2038" cy="1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341" name="Line 691">
                  <a:extLst>
                    <a:ext uri="{FF2B5EF4-FFF2-40B4-BE49-F238E27FC236}">
                      <a16:creationId xmlns:a16="http://schemas.microsoft.com/office/drawing/2014/main" id="{FBAF1456-7BB5-6E7C-9940-54458DECA6EF}"/>
                    </a:ext>
                  </a:extLst>
                </p:cNvPr>
                <p:cNvSpPr>
                  <a:spLocks noChangeShapeType="1"/>
                </p:cNvSpPr>
                <p:nvPr/>
              </p:nvSpPr>
              <p:spPr bwMode="auto">
                <a:xfrm>
                  <a:off x="507" y="1484"/>
                  <a:ext cx="1" cy="147"/>
                </a:xfrm>
                <a:prstGeom prst="line">
                  <a:avLst/>
                </a:prstGeom>
                <a:noFill/>
                <a:ln w="1588">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342" name="Line 692">
                  <a:extLst>
                    <a:ext uri="{FF2B5EF4-FFF2-40B4-BE49-F238E27FC236}">
                      <a16:creationId xmlns:a16="http://schemas.microsoft.com/office/drawing/2014/main" id="{B830121A-52AF-6B11-FAA7-0132C118EE42}"/>
                    </a:ext>
                  </a:extLst>
                </p:cNvPr>
                <p:cNvSpPr>
                  <a:spLocks noChangeShapeType="1"/>
                </p:cNvSpPr>
                <p:nvPr/>
              </p:nvSpPr>
              <p:spPr bwMode="auto">
                <a:xfrm flipV="1">
                  <a:off x="507" y="1484"/>
                  <a:ext cx="1" cy="147"/>
                </a:xfrm>
                <a:prstGeom prst="line">
                  <a:avLst/>
                </a:prstGeom>
                <a:noFill/>
                <a:ln w="1588">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343" name="Line 693">
                  <a:extLst>
                    <a:ext uri="{FF2B5EF4-FFF2-40B4-BE49-F238E27FC236}">
                      <a16:creationId xmlns:a16="http://schemas.microsoft.com/office/drawing/2014/main" id="{09016002-B48C-02DD-4521-B280A42F61FC}"/>
                    </a:ext>
                  </a:extLst>
                </p:cNvPr>
                <p:cNvSpPr>
                  <a:spLocks noChangeShapeType="1"/>
                </p:cNvSpPr>
                <p:nvPr/>
              </p:nvSpPr>
              <p:spPr bwMode="auto">
                <a:xfrm>
                  <a:off x="685" y="1484"/>
                  <a:ext cx="1" cy="147"/>
                </a:xfrm>
                <a:prstGeom prst="line">
                  <a:avLst/>
                </a:prstGeom>
                <a:noFill/>
                <a:ln w="1588">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344" name="Line 694">
                  <a:extLst>
                    <a:ext uri="{FF2B5EF4-FFF2-40B4-BE49-F238E27FC236}">
                      <a16:creationId xmlns:a16="http://schemas.microsoft.com/office/drawing/2014/main" id="{6CE1A6EE-145A-9649-BA09-D5E08E91BE7E}"/>
                    </a:ext>
                  </a:extLst>
                </p:cNvPr>
                <p:cNvSpPr>
                  <a:spLocks noChangeShapeType="1"/>
                </p:cNvSpPr>
                <p:nvPr/>
              </p:nvSpPr>
              <p:spPr bwMode="auto">
                <a:xfrm flipV="1">
                  <a:off x="685" y="1484"/>
                  <a:ext cx="1" cy="147"/>
                </a:xfrm>
                <a:prstGeom prst="line">
                  <a:avLst/>
                </a:prstGeom>
                <a:noFill/>
                <a:ln w="1588">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345" name="Line 695">
                  <a:extLst>
                    <a:ext uri="{FF2B5EF4-FFF2-40B4-BE49-F238E27FC236}">
                      <a16:creationId xmlns:a16="http://schemas.microsoft.com/office/drawing/2014/main" id="{0B34AAD2-1BBE-ACE9-01DC-7C23E6B4F826}"/>
                    </a:ext>
                  </a:extLst>
                </p:cNvPr>
                <p:cNvSpPr>
                  <a:spLocks noChangeShapeType="1"/>
                </p:cNvSpPr>
                <p:nvPr/>
              </p:nvSpPr>
              <p:spPr bwMode="auto">
                <a:xfrm>
                  <a:off x="2205" y="2884"/>
                  <a:ext cx="1" cy="111"/>
                </a:xfrm>
                <a:prstGeom prst="line">
                  <a:avLst/>
                </a:prstGeom>
                <a:noFill/>
                <a:ln w="1588">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346" name="Line 696">
                  <a:extLst>
                    <a:ext uri="{FF2B5EF4-FFF2-40B4-BE49-F238E27FC236}">
                      <a16:creationId xmlns:a16="http://schemas.microsoft.com/office/drawing/2014/main" id="{FED497DC-CDBE-610E-BAF2-714DA32340EE}"/>
                    </a:ext>
                  </a:extLst>
                </p:cNvPr>
                <p:cNvSpPr>
                  <a:spLocks noChangeShapeType="1"/>
                </p:cNvSpPr>
                <p:nvPr/>
              </p:nvSpPr>
              <p:spPr bwMode="auto">
                <a:xfrm flipV="1">
                  <a:off x="2205" y="2884"/>
                  <a:ext cx="1" cy="111"/>
                </a:xfrm>
                <a:prstGeom prst="line">
                  <a:avLst/>
                </a:prstGeom>
                <a:noFill/>
                <a:ln w="1588">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347" name="Line 697">
                  <a:extLst>
                    <a:ext uri="{FF2B5EF4-FFF2-40B4-BE49-F238E27FC236}">
                      <a16:creationId xmlns:a16="http://schemas.microsoft.com/office/drawing/2014/main" id="{AD21180A-B312-8EA7-1D1B-9571F700679B}"/>
                    </a:ext>
                  </a:extLst>
                </p:cNvPr>
                <p:cNvSpPr>
                  <a:spLocks noChangeShapeType="1"/>
                </p:cNvSpPr>
                <p:nvPr/>
              </p:nvSpPr>
              <p:spPr bwMode="auto">
                <a:xfrm>
                  <a:off x="2342" y="2884"/>
                  <a:ext cx="1" cy="111"/>
                </a:xfrm>
                <a:prstGeom prst="line">
                  <a:avLst/>
                </a:prstGeom>
                <a:noFill/>
                <a:ln w="1588">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348" name="Line 698">
                  <a:extLst>
                    <a:ext uri="{FF2B5EF4-FFF2-40B4-BE49-F238E27FC236}">
                      <a16:creationId xmlns:a16="http://schemas.microsoft.com/office/drawing/2014/main" id="{2F8F011A-BDED-C600-F75D-74D2F40293DB}"/>
                    </a:ext>
                  </a:extLst>
                </p:cNvPr>
                <p:cNvSpPr>
                  <a:spLocks noChangeShapeType="1"/>
                </p:cNvSpPr>
                <p:nvPr/>
              </p:nvSpPr>
              <p:spPr bwMode="auto">
                <a:xfrm flipV="1">
                  <a:off x="2342" y="2884"/>
                  <a:ext cx="1" cy="111"/>
                </a:xfrm>
                <a:prstGeom prst="line">
                  <a:avLst/>
                </a:prstGeom>
                <a:noFill/>
                <a:ln w="1588">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349" name="Line 699">
                  <a:extLst>
                    <a:ext uri="{FF2B5EF4-FFF2-40B4-BE49-F238E27FC236}">
                      <a16:creationId xmlns:a16="http://schemas.microsoft.com/office/drawing/2014/main" id="{6A4EB961-D8AE-4685-6A33-B1578B99FBD6}"/>
                    </a:ext>
                  </a:extLst>
                </p:cNvPr>
                <p:cNvSpPr>
                  <a:spLocks noChangeShapeType="1"/>
                </p:cNvSpPr>
                <p:nvPr/>
              </p:nvSpPr>
              <p:spPr bwMode="auto">
                <a:xfrm>
                  <a:off x="2114" y="2807"/>
                  <a:ext cx="1" cy="47"/>
                </a:xfrm>
                <a:prstGeom prst="line">
                  <a:avLst/>
                </a:prstGeom>
                <a:noFill/>
                <a:ln w="1588">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350" name="Line 700">
                  <a:extLst>
                    <a:ext uri="{FF2B5EF4-FFF2-40B4-BE49-F238E27FC236}">
                      <a16:creationId xmlns:a16="http://schemas.microsoft.com/office/drawing/2014/main" id="{1677EB8E-85EA-62E2-F39E-C3B55BEDD5D4}"/>
                    </a:ext>
                  </a:extLst>
                </p:cNvPr>
                <p:cNvSpPr>
                  <a:spLocks noChangeShapeType="1"/>
                </p:cNvSpPr>
                <p:nvPr/>
              </p:nvSpPr>
              <p:spPr bwMode="auto">
                <a:xfrm flipV="1">
                  <a:off x="2114" y="2807"/>
                  <a:ext cx="1" cy="47"/>
                </a:xfrm>
                <a:prstGeom prst="line">
                  <a:avLst/>
                </a:prstGeom>
                <a:noFill/>
                <a:ln w="1588">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351" name="Line 701">
                  <a:extLst>
                    <a:ext uri="{FF2B5EF4-FFF2-40B4-BE49-F238E27FC236}">
                      <a16:creationId xmlns:a16="http://schemas.microsoft.com/office/drawing/2014/main" id="{65B13C5D-19E5-567B-766B-DF09F76440B6}"/>
                    </a:ext>
                  </a:extLst>
                </p:cNvPr>
                <p:cNvSpPr>
                  <a:spLocks noChangeShapeType="1"/>
                </p:cNvSpPr>
                <p:nvPr/>
              </p:nvSpPr>
              <p:spPr bwMode="auto">
                <a:xfrm>
                  <a:off x="2169" y="2807"/>
                  <a:ext cx="0" cy="47"/>
                </a:xfrm>
                <a:prstGeom prst="line">
                  <a:avLst/>
                </a:prstGeom>
                <a:noFill/>
                <a:ln w="1588">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352" name="Line 702">
                  <a:extLst>
                    <a:ext uri="{FF2B5EF4-FFF2-40B4-BE49-F238E27FC236}">
                      <a16:creationId xmlns:a16="http://schemas.microsoft.com/office/drawing/2014/main" id="{10B6C600-3D35-8AB0-708C-11D61D42162D}"/>
                    </a:ext>
                  </a:extLst>
                </p:cNvPr>
                <p:cNvSpPr>
                  <a:spLocks noChangeShapeType="1"/>
                </p:cNvSpPr>
                <p:nvPr/>
              </p:nvSpPr>
              <p:spPr bwMode="auto">
                <a:xfrm flipV="1">
                  <a:off x="2169" y="2807"/>
                  <a:ext cx="0" cy="47"/>
                </a:xfrm>
                <a:prstGeom prst="line">
                  <a:avLst/>
                </a:prstGeom>
                <a:noFill/>
                <a:ln w="1588">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353" name="Line 703">
                  <a:extLst>
                    <a:ext uri="{FF2B5EF4-FFF2-40B4-BE49-F238E27FC236}">
                      <a16:creationId xmlns:a16="http://schemas.microsoft.com/office/drawing/2014/main" id="{657B9FFC-8173-9DF4-F65C-85811C051341}"/>
                    </a:ext>
                  </a:extLst>
                </p:cNvPr>
                <p:cNvSpPr>
                  <a:spLocks noChangeShapeType="1"/>
                </p:cNvSpPr>
                <p:nvPr/>
              </p:nvSpPr>
              <p:spPr bwMode="auto">
                <a:xfrm>
                  <a:off x="1329" y="2160"/>
                  <a:ext cx="1" cy="91"/>
                </a:xfrm>
                <a:prstGeom prst="line">
                  <a:avLst/>
                </a:prstGeom>
                <a:noFill/>
                <a:ln w="1588">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354" name="Line 704">
                  <a:extLst>
                    <a:ext uri="{FF2B5EF4-FFF2-40B4-BE49-F238E27FC236}">
                      <a16:creationId xmlns:a16="http://schemas.microsoft.com/office/drawing/2014/main" id="{B7813B48-2358-8205-73E2-0EF9947FF195}"/>
                    </a:ext>
                  </a:extLst>
                </p:cNvPr>
                <p:cNvSpPr>
                  <a:spLocks noChangeShapeType="1"/>
                </p:cNvSpPr>
                <p:nvPr/>
              </p:nvSpPr>
              <p:spPr bwMode="auto">
                <a:xfrm flipV="1">
                  <a:off x="1329" y="2160"/>
                  <a:ext cx="1" cy="91"/>
                </a:xfrm>
                <a:prstGeom prst="line">
                  <a:avLst/>
                </a:prstGeom>
                <a:noFill/>
                <a:ln w="1588">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355" name="Line 705">
                  <a:extLst>
                    <a:ext uri="{FF2B5EF4-FFF2-40B4-BE49-F238E27FC236}">
                      <a16:creationId xmlns:a16="http://schemas.microsoft.com/office/drawing/2014/main" id="{A7919F47-F5AE-6C03-6E41-E93F7A14B07A}"/>
                    </a:ext>
                  </a:extLst>
                </p:cNvPr>
                <p:cNvSpPr>
                  <a:spLocks noChangeShapeType="1"/>
                </p:cNvSpPr>
                <p:nvPr/>
              </p:nvSpPr>
              <p:spPr bwMode="auto">
                <a:xfrm>
                  <a:off x="1438" y="2160"/>
                  <a:ext cx="1" cy="91"/>
                </a:xfrm>
                <a:prstGeom prst="line">
                  <a:avLst/>
                </a:prstGeom>
                <a:noFill/>
                <a:ln w="1588">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356" name="Line 706">
                  <a:extLst>
                    <a:ext uri="{FF2B5EF4-FFF2-40B4-BE49-F238E27FC236}">
                      <a16:creationId xmlns:a16="http://schemas.microsoft.com/office/drawing/2014/main" id="{E598FA0B-73C0-CCBD-3F00-7122F6AB6A9E}"/>
                    </a:ext>
                  </a:extLst>
                </p:cNvPr>
                <p:cNvSpPr>
                  <a:spLocks noChangeShapeType="1"/>
                </p:cNvSpPr>
                <p:nvPr/>
              </p:nvSpPr>
              <p:spPr bwMode="auto">
                <a:xfrm flipV="1">
                  <a:off x="1438" y="2160"/>
                  <a:ext cx="1" cy="91"/>
                </a:xfrm>
                <a:prstGeom prst="line">
                  <a:avLst/>
                </a:prstGeom>
                <a:noFill/>
                <a:ln w="1588">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357" name="Line 707">
                  <a:extLst>
                    <a:ext uri="{FF2B5EF4-FFF2-40B4-BE49-F238E27FC236}">
                      <a16:creationId xmlns:a16="http://schemas.microsoft.com/office/drawing/2014/main" id="{A88759F2-94FD-047D-5A6F-749E4839F3D5}"/>
                    </a:ext>
                  </a:extLst>
                </p:cNvPr>
                <p:cNvSpPr>
                  <a:spLocks noChangeShapeType="1"/>
                </p:cNvSpPr>
                <p:nvPr/>
              </p:nvSpPr>
              <p:spPr bwMode="auto">
                <a:xfrm>
                  <a:off x="1513" y="2315"/>
                  <a:ext cx="1" cy="86"/>
                </a:xfrm>
                <a:prstGeom prst="line">
                  <a:avLst/>
                </a:prstGeom>
                <a:noFill/>
                <a:ln w="1588">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358" name="Line 708">
                  <a:extLst>
                    <a:ext uri="{FF2B5EF4-FFF2-40B4-BE49-F238E27FC236}">
                      <a16:creationId xmlns:a16="http://schemas.microsoft.com/office/drawing/2014/main" id="{4CCEFD2F-F6FA-FC1D-90C2-9AB77530A03E}"/>
                    </a:ext>
                  </a:extLst>
                </p:cNvPr>
                <p:cNvSpPr>
                  <a:spLocks noChangeShapeType="1"/>
                </p:cNvSpPr>
                <p:nvPr/>
              </p:nvSpPr>
              <p:spPr bwMode="auto">
                <a:xfrm flipV="1">
                  <a:off x="1513" y="2315"/>
                  <a:ext cx="1" cy="86"/>
                </a:xfrm>
                <a:prstGeom prst="line">
                  <a:avLst/>
                </a:prstGeom>
                <a:noFill/>
                <a:ln w="1588">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359" name="Line 709">
                  <a:extLst>
                    <a:ext uri="{FF2B5EF4-FFF2-40B4-BE49-F238E27FC236}">
                      <a16:creationId xmlns:a16="http://schemas.microsoft.com/office/drawing/2014/main" id="{F0118A50-A29D-05A3-459C-AA8F84F0E805}"/>
                    </a:ext>
                  </a:extLst>
                </p:cNvPr>
                <p:cNvSpPr>
                  <a:spLocks noChangeShapeType="1"/>
                </p:cNvSpPr>
                <p:nvPr/>
              </p:nvSpPr>
              <p:spPr bwMode="auto">
                <a:xfrm>
                  <a:off x="1618" y="2315"/>
                  <a:ext cx="1" cy="86"/>
                </a:xfrm>
                <a:prstGeom prst="line">
                  <a:avLst/>
                </a:prstGeom>
                <a:noFill/>
                <a:ln w="1588">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360" name="Line 710">
                  <a:extLst>
                    <a:ext uri="{FF2B5EF4-FFF2-40B4-BE49-F238E27FC236}">
                      <a16:creationId xmlns:a16="http://schemas.microsoft.com/office/drawing/2014/main" id="{486EE508-5FB0-497C-D2CA-32DB91C0EC12}"/>
                    </a:ext>
                  </a:extLst>
                </p:cNvPr>
                <p:cNvSpPr>
                  <a:spLocks noChangeShapeType="1"/>
                </p:cNvSpPr>
                <p:nvPr/>
              </p:nvSpPr>
              <p:spPr bwMode="auto">
                <a:xfrm flipV="1">
                  <a:off x="1618" y="2315"/>
                  <a:ext cx="1" cy="86"/>
                </a:xfrm>
                <a:prstGeom prst="line">
                  <a:avLst/>
                </a:prstGeom>
                <a:noFill/>
                <a:ln w="1588">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361" name="Line 711">
                  <a:extLst>
                    <a:ext uri="{FF2B5EF4-FFF2-40B4-BE49-F238E27FC236}">
                      <a16:creationId xmlns:a16="http://schemas.microsoft.com/office/drawing/2014/main" id="{E7A3B61D-C3B9-0951-0FFB-72A7C3A290EC}"/>
                    </a:ext>
                  </a:extLst>
                </p:cNvPr>
                <p:cNvSpPr>
                  <a:spLocks noChangeShapeType="1"/>
                </p:cNvSpPr>
                <p:nvPr/>
              </p:nvSpPr>
              <p:spPr bwMode="auto">
                <a:xfrm>
                  <a:off x="406" y="1400"/>
                  <a:ext cx="1" cy="77"/>
                </a:xfrm>
                <a:prstGeom prst="line">
                  <a:avLst/>
                </a:prstGeom>
                <a:noFill/>
                <a:ln w="1588">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362" name="Line 712">
                  <a:extLst>
                    <a:ext uri="{FF2B5EF4-FFF2-40B4-BE49-F238E27FC236}">
                      <a16:creationId xmlns:a16="http://schemas.microsoft.com/office/drawing/2014/main" id="{AABD756E-E979-4C42-393B-4D7120664F06}"/>
                    </a:ext>
                  </a:extLst>
                </p:cNvPr>
                <p:cNvSpPr>
                  <a:spLocks noChangeShapeType="1"/>
                </p:cNvSpPr>
                <p:nvPr/>
              </p:nvSpPr>
              <p:spPr bwMode="auto">
                <a:xfrm flipV="1">
                  <a:off x="406" y="1400"/>
                  <a:ext cx="1" cy="77"/>
                </a:xfrm>
                <a:prstGeom prst="line">
                  <a:avLst/>
                </a:prstGeom>
                <a:noFill/>
                <a:ln w="1588">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363" name="Line 713">
                  <a:extLst>
                    <a:ext uri="{FF2B5EF4-FFF2-40B4-BE49-F238E27FC236}">
                      <a16:creationId xmlns:a16="http://schemas.microsoft.com/office/drawing/2014/main" id="{77162578-9EE0-A692-21B5-D36EF3F67639}"/>
                    </a:ext>
                  </a:extLst>
                </p:cNvPr>
                <p:cNvSpPr>
                  <a:spLocks noChangeShapeType="1"/>
                </p:cNvSpPr>
                <p:nvPr/>
              </p:nvSpPr>
              <p:spPr bwMode="auto">
                <a:xfrm>
                  <a:off x="496" y="1400"/>
                  <a:ext cx="1" cy="77"/>
                </a:xfrm>
                <a:prstGeom prst="line">
                  <a:avLst/>
                </a:prstGeom>
                <a:noFill/>
                <a:ln w="1588">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364" name="Line 714">
                  <a:extLst>
                    <a:ext uri="{FF2B5EF4-FFF2-40B4-BE49-F238E27FC236}">
                      <a16:creationId xmlns:a16="http://schemas.microsoft.com/office/drawing/2014/main" id="{A5D4B011-5488-80E8-7230-CDFAAC883568}"/>
                    </a:ext>
                  </a:extLst>
                </p:cNvPr>
                <p:cNvSpPr>
                  <a:spLocks noChangeShapeType="1"/>
                </p:cNvSpPr>
                <p:nvPr/>
              </p:nvSpPr>
              <p:spPr bwMode="auto">
                <a:xfrm flipV="1">
                  <a:off x="496" y="1400"/>
                  <a:ext cx="1" cy="77"/>
                </a:xfrm>
                <a:prstGeom prst="line">
                  <a:avLst/>
                </a:prstGeom>
                <a:noFill/>
                <a:ln w="1588">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365" name="Line 715">
                  <a:extLst>
                    <a:ext uri="{FF2B5EF4-FFF2-40B4-BE49-F238E27FC236}">
                      <a16:creationId xmlns:a16="http://schemas.microsoft.com/office/drawing/2014/main" id="{DCCE8364-681C-10BD-CA26-0A4F904B3D81}"/>
                    </a:ext>
                  </a:extLst>
                </p:cNvPr>
                <p:cNvSpPr>
                  <a:spLocks noChangeShapeType="1"/>
                </p:cNvSpPr>
                <p:nvPr/>
              </p:nvSpPr>
              <p:spPr bwMode="auto">
                <a:xfrm>
                  <a:off x="2082" y="2781"/>
                  <a:ext cx="0" cy="19"/>
                </a:xfrm>
                <a:prstGeom prst="line">
                  <a:avLst/>
                </a:prstGeom>
                <a:noFill/>
                <a:ln w="1588">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366" name="Line 716">
                  <a:extLst>
                    <a:ext uri="{FF2B5EF4-FFF2-40B4-BE49-F238E27FC236}">
                      <a16:creationId xmlns:a16="http://schemas.microsoft.com/office/drawing/2014/main" id="{4CA235B5-3369-EA61-07A6-AD508EE4541C}"/>
                    </a:ext>
                  </a:extLst>
                </p:cNvPr>
                <p:cNvSpPr>
                  <a:spLocks noChangeShapeType="1"/>
                </p:cNvSpPr>
                <p:nvPr/>
              </p:nvSpPr>
              <p:spPr bwMode="auto">
                <a:xfrm flipV="1">
                  <a:off x="2082" y="2781"/>
                  <a:ext cx="0" cy="19"/>
                </a:xfrm>
                <a:prstGeom prst="line">
                  <a:avLst/>
                </a:prstGeom>
                <a:noFill/>
                <a:ln w="1588">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367" name="Line 717">
                  <a:extLst>
                    <a:ext uri="{FF2B5EF4-FFF2-40B4-BE49-F238E27FC236}">
                      <a16:creationId xmlns:a16="http://schemas.microsoft.com/office/drawing/2014/main" id="{FF5584C3-3308-53EB-1293-89A213CBABF7}"/>
                    </a:ext>
                  </a:extLst>
                </p:cNvPr>
                <p:cNvSpPr>
                  <a:spLocks noChangeShapeType="1"/>
                </p:cNvSpPr>
                <p:nvPr/>
              </p:nvSpPr>
              <p:spPr bwMode="auto">
                <a:xfrm>
                  <a:off x="2107" y="2781"/>
                  <a:ext cx="1" cy="19"/>
                </a:xfrm>
                <a:prstGeom prst="line">
                  <a:avLst/>
                </a:prstGeom>
                <a:noFill/>
                <a:ln w="1588">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368" name="Line 718">
                  <a:extLst>
                    <a:ext uri="{FF2B5EF4-FFF2-40B4-BE49-F238E27FC236}">
                      <a16:creationId xmlns:a16="http://schemas.microsoft.com/office/drawing/2014/main" id="{371F8E6A-3005-951D-671A-095C918DD55F}"/>
                    </a:ext>
                  </a:extLst>
                </p:cNvPr>
                <p:cNvSpPr>
                  <a:spLocks noChangeShapeType="1"/>
                </p:cNvSpPr>
                <p:nvPr/>
              </p:nvSpPr>
              <p:spPr bwMode="auto">
                <a:xfrm flipV="1">
                  <a:off x="2107" y="2781"/>
                  <a:ext cx="1" cy="19"/>
                </a:xfrm>
                <a:prstGeom prst="line">
                  <a:avLst/>
                </a:prstGeom>
                <a:noFill/>
                <a:ln w="1588">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369" name="Line 719">
                  <a:extLst>
                    <a:ext uri="{FF2B5EF4-FFF2-40B4-BE49-F238E27FC236}">
                      <a16:creationId xmlns:a16="http://schemas.microsoft.com/office/drawing/2014/main" id="{FCF8DFC7-F7C1-BCC0-ADE8-4C95346D583A}"/>
                    </a:ext>
                  </a:extLst>
                </p:cNvPr>
                <p:cNvSpPr>
                  <a:spLocks noChangeShapeType="1"/>
                </p:cNvSpPr>
                <p:nvPr/>
              </p:nvSpPr>
              <p:spPr bwMode="auto">
                <a:xfrm>
                  <a:off x="1047" y="1929"/>
                  <a:ext cx="0" cy="30"/>
                </a:xfrm>
                <a:prstGeom prst="line">
                  <a:avLst/>
                </a:prstGeom>
                <a:noFill/>
                <a:ln w="1588">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370" name="Line 720">
                  <a:extLst>
                    <a:ext uri="{FF2B5EF4-FFF2-40B4-BE49-F238E27FC236}">
                      <a16:creationId xmlns:a16="http://schemas.microsoft.com/office/drawing/2014/main" id="{01671840-CA5A-468C-947E-B96A501E60D7}"/>
                    </a:ext>
                  </a:extLst>
                </p:cNvPr>
                <p:cNvSpPr>
                  <a:spLocks noChangeShapeType="1"/>
                </p:cNvSpPr>
                <p:nvPr/>
              </p:nvSpPr>
              <p:spPr bwMode="auto">
                <a:xfrm flipV="1">
                  <a:off x="1047" y="1929"/>
                  <a:ext cx="0" cy="30"/>
                </a:xfrm>
                <a:prstGeom prst="line">
                  <a:avLst/>
                </a:prstGeom>
                <a:noFill/>
                <a:ln w="1588">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371" name="Line 721">
                  <a:extLst>
                    <a:ext uri="{FF2B5EF4-FFF2-40B4-BE49-F238E27FC236}">
                      <a16:creationId xmlns:a16="http://schemas.microsoft.com/office/drawing/2014/main" id="{4B749A63-DF42-1C3D-4562-86911BEE0360}"/>
                    </a:ext>
                  </a:extLst>
                </p:cNvPr>
                <p:cNvSpPr>
                  <a:spLocks noChangeShapeType="1"/>
                </p:cNvSpPr>
                <p:nvPr/>
              </p:nvSpPr>
              <p:spPr bwMode="auto">
                <a:xfrm>
                  <a:off x="1083" y="1929"/>
                  <a:ext cx="1" cy="30"/>
                </a:xfrm>
                <a:prstGeom prst="line">
                  <a:avLst/>
                </a:prstGeom>
                <a:noFill/>
                <a:ln w="1588">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372" name="Line 722">
                  <a:extLst>
                    <a:ext uri="{FF2B5EF4-FFF2-40B4-BE49-F238E27FC236}">
                      <a16:creationId xmlns:a16="http://schemas.microsoft.com/office/drawing/2014/main" id="{9FEA08B2-890F-23FE-DE5C-7D3BEF9F5CFF}"/>
                    </a:ext>
                  </a:extLst>
                </p:cNvPr>
                <p:cNvSpPr>
                  <a:spLocks noChangeShapeType="1"/>
                </p:cNvSpPr>
                <p:nvPr/>
              </p:nvSpPr>
              <p:spPr bwMode="auto">
                <a:xfrm flipV="1">
                  <a:off x="1083" y="1929"/>
                  <a:ext cx="1" cy="30"/>
                </a:xfrm>
                <a:prstGeom prst="line">
                  <a:avLst/>
                </a:prstGeom>
                <a:noFill/>
                <a:ln w="1588">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373" name="Line 723">
                  <a:extLst>
                    <a:ext uri="{FF2B5EF4-FFF2-40B4-BE49-F238E27FC236}">
                      <a16:creationId xmlns:a16="http://schemas.microsoft.com/office/drawing/2014/main" id="{6855A538-736A-883E-012B-1AB7339A1CF9}"/>
                    </a:ext>
                  </a:extLst>
                </p:cNvPr>
                <p:cNvSpPr>
                  <a:spLocks noChangeShapeType="1"/>
                </p:cNvSpPr>
                <p:nvPr/>
              </p:nvSpPr>
              <p:spPr bwMode="auto">
                <a:xfrm>
                  <a:off x="1868" y="2606"/>
                  <a:ext cx="1" cy="34"/>
                </a:xfrm>
                <a:prstGeom prst="line">
                  <a:avLst/>
                </a:prstGeom>
                <a:noFill/>
                <a:ln w="1588">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374" name="Line 724">
                  <a:extLst>
                    <a:ext uri="{FF2B5EF4-FFF2-40B4-BE49-F238E27FC236}">
                      <a16:creationId xmlns:a16="http://schemas.microsoft.com/office/drawing/2014/main" id="{D3A2DB40-3705-0E99-9963-2F290810C40B}"/>
                    </a:ext>
                  </a:extLst>
                </p:cNvPr>
                <p:cNvSpPr>
                  <a:spLocks noChangeShapeType="1"/>
                </p:cNvSpPr>
                <p:nvPr/>
              </p:nvSpPr>
              <p:spPr bwMode="auto">
                <a:xfrm flipV="1">
                  <a:off x="1868" y="2606"/>
                  <a:ext cx="1" cy="34"/>
                </a:xfrm>
                <a:prstGeom prst="line">
                  <a:avLst/>
                </a:prstGeom>
                <a:noFill/>
                <a:ln w="1588">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375" name="Line 725">
                  <a:extLst>
                    <a:ext uri="{FF2B5EF4-FFF2-40B4-BE49-F238E27FC236}">
                      <a16:creationId xmlns:a16="http://schemas.microsoft.com/office/drawing/2014/main" id="{2058E4F2-ACE7-91F1-CE36-81FCF3A0420B}"/>
                    </a:ext>
                  </a:extLst>
                </p:cNvPr>
                <p:cNvSpPr>
                  <a:spLocks noChangeShapeType="1"/>
                </p:cNvSpPr>
                <p:nvPr/>
              </p:nvSpPr>
              <p:spPr bwMode="auto">
                <a:xfrm>
                  <a:off x="1908" y="2606"/>
                  <a:ext cx="1" cy="34"/>
                </a:xfrm>
                <a:prstGeom prst="line">
                  <a:avLst/>
                </a:prstGeom>
                <a:noFill/>
                <a:ln w="1588">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376" name="Line 726">
                  <a:extLst>
                    <a:ext uri="{FF2B5EF4-FFF2-40B4-BE49-F238E27FC236}">
                      <a16:creationId xmlns:a16="http://schemas.microsoft.com/office/drawing/2014/main" id="{A0896707-BAD2-737C-B219-7339E9EC5BE3}"/>
                    </a:ext>
                  </a:extLst>
                </p:cNvPr>
                <p:cNvSpPr>
                  <a:spLocks noChangeShapeType="1"/>
                </p:cNvSpPr>
                <p:nvPr/>
              </p:nvSpPr>
              <p:spPr bwMode="auto">
                <a:xfrm flipV="1">
                  <a:off x="1908" y="2606"/>
                  <a:ext cx="1" cy="34"/>
                </a:xfrm>
                <a:prstGeom prst="line">
                  <a:avLst/>
                </a:prstGeom>
                <a:noFill/>
                <a:ln w="1588">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377" name="Line 727">
                  <a:extLst>
                    <a:ext uri="{FF2B5EF4-FFF2-40B4-BE49-F238E27FC236}">
                      <a16:creationId xmlns:a16="http://schemas.microsoft.com/office/drawing/2014/main" id="{506D415A-8351-5D42-07B2-92892178AA73}"/>
                    </a:ext>
                  </a:extLst>
                </p:cNvPr>
                <p:cNvSpPr>
                  <a:spLocks noChangeShapeType="1"/>
                </p:cNvSpPr>
                <p:nvPr/>
              </p:nvSpPr>
              <p:spPr bwMode="auto">
                <a:xfrm>
                  <a:off x="1279" y="2120"/>
                  <a:ext cx="1" cy="27"/>
                </a:xfrm>
                <a:prstGeom prst="line">
                  <a:avLst/>
                </a:prstGeom>
                <a:noFill/>
                <a:ln w="1588">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378" name="Line 728">
                  <a:extLst>
                    <a:ext uri="{FF2B5EF4-FFF2-40B4-BE49-F238E27FC236}">
                      <a16:creationId xmlns:a16="http://schemas.microsoft.com/office/drawing/2014/main" id="{F86829D5-E39B-ACD4-DF87-0ADB10F1EF0B}"/>
                    </a:ext>
                  </a:extLst>
                </p:cNvPr>
                <p:cNvSpPr>
                  <a:spLocks noChangeShapeType="1"/>
                </p:cNvSpPr>
                <p:nvPr/>
              </p:nvSpPr>
              <p:spPr bwMode="auto">
                <a:xfrm flipV="1">
                  <a:off x="1279" y="2120"/>
                  <a:ext cx="1" cy="27"/>
                </a:xfrm>
                <a:prstGeom prst="line">
                  <a:avLst/>
                </a:prstGeom>
                <a:noFill/>
                <a:ln w="1588">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379" name="Line 729">
                  <a:extLst>
                    <a:ext uri="{FF2B5EF4-FFF2-40B4-BE49-F238E27FC236}">
                      <a16:creationId xmlns:a16="http://schemas.microsoft.com/office/drawing/2014/main" id="{1DBA0D34-2F84-BC0F-5CF3-6E1D6CC7E4BF}"/>
                    </a:ext>
                  </a:extLst>
                </p:cNvPr>
                <p:cNvSpPr>
                  <a:spLocks noChangeShapeType="1"/>
                </p:cNvSpPr>
                <p:nvPr/>
              </p:nvSpPr>
              <p:spPr bwMode="auto">
                <a:xfrm>
                  <a:off x="1311" y="2120"/>
                  <a:ext cx="1" cy="27"/>
                </a:xfrm>
                <a:prstGeom prst="line">
                  <a:avLst/>
                </a:prstGeom>
                <a:noFill/>
                <a:ln w="1588">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380" name="Line 730">
                  <a:extLst>
                    <a:ext uri="{FF2B5EF4-FFF2-40B4-BE49-F238E27FC236}">
                      <a16:creationId xmlns:a16="http://schemas.microsoft.com/office/drawing/2014/main" id="{DE0BBA4A-4260-2140-9896-282039153FDD}"/>
                    </a:ext>
                  </a:extLst>
                </p:cNvPr>
                <p:cNvSpPr>
                  <a:spLocks noChangeShapeType="1"/>
                </p:cNvSpPr>
                <p:nvPr/>
              </p:nvSpPr>
              <p:spPr bwMode="auto">
                <a:xfrm flipV="1">
                  <a:off x="1311" y="2120"/>
                  <a:ext cx="1" cy="27"/>
                </a:xfrm>
                <a:prstGeom prst="line">
                  <a:avLst/>
                </a:prstGeom>
                <a:noFill/>
                <a:ln w="1588">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381" name="Line 731">
                  <a:extLst>
                    <a:ext uri="{FF2B5EF4-FFF2-40B4-BE49-F238E27FC236}">
                      <a16:creationId xmlns:a16="http://schemas.microsoft.com/office/drawing/2014/main" id="{DFAECA0D-B4E6-8F20-2E74-6FD85E19BAAA}"/>
                    </a:ext>
                  </a:extLst>
                </p:cNvPr>
                <p:cNvSpPr>
                  <a:spLocks noChangeShapeType="1"/>
                </p:cNvSpPr>
                <p:nvPr/>
              </p:nvSpPr>
              <p:spPr bwMode="auto">
                <a:xfrm>
                  <a:off x="913" y="1819"/>
                  <a:ext cx="1" cy="23"/>
                </a:xfrm>
                <a:prstGeom prst="line">
                  <a:avLst/>
                </a:prstGeom>
                <a:noFill/>
                <a:ln w="1588">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382" name="Line 732">
                  <a:extLst>
                    <a:ext uri="{FF2B5EF4-FFF2-40B4-BE49-F238E27FC236}">
                      <a16:creationId xmlns:a16="http://schemas.microsoft.com/office/drawing/2014/main" id="{77EEAC9A-E0E0-F866-DB45-88BC5FA1BC76}"/>
                    </a:ext>
                  </a:extLst>
                </p:cNvPr>
                <p:cNvSpPr>
                  <a:spLocks noChangeShapeType="1"/>
                </p:cNvSpPr>
                <p:nvPr/>
              </p:nvSpPr>
              <p:spPr bwMode="auto">
                <a:xfrm flipV="1">
                  <a:off x="913" y="1819"/>
                  <a:ext cx="1" cy="23"/>
                </a:xfrm>
                <a:prstGeom prst="line">
                  <a:avLst/>
                </a:prstGeom>
                <a:noFill/>
                <a:ln w="1588">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383" name="Line 733">
                  <a:extLst>
                    <a:ext uri="{FF2B5EF4-FFF2-40B4-BE49-F238E27FC236}">
                      <a16:creationId xmlns:a16="http://schemas.microsoft.com/office/drawing/2014/main" id="{1CACFBA0-54C8-CC23-1DB4-A5629A92B1B8}"/>
                    </a:ext>
                  </a:extLst>
                </p:cNvPr>
                <p:cNvSpPr>
                  <a:spLocks noChangeShapeType="1"/>
                </p:cNvSpPr>
                <p:nvPr/>
              </p:nvSpPr>
              <p:spPr bwMode="auto">
                <a:xfrm>
                  <a:off x="942" y="1819"/>
                  <a:ext cx="1" cy="23"/>
                </a:xfrm>
                <a:prstGeom prst="line">
                  <a:avLst/>
                </a:prstGeom>
                <a:noFill/>
                <a:ln w="1588">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384" name="Line 734">
                  <a:extLst>
                    <a:ext uri="{FF2B5EF4-FFF2-40B4-BE49-F238E27FC236}">
                      <a16:creationId xmlns:a16="http://schemas.microsoft.com/office/drawing/2014/main" id="{621CD0F7-6041-DD32-FD37-A9F3F96E0835}"/>
                    </a:ext>
                  </a:extLst>
                </p:cNvPr>
                <p:cNvSpPr>
                  <a:spLocks noChangeShapeType="1"/>
                </p:cNvSpPr>
                <p:nvPr/>
              </p:nvSpPr>
              <p:spPr bwMode="auto">
                <a:xfrm flipV="1">
                  <a:off x="942" y="1819"/>
                  <a:ext cx="1" cy="23"/>
                </a:xfrm>
                <a:prstGeom prst="line">
                  <a:avLst/>
                </a:prstGeom>
                <a:noFill/>
                <a:ln w="1588">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385" name="Line 735">
                  <a:extLst>
                    <a:ext uri="{FF2B5EF4-FFF2-40B4-BE49-F238E27FC236}">
                      <a16:creationId xmlns:a16="http://schemas.microsoft.com/office/drawing/2014/main" id="{9AF8075F-5057-00B7-6ABD-72F360180C63}"/>
                    </a:ext>
                  </a:extLst>
                </p:cNvPr>
                <p:cNvSpPr>
                  <a:spLocks noChangeShapeType="1"/>
                </p:cNvSpPr>
                <p:nvPr/>
              </p:nvSpPr>
              <p:spPr bwMode="auto">
                <a:xfrm>
                  <a:off x="1213" y="2067"/>
                  <a:ext cx="1" cy="26"/>
                </a:xfrm>
                <a:prstGeom prst="line">
                  <a:avLst/>
                </a:prstGeom>
                <a:noFill/>
                <a:ln w="1588">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386" name="Line 736">
                  <a:extLst>
                    <a:ext uri="{FF2B5EF4-FFF2-40B4-BE49-F238E27FC236}">
                      <a16:creationId xmlns:a16="http://schemas.microsoft.com/office/drawing/2014/main" id="{5840BA68-63AF-5C40-5451-44E683F0FA08}"/>
                    </a:ext>
                  </a:extLst>
                </p:cNvPr>
                <p:cNvSpPr>
                  <a:spLocks noChangeShapeType="1"/>
                </p:cNvSpPr>
                <p:nvPr/>
              </p:nvSpPr>
              <p:spPr bwMode="auto">
                <a:xfrm flipV="1">
                  <a:off x="1213" y="2067"/>
                  <a:ext cx="1" cy="26"/>
                </a:xfrm>
                <a:prstGeom prst="line">
                  <a:avLst/>
                </a:prstGeom>
                <a:noFill/>
                <a:ln w="1588">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387" name="Line 737">
                  <a:extLst>
                    <a:ext uri="{FF2B5EF4-FFF2-40B4-BE49-F238E27FC236}">
                      <a16:creationId xmlns:a16="http://schemas.microsoft.com/office/drawing/2014/main" id="{11B58457-5099-7D47-8316-E7B5688B60BC}"/>
                    </a:ext>
                  </a:extLst>
                </p:cNvPr>
                <p:cNvSpPr>
                  <a:spLocks noChangeShapeType="1"/>
                </p:cNvSpPr>
                <p:nvPr/>
              </p:nvSpPr>
              <p:spPr bwMode="auto">
                <a:xfrm>
                  <a:off x="1245" y="2067"/>
                  <a:ext cx="1" cy="26"/>
                </a:xfrm>
                <a:prstGeom prst="line">
                  <a:avLst/>
                </a:prstGeom>
                <a:noFill/>
                <a:ln w="1588">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388" name="Line 738">
                  <a:extLst>
                    <a:ext uri="{FF2B5EF4-FFF2-40B4-BE49-F238E27FC236}">
                      <a16:creationId xmlns:a16="http://schemas.microsoft.com/office/drawing/2014/main" id="{C1B63C1A-1608-C19E-83FD-A06B8FC567C2}"/>
                    </a:ext>
                  </a:extLst>
                </p:cNvPr>
                <p:cNvSpPr>
                  <a:spLocks noChangeShapeType="1"/>
                </p:cNvSpPr>
                <p:nvPr/>
              </p:nvSpPr>
              <p:spPr bwMode="auto">
                <a:xfrm flipV="1">
                  <a:off x="1245" y="2067"/>
                  <a:ext cx="1" cy="26"/>
                </a:xfrm>
                <a:prstGeom prst="line">
                  <a:avLst/>
                </a:prstGeom>
                <a:noFill/>
                <a:ln w="1588">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389" name="Line 739">
                  <a:extLst>
                    <a:ext uri="{FF2B5EF4-FFF2-40B4-BE49-F238E27FC236}">
                      <a16:creationId xmlns:a16="http://schemas.microsoft.com/office/drawing/2014/main" id="{70F1A54E-A3E8-6F0F-0F6B-A04FBE8FBEE7}"/>
                    </a:ext>
                  </a:extLst>
                </p:cNvPr>
                <p:cNvSpPr>
                  <a:spLocks noChangeShapeType="1"/>
                </p:cNvSpPr>
                <p:nvPr/>
              </p:nvSpPr>
              <p:spPr bwMode="auto">
                <a:xfrm>
                  <a:off x="1701" y="2465"/>
                  <a:ext cx="1" cy="60"/>
                </a:xfrm>
                <a:prstGeom prst="line">
                  <a:avLst/>
                </a:prstGeom>
                <a:noFill/>
                <a:ln w="1588">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390" name="Line 740">
                  <a:extLst>
                    <a:ext uri="{FF2B5EF4-FFF2-40B4-BE49-F238E27FC236}">
                      <a16:creationId xmlns:a16="http://schemas.microsoft.com/office/drawing/2014/main" id="{262A5886-0DBF-C325-3003-E7BBE01561EC}"/>
                    </a:ext>
                  </a:extLst>
                </p:cNvPr>
                <p:cNvSpPr>
                  <a:spLocks noChangeShapeType="1"/>
                </p:cNvSpPr>
                <p:nvPr/>
              </p:nvSpPr>
              <p:spPr bwMode="auto">
                <a:xfrm flipV="1">
                  <a:off x="1701" y="2465"/>
                  <a:ext cx="1" cy="60"/>
                </a:xfrm>
                <a:prstGeom prst="line">
                  <a:avLst/>
                </a:prstGeom>
                <a:noFill/>
                <a:ln w="1588">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391" name="Line 741">
                  <a:extLst>
                    <a:ext uri="{FF2B5EF4-FFF2-40B4-BE49-F238E27FC236}">
                      <a16:creationId xmlns:a16="http://schemas.microsoft.com/office/drawing/2014/main" id="{ED9139A3-2019-CA97-0F48-9025591728C4}"/>
                    </a:ext>
                  </a:extLst>
                </p:cNvPr>
                <p:cNvSpPr>
                  <a:spLocks noChangeShapeType="1"/>
                </p:cNvSpPr>
                <p:nvPr/>
              </p:nvSpPr>
              <p:spPr bwMode="auto">
                <a:xfrm>
                  <a:off x="1774" y="2465"/>
                  <a:ext cx="1" cy="60"/>
                </a:xfrm>
                <a:prstGeom prst="line">
                  <a:avLst/>
                </a:prstGeom>
                <a:noFill/>
                <a:ln w="1588">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392" name="Line 742">
                  <a:extLst>
                    <a:ext uri="{FF2B5EF4-FFF2-40B4-BE49-F238E27FC236}">
                      <a16:creationId xmlns:a16="http://schemas.microsoft.com/office/drawing/2014/main" id="{691A1ACD-6650-BF91-4EC6-C693665BD086}"/>
                    </a:ext>
                  </a:extLst>
                </p:cNvPr>
                <p:cNvSpPr>
                  <a:spLocks noChangeShapeType="1"/>
                </p:cNvSpPr>
                <p:nvPr/>
              </p:nvSpPr>
              <p:spPr bwMode="auto">
                <a:xfrm flipV="1">
                  <a:off x="1774" y="2465"/>
                  <a:ext cx="1" cy="60"/>
                </a:xfrm>
                <a:prstGeom prst="line">
                  <a:avLst/>
                </a:prstGeom>
                <a:noFill/>
                <a:ln w="1588">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393" name="Line 743">
                  <a:extLst>
                    <a:ext uri="{FF2B5EF4-FFF2-40B4-BE49-F238E27FC236}">
                      <a16:creationId xmlns:a16="http://schemas.microsoft.com/office/drawing/2014/main" id="{2B3F6719-41EA-9C82-C485-C74D011794D2}"/>
                    </a:ext>
                  </a:extLst>
                </p:cNvPr>
                <p:cNvSpPr>
                  <a:spLocks noChangeShapeType="1"/>
                </p:cNvSpPr>
                <p:nvPr/>
              </p:nvSpPr>
              <p:spPr bwMode="auto">
                <a:xfrm>
                  <a:off x="711" y="1651"/>
                  <a:ext cx="0" cy="30"/>
                </a:xfrm>
                <a:prstGeom prst="line">
                  <a:avLst/>
                </a:prstGeom>
                <a:noFill/>
                <a:ln w="1588">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394" name="Line 744">
                  <a:extLst>
                    <a:ext uri="{FF2B5EF4-FFF2-40B4-BE49-F238E27FC236}">
                      <a16:creationId xmlns:a16="http://schemas.microsoft.com/office/drawing/2014/main" id="{52D6EC5F-48AD-3C1B-6627-2DC5296780FA}"/>
                    </a:ext>
                  </a:extLst>
                </p:cNvPr>
                <p:cNvSpPr>
                  <a:spLocks noChangeShapeType="1"/>
                </p:cNvSpPr>
                <p:nvPr/>
              </p:nvSpPr>
              <p:spPr bwMode="auto">
                <a:xfrm flipV="1">
                  <a:off x="711" y="1651"/>
                  <a:ext cx="0" cy="30"/>
                </a:xfrm>
                <a:prstGeom prst="line">
                  <a:avLst/>
                </a:prstGeom>
                <a:noFill/>
                <a:ln w="1588">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395" name="Line 745">
                  <a:extLst>
                    <a:ext uri="{FF2B5EF4-FFF2-40B4-BE49-F238E27FC236}">
                      <a16:creationId xmlns:a16="http://schemas.microsoft.com/office/drawing/2014/main" id="{E26FE3AE-EF6A-1BA2-5392-2D949DE12529}"/>
                    </a:ext>
                  </a:extLst>
                </p:cNvPr>
                <p:cNvSpPr>
                  <a:spLocks noChangeShapeType="1"/>
                </p:cNvSpPr>
                <p:nvPr/>
              </p:nvSpPr>
              <p:spPr bwMode="auto">
                <a:xfrm>
                  <a:off x="746" y="1651"/>
                  <a:ext cx="1" cy="30"/>
                </a:xfrm>
                <a:prstGeom prst="line">
                  <a:avLst/>
                </a:prstGeom>
                <a:noFill/>
                <a:ln w="1588">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396" name="Line 746">
                  <a:extLst>
                    <a:ext uri="{FF2B5EF4-FFF2-40B4-BE49-F238E27FC236}">
                      <a16:creationId xmlns:a16="http://schemas.microsoft.com/office/drawing/2014/main" id="{604AE375-FAE1-B29C-76A9-99DF48FEA938}"/>
                    </a:ext>
                  </a:extLst>
                </p:cNvPr>
                <p:cNvSpPr>
                  <a:spLocks noChangeShapeType="1"/>
                </p:cNvSpPr>
                <p:nvPr/>
              </p:nvSpPr>
              <p:spPr bwMode="auto">
                <a:xfrm flipV="1">
                  <a:off x="746" y="1651"/>
                  <a:ext cx="1" cy="30"/>
                </a:xfrm>
                <a:prstGeom prst="line">
                  <a:avLst/>
                </a:prstGeom>
                <a:noFill/>
                <a:ln w="1588">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397" name="Line 747">
                  <a:extLst>
                    <a:ext uri="{FF2B5EF4-FFF2-40B4-BE49-F238E27FC236}">
                      <a16:creationId xmlns:a16="http://schemas.microsoft.com/office/drawing/2014/main" id="{121C12E4-B718-D33C-23F8-1DD0DF127AA8}"/>
                    </a:ext>
                  </a:extLst>
                </p:cNvPr>
                <p:cNvSpPr>
                  <a:spLocks noChangeShapeType="1"/>
                </p:cNvSpPr>
                <p:nvPr/>
              </p:nvSpPr>
              <p:spPr bwMode="auto">
                <a:xfrm>
                  <a:off x="2060" y="2764"/>
                  <a:ext cx="1" cy="13"/>
                </a:xfrm>
                <a:prstGeom prst="line">
                  <a:avLst/>
                </a:prstGeom>
                <a:noFill/>
                <a:ln w="1588">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398" name="Line 748">
                  <a:extLst>
                    <a:ext uri="{FF2B5EF4-FFF2-40B4-BE49-F238E27FC236}">
                      <a16:creationId xmlns:a16="http://schemas.microsoft.com/office/drawing/2014/main" id="{85954349-5432-44F6-60C9-7918455FDFD1}"/>
                    </a:ext>
                  </a:extLst>
                </p:cNvPr>
                <p:cNvSpPr>
                  <a:spLocks noChangeShapeType="1"/>
                </p:cNvSpPr>
                <p:nvPr/>
              </p:nvSpPr>
              <p:spPr bwMode="auto">
                <a:xfrm flipV="1">
                  <a:off x="2060" y="2764"/>
                  <a:ext cx="1" cy="13"/>
                </a:xfrm>
                <a:prstGeom prst="line">
                  <a:avLst/>
                </a:prstGeom>
                <a:noFill/>
                <a:ln w="1588">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399" name="Line 749">
                  <a:extLst>
                    <a:ext uri="{FF2B5EF4-FFF2-40B4-BE49-F238E27FC236}">
                      <a16:creationId xmlns:a16="http://schemas.microsoft.com/office/drawing/2014/main" id="{25ABB9DC-88E0-5798-740A-BBEED4BE45D0}"/>
                    </a:ext>
                  </a:extLst>
                </p:cNvPr>
                <p:cNvSpPr>
                  <a:spLocks noChangeShapeType="1"/>
                </p:cNvSpPr>
                <p:nvPr/>
              </p:nvSpPr>
              <p:spPr bwMode="auto">
                <a:xfrm>
                  <a:off x="2075" y="2764"/>
                  <a:ext cx="1" cy="13"/>
                </a:xfrm>
                <a:prstGeom prst="line">
                  <a:avLst/>
                </a:prstGeom>
                <a:noFill/>
                <a:ln w="1588">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400" name="Line 750">
                  <a:extLst>
                    <a:ext uri="{FF2B5EF4-FFF2-40B4-BE49-F238E27FC236}">
                      <a16:creationId xmlns:a16="http://schemas.microsoft.com/office/drawing/2014/main" id="{BBF09E1E-74FB-F429-BCD0-6167F705A281}"/>
                    </a:ext>
                  </a:extLst>
                </p:cNvPr>
                <p:cNvSpPr>
                  <a:spLocks noChangeShapeType="1"/>
                </p:cNvSpPr>
                <p:nvPr/>
              </p:nvSpPr>
              <p:spPr bwMode="auto">
                <a:xfrm flipV="1">
                  <a:off x="2075" y="2764"/>
                  <a:ext cx="1" cy="13"/>
                </a:xfrm>
                <a:prstGeom prst="line">
                  <a:avLst/>
                </a:prstGeom>
                <a:noFill/>
                <a:ln w="1588">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401" name="Line 751">
                  <a:extLst>
                    <a:ext uri="{FF2B5EF4-FFF2-40B4-BE49-F238E27FC236}">
                      <a16:creationId xmlns:a16="http://schemas.microsoft.com/office/drawing/2014/main" id="{09AF0604-E86A-0C90-8508-D2804F6F5CEE}"/>
                    </a:ext>
                  </a:extLst>
                </p:cNvPr>
                <p:cNvSpPr>
                  <a:spLocks noChangeShapeType="1"/>
                </p:cNvSpPr>
                <p:nvPr/>
              </p:nvSpPr>
              <p:spPr bwMode="auto">
                <a:xfrm>
                  <a:off x="974" y="1869"/>
                  <a:ext cx="1" cy="30"/>
                </a:xfrm>
                <a:prstGeom prst="line">
                  <a:avLst/>
                </a:prstGeom>
                <a:noFill/>
                <a:ln w="1588">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402" name="Line 752">
                  <a:extLst>
                    <a:ext uri="{FF2B5EF4-FFF2-40B4-BE49-F238E27FC236}">
                      <a16:creationId xmlns:a16="http://schemas.microsoft.com/office/drawing/2014/main" id="{2551C96B-24F1-FD19-F7A2-85DAEAC7045C}"/>
                    </a:ext>
                  </a:extLst>
                </p:cNvPr>
                <p:cNvSpPr>
                  <a:spLocks noChangeShapeType="1"/>
                </p:cNvSpPr>
                <p:nvPr/>
              </p:nvSpPr>
              <p:spPr bwMode="auto">
                <a:xfrm flipV="1">
                  <a:off x="974" y="1869"/>
                  <a:ext cx="1" cy="30"/>
                </a:xfrm>
                <a:prstGeom prst="line">
                  <a:avLst/>
                </a:prstGeom>
                <a:noFill/>
                <a:ln w="1588">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403" name="Line 753">
                  <a:extLst>
                    <a:ext uri="{FF2B5EF4-FFF2-40B4-BE49-F238E27FC236}">
                      <a16:creationId xmlns:a16="http://schemas.microsoft.com/office/drawing/2014/main" id="{8882733F-5C0E-FBB1-872C-3A98FABB6390}"/>
                    </a:ext>
                  </a:extLst>
                </p:cNvPr>
                <p:cNvSpPr>
                  <a:spLocks noChangeShapeType="1"/>
                </p:cNvSpPr>
                <p:nvPr/>
              </p:nvSpPr>
              <p:spPr bwMode="auto">
                <a:xfrm>
                  <a:off x="1011" y="1869"/>
                  <a:ext cx="1" cy="30"/>
                </a:xfrm>
                <a:prstGeom prst="line">
                  <a:avLst/>
                </a:prstGeom>
                <a:noFill/>
                <a:ln w="1588">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404" name="Line 754">
                  <a:extLst>
                    <a:ext uri="{FF2B5EF4-FFF2-40B4-BE49-F238E27FC236}">
                      <a16:creationId xmlns:a16="http://schemas.microsoft.com/office/drawing/2014/main" id="{A3FAC5D0-95F4-A6C0-0C79-ECEA5965A7CB}"/>
                    </a:ext>
                  </a:extLst>
                </p:cNvPr>
                <p:cNvSpPr>
                  <a:spLocks noChangeShapeType="1"/>
                </p:cNvSpPr>
                <p:nvPr/>
              </p:nvSpPr>
              <p:spPr bwMode="auto">
                <a:xfrm flipV="1">
                  <a:off x="1011" y="1869"/>
                  <a:ext cx="1" cy="30"/>
                </a:xfrm>
                <a:prstGeom prst="line">
                  <a:avLst/>
                </a:prstGeom>
                <a:noFill/>
                <a:ln w="1588">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405" name="Line 755">
                  <a:extLst>
                    <a:ext uri="{FF2B5EF4-FFF2-40B4-BE49-F238E27FC236}">
                      <a16:creationId xmlns:a16="http://schemas.microsoft.com/office/drawing/2014/main" id="{5363C491-8694-CCE4-154A-4761F2B56588}"/>
                    </a:ext>
                  </a:extLst>
                </p:cNvPr>
                <p:cNvSpPr>
                  <a:spLocks noChangeShapeType="1"/>
                </p:cNvSpPr>
                <p:nvPr/>
              </p:nvSpPr>
              <p:spPr bwMode="auto">
                <a:xfrm>
                  <a:off x="1973" y="2693"/>
                  <a:ext cx="1" cy="10"/>
                </a:xfrm>
                <a:prstGeom prst="line">
                  <a:avLst/>
                </a:prstGeom>
                <a:noFill/>
                <a:ln w="1588">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406" name="Line 756">
                  <a:extLst>
                    <a:ext uri="{FF2B5EF4-FFF2-40B4-BE49-F238E27FC236}">
                      <a16:creationId xmlns:a16="http://schemas.microsoft.com/office/drawing/2014/main" id="{AC55EB01-C391-731F-DFA1-A52F3B4221AD}"/>
                    </a:ext>
                  </a:extLst>
                </p:cNvPr>
                <p:cNvSpPr>
                  <a:spLocks noChangeShapeType="1"/>
                </p:cNvSpPr>
                <p:nvPr/>
              </p:nvSpPr>
              <p:spPr bwMode="auto">
                <a:xfrm flipV="1">
                  <a:off x="1973" y="2693"/>
                  <a:ext cx="1" cy="10"/>
                </a:xfrm>
                <a:prstGeom prst="line">
                  <a:avLst/>
                </a:prstGeom>
                <a:noFill/>
                <a:ln w="1588">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407" name="Line 757">
                  <a:extLst>
                    <a:ext uri="{FF2B5EF4-FFF2-40B4-BE49-F238E27FC236}">
                      <a16:creationId xmlns:a16="http://schemas.microsoft.com/office/drawing/2014/main" id="{05D3BE74-44EB-C446-ADC1-EF54D9470DDF}"/>
                    </a:ext>
                  </a:extLst>
                </p:cNvPr>
                <p:cNvSpPr>
                  <a:spLocks noChangeShapeType="1"/>
                </p:cNvSpPr>
                <p:nvPr/>
              </p:nvSpPr>
              <p:spPr bwMode="auto">
                <a:xfrm>
                  <a:off x="1987" y="2693"/>
                  <a:ext cx="1" cy="10"/>
                </a:xfrm>
                <a:prstGeom prst="line">
                  <a:avLst/>
                </a:prstGeom>
                <a:noFill/>
                <a:ln w="1588">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408" name="Line 758">
                  <a:extLst>
                    <a:ext uri="{FF2B5EF4-FFF2-40B4-BE49-F238E27FC236}">
                      <a16:creationId xmlns:a16="http://schemas.microsoft.com/office/drawing/2014/main" id="{2787C039-DD89-84F2-9B30-25E716B24500}"/>
                    </a:ext>
                  </a:extLst>
                </p:cNvPr>
                <p:cNvSpPr>
                  <a:spLocks noChangeShapeType="1"/>
                </p:cNvSpPr>
                <p:nvPr/>
              </p:nvSpPr>
              <p:spPr bwMode="auto">
                <a:xfrm flipV="1">
                  <a:off x="1987" y="2693"/>
                  <a:ext cx="1" cy="10"/>
                </a:xfrm>
                <a:prstGeom prst="line">
                  <a:avLst/>
                </a:prstGeom>
                <a:noFill/>
                <a:ln w="1588">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409" name="Line 759">
                  <a:extLst>
                    <a:ext uri="{FF2B5EF4-FFF2-40B4-BE49-F238E27FC236}">
                      <a16:creationId xmlns:a16="http://schemas.microsoft.com/office/drawing/2014/main" id="{51DABB83-9F59-AFD0-5C4B-74EA5E569498}"/>
                    </a:ext>
                  </a:extLst>
                </p:cNvPr>
                <p:cNvSpPr>
                  <a:spLocks noChangeShapeType="1"/>
                </p:cNvSpPr>
                <p:nvPr/>
              </p:nvSpPr>
              <p:spPr bwMode="auto">
                <a:xfrm>
                  <a:off x="2038" y="2746"/>
                  <a:ext cx="1" cy="11"/>
                </a:xfrm>
                <a:prstGeom prst="line">
                  <a:avLst/>
                </a:prstGeom>
                <a:noFill/>
                <a:ln w="1588">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410" name="Line 760">
                  <a:extLst>
                    <a:ext uri="{FF2B5EF4-FFF2-40B4-BE49-F238E27FC236}">
                      <a16:creationId xmlns:a16="http://schemas.microsoft.com/office/drawing/2014/main" id="{D97721ED-A483-E5D2-95D3-2E69242FF2F5}"/>
                    </a:ext>
                  </a:extLst>
                </p:cNvPr>
                <p:cNvSpPr>
                  <a:spLocks noChangeShapeType="1"/>
                </p:cNvSpPr>
                <p:nvPr/>
              </p:nvSpPr>
              <p:spPr bwMode="auto">
                <a:xfrm flipV="1">
                  <a:off x="2038" y="2746"/>
                  <a:ext cx="1" cy="11"/>
                </a:xfrm>
                <a:prstGeom prst="line">
                  <a:avLst/>
                </a:prstGeom>
                <a:noFill/>
                <a:ln w="1588">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411" name="Line 761">
                  <a:extLst>
                    <a:ext uri="{FF2B5EF4-FFF2-40B4-BE49-F238E27FC236}">
                      <a16:creationId xmlns:a16="http://schemas.microsoft.com/office/drawing/2014/main" id="{5075B367-2E6C-97AD-3418-E3AA8C824583}"/>
                    </a:ext>
                  </a:extLst>
                </p:cNvPr>
                <p:cNvSpPr>
                  <a:spLocks noChangeShapeType="1"/>
                </p:cNvSpPr>
                <p:nvPr/>
              </p:nvSpPr>
              <p:spPr bwMode="auto">
                <a:xfrm>
                  <a:off x="2053" y="2746"/>
                  <a:ext cx="1" cy="11"/>
                </a:xfrm>
                <a:prstGeom prst="line">
                  <a:avLst/>
                </a:prstGeom>
                <a:noFill/>
                <a:ln w="1588">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412" name="Line 762">
                  <a:extLst>
                    <a:ext uri="{FF2B5EF4-FFF2-40B4-BE49-F238E27FC236}">
                      <a16:creationId xmlns:a16="http://schemas.microsoft.com/office/drawing/2014/main" id="{4977773C-ECCF-B6FF-0F8A-29B994087895}"/>
                    </a:ext>
                  </a:extLst>
                </p:cNvPr>
                <p:cNvSpPr>
                  <a:spLocks noChangeShapeType="1"/>
                </p:cNvSpPr>
                <p:nvPr/>
              </p:nvSpPr>
              <p:spPr bwMode="auto">
                <a:xfrm flipV="1">
                  <a:off x="2053" y="2746"/>
                  <a:ext cx="1" cy="11"/>
                </a:xfrm>
                <a:prstGeom prst="line">
                  <a:avLst/>
                </a:prstGeom>
                <a:noFill/>
                <a:ln w="1588">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413" name="Line 763">
                  <a:extLst>
                    <a:ext uri="{FF2B5EF4-FFF2-40B4-BE49-F238E27FC236}">
                      <a16:creationId xmlns:a16="http://schemas.microsoft.com/office/drawing/2014/main" id="{0A826884-9689-E912-7856-566D4169681A}"/>
                    </a:ext>
                  </a:extLst>
                </p:cNvPr>
                <p:cNvSpPr>
                  <a:spLocks noChangeShapeType="1"/>
                </p:cNvSpPr>
                <p:nvPr/>
              </p:nvSpPr>
              <p:spPr bwMode="auto">
                <a:xfrm>
                  <a:off x="2013" y="2727"/>
                  <a:ext cx="1" cy="17"/>
                </a:xfrm>
                <a:prstGeom prst="line">
                  <a:avLst/>
                </a:prstGeom>
                <a:noFill/>
                <a:ln w="1588">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414" name="Line 764">
                  <a:extLst>
                    <a:ext uri="{FF2B5EF4-FFF2-40B4-BE49-F238E27FC236}">
                      <a16:creationId xmlns:a16="http://schemas.microsoft.com/office/drawing/2014/main" id="{66938E07-B757-7D4C-A2ED-5E54FAD50672}"/>
                    </a:ext>
                  </a:extLst>
                </p:cNvPr>
                <p:cNvSpPr>
                  <a:spLocks noChangeShapeType="1"/>
                </p:cNvSpPr>
                <p:nvPr/>
              </p:nvSpPr>
              <p:spPr bwMode="auto">
                <a:xfrm flipV="1">
                  <a:off x="2013" y="2727"/>
                  <a:ext cx="1" cy="17"/>
                </a:xfrm>
                <a:prstGeom prst="line">
                  <a:avLst/>
                </a:prstGeom>
                <a:noFill/>
                <a:ln w="1588">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415" name="Line 765">
                  <a:extLst>
                    <a:ext uri="{FF2B5EF4-FFF2-40B4-BE49-F238E27FC236}">
                      <a16:creationId xmlns:a16="http://schemas.microsoft.com/office/drawing/2014/main" id="{2114D77B-7683-197C-3CC5-D551E1733F9F}"/>
                    </a:ext>
                  </a:extLst>
                </p:cNvPr>
                <p:cNvSpPr>
                  <a:spLocks noChangeShapeType="1"/>
                </p:cNvSpPr>
                <p:nvPr/>
              </p:nvSpPr>
              <p:spPr bwMode="auto">
                <a:xfrm>
                  <a:off x="2035" y="2727"/>
                  <a:ext cx="1" cy="17"/>
                </a:xfrm>
                <a:prstGeom prst="line">
                  <a:avLst/>
                </a:prstGeom>
                <a:noFill/>
                <a:ln w="1588">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416" name="Line 766">
                  <a:extLst>
                    <a:ext uri="{FF2B5EF4-FFF2-40B4-BE49-F238E27FC236}">
                      <a16:creationId xmlns:a16="http://schemas.microsoft.com/office/drawing/2014/main" id="{95395361-4392-9B57-3BC2-36C8838BF10E}"/>
                    </a:ext>
                  </a:extLst>
                </p:cNvPr>
                <p:cNvSpPr>
                  <a:spLocks noChangeShapeType="1"/>
                </p:cNvSpPr>
                <p:nvPr/>
              </p:nvSpPr>
              <p:spPr bwMode="auto">
                <a:xfrm flipV="1">
                  <a:off x="2035" y="2727"/>
                  <a:ext cx="1" cy="17"/>
                </a:xfrm>
                <a:prstGeom prst="line">
                  <a:avLst/>
                </a:prstGeom>
                <a:noFill/>
                <a:ln w="1588">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417" name="Line 767">
                  <a:extLst>
                    <a:ext uri="{FF2B5EF4-FFF2-40B4-BE49-F238E27FC236}">
                      <a16:creationId xmlns:a16="http://schemas.microsoft.com/office/drawing/2014/main" id="{05A3A477-2BAB-23E5-3FD2-1D0989F82858}"/>
                    </a:ext>
                  </a:extLst>
                </p:cNvPr>
                <p:cNvSpPr>
                  <a:spLocks noChangeShapeType="1"/>
                </p:cNvSpPr>
                <p:nvPr/>
              </p:nvSpPr>
              <p:spPr bwMode="auto">
                <a:xfrm>
                  <a:off x="507" y="1484"/>
                  <a:ext cx="1" cy="147"/>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418" name="Line 768">
                  <a:extLst>
                    <a:ext uri="{FF2B5EF4-FFF2-40B4-BE49-F238E27FC236}">
                      <a16:creationId xmlns:a16="http://schemas.microsoft.com/office/drawing/2014/main" id="{5320BC07-6009-6439-3A82-6A3494CC95F4}"/>
                    </a:ext>
                  </a:extLst>
                </p:cNvPr>
                <p:cNvSpPr>
                  <a:spLocks noChangeShapeType="1"/>
                </p:cNvSpPr>
                <p:nvPr/>
              </p:nvSpPr>
              <p:spPr bwMode="auto">
                <a:xfrm flipV="1">
                  <a:off x="507" y="1484"/>
                  <a:ext cx="1" cy="147"/>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419" name="Line 769">
                  <a:extLst>
                    <a:ext uri="{FF2B5EF4-FFF2-40B4-BE49-F238E27FC236}">
                      <a16:creationId xmlns:a16="http://schemas.microsoft.com/office/drawing/2014/main" id="{8CC0CB46-E9F7-949E-27FD-A4C958B20A3B}"/>
                    </a:ext>
                  </a:extLst>
                </p:cNvPr>
                <p:cNvSpPr>
                  <a:spLocks noChangeShapeType="1"/>
                </p:cNvSpPr>
                <p:nvPr/>
              </p:nvSpPr>
              <p:spPr bwMode="auto">
                <a:xfrm>
                  <a:off x="685" y="1484"/>
                  <a:ext cx="1" cy="147"/>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420" name="Line 770">
                  <a:extLst>
                    <a:ext uri="{FF2B5EF4-FFF2-40B4-BE49-F238E27FC236}">
                      <a16:creationId xmlns:a16="http://schemas.microsoft.com/office/drawing/2014/main" id="{E9E21997-8533-2EE9-509C-B09432FE8027}"/>
                    </a:ext>
                  </a:extLst>
                </p:cNvPr>
                <p:cNvSpPr>
                  <a:spLocks noChangeShapeType="1"/>
                </p:cNvSpPr>
                <p:nvPr/>
              </p:nvSpPr>
              <p:spPr bwMode="auto">
                <a:xfrm flipV="1">
                  <a:off x="685" y="1484"/>
                  <a:ext cx="1" cy="147"/>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421" name="Line 771">
                  <a:extLst>
                    <a:ext uri="{FF2B5EF4-FFF2-40B4-BE49-F238E27FC236}">
                      <a16:creationId xmlns:a16="http://schemas.microsoft.com/office/drawing/2014/main" id="{30C992F5-7A83-96FD-6DEB-152539AE2CAD}"/>
                    </a:ext>
                  </a:extLst>
                </p:cNvPr>
                <p:cNvSpPr>
                  <a:spLocks noChangeShapeType="1"/>
                </p:cNvSpPr>
                <p:nvPr/>
              </p:nvSpPr>
              <p:spPr bwMode="auto">
                <a:xfrm>
                  <a:off x="2205" y="2884"/>
                  <a:ext cx="1" cy="11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422" name="Line 772">
                  <a:extLst>
                    <a:ext uri="{FF2B5EF4-FFF2-40B4-BE49-F238E27FC236}">
                      <a16:creationId xmlns:a16="http://schemas.microsoft.com/office/drawing/2014/main" id="{AAB31CD2-A707-48E3-4921-757BE5A85CD7}"/>
                    </a:ext>
                  </a:extLst>
                </p:cNvPr>
                <p:cNvSpPr>
                  <a:spLocks noChangeShapeType="1"/>
                </p:cNvSpPr>
                <p:nvPr/>
              </p:nvSpPr>
              <p:spPr bwMode="auto">
                <a:xfrm flipV="1">
                  <a:off x="2205" y="2884"/>
                  <a:ext cx="1" cy="11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423" name="Line 773">
                  <a:extLst>
                    <a:ext uri="{FF2B5EF4-FFF2-40B4-BE49-F238E27FC236}">
                      <a16:creationId xmlns:a16="http://schemas.microsoft.com/office/drawing/2014/main" id="{BC1B1F69-F540-E722-87CB-5132E486893D}"/>
                    </a:ext>
                  </a:extLst>
                </p:cNvPr>
                <p:cNvSpPr>
                  <a:spLocks noChangeShapeType="1"/>
                </p:cNvSpPr>
                <p:nvPr/>
              </p:nvSpPr>
              <p:spPr bwMode="auto">
                <a:xfrm>
                  <a:off x="2342" y="2884"/>
                  <a:ext cx="1" cy="11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424" name="Line 774">
                  <a:extLst>
                    <a:ext uri="{FF2B5EF4-FFF2-40B4-BE49-F238E27FC236}">
                      <a16:creationId xmlns:a16="http://schemas.microsoft.com/office/drawing/2014/main" id="{CDDD54DF-9A33-3DA1-D8E7-7D8553B92F0E}"/>
                    </a:ext>
                  </a:extLst>
                </p:cNvPr>
                <p:cNvSpPr>
                  <a:spLocks noChangeShapeType="1"/>
                </p:cNvSpPr>
                <p:nvPr/>
              </p:nvSpPr>
              <p:spPr bwMode="auto">
                <a:xfrm flipV="1">
                  <a:off x="2342" y="2884"/>
                  <a:ext cx="1" cy="11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425" name="Line 775">
                  <a:extLst>
                    <a:ext uri="{FF2B5EF4-FFF2-40B4-BE49-F238E27FC236}">
                      <a16:creationId xmlns:a16="http://schemas.microsoft.com/office/drawing/2014/main" id="{8C9839D1-DF7F-3C09-F36E-F5179E83F963}"/>
                    </a:ext>
                  </a:extLst>
                </p:cNvPr>
                <p:cNvSpPr>
                  <a:spLocks noChangeShapeType="1"/>
                </p:cNvSpPr>
                <p:nvPr/>
              </p:nvSpPr>
              <p:spPr bwMode="auto">
                <a:xfrm>
                  <a:off x="2114" y="2807"/>
                  <a:ext cx="1" cy="47"/>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426" name="Line 776">
                  <a:extLst>
                    <a:ext uri="{FF2B5EF4-FFF2-40B4-BE49-F238E27FC236}">
                      <a16:creationId xmlns:a16="http://schemas.microsoft.com/office/drawing/2014/main" id="{5A7B6DE4-240A-FE7A-D490-BEA5BD27E023}"/>
                    </a:ext>
                  </a:extLst>
                </p:cNvPr>
                <p:cNvSpPr>
                  <a:spLocks noChangeShapeType="1"/>
                </p:cNvSpPr>
                <p:nvPr/>
              </p:nvSpPr>
              <p:spPr bwMode="auto">
                <a:xfrm flipV="1">
                  <a:off x="2114" y="2807"/>
                  <a:ext cx="1" cy="47"/>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427" name="Line 777">
                  <a:extLst>
                    <a:ext uri="{FF2B5EF4-FFF2-40B4-BE49-F238E27FC236}">
                      <a16:creationId xmlns:a16="http://schemas.microsoft.com/office/drawing/2014/main" id="{3118CB22-ACFF-0974-46EA-2F43B9B3E874}"/>
                    </a:ext>
                  </a:extLst>
                </p:cNvPr>
                <p:cNvSpPr>
                  <a:spLocks noChangeShapeType="1"/>
                </p:cNvSpPr>
                <p:nvPr/>
              </p:nvSpPr>
              <p:spPr bwMode="auto">
                <a:xfrm>
                  <a:off x="2169" y="2807"/>
                  <a:ext cx="0" cy="47"/>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428" name="Line 778">
                  <a:extLst>
                    <a:ext uri="{FF2B5EF4-FFF2-40B4-BE49-F238E27FC236}">
                      <a16:creationId xmlns:a16="http://schemas.microsoft.com/office/drawing/2014/main" id="{C93D4118-1621-F4DF-81E1-135A83B9C543}"/>
                    </a:ext>
                  </a:extLst>
                </p:cNvPr>
                <p:cNvSpPr>
                  <a:spLocks noChangeShapeType="1"/>
                </p:cNvSpPr>
                <p:nvPr/>
              </p:nvSpPr>
              <p:spPr bwMode="auto">
                <a:xfrm flipV="1">
                  <a:off x="2169" y="2807"/>
                  <a:ext cx="0" cy="47"/>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429" name="Line 779">
                  <a:extLst>
                    <a:ext uri="{FF2B5EF4-FFF2-40B4-BE49-F238E27FC236}">
                      <a16:creationId xmlns:a16="http://schemas.microsoft.com/office/drawing/2014/main" id="{1544C032-2F46-5BF0-D5A8-C1AA2DCD09F9}"/>
                    </a:ext>
                  </a:extLst>
                </p:cNvPr>
                <p:cNvSpPr>
                  <a:spLocks noChangeShapeType="1"/>
                </p:cNvSpPr>
                <p:nvPr/>
              </p:nvSpPr>
              <p:spPr bwMode="auto">
                <a:xfrm>
                  <a:off x="1329" y="2160"/>
                  <a:ext cx="1" cy="9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430" name="Line 780">
                  <a:extLst>
                    <a:ext uri="{FF2B5EF4-FFF2-40B4-BE49-F238E27FC236}">
                      <a16:creationId xmlns:a16="http://schemas.microsoft.com/office/drawing/2014/main" id="{990D1D28-F204-5C48-B51A-BF485212D59D}"/>
                    </a:ext>
                  </a:extLst>
                </p:cNvPr>
                <p:cNvSpPr>
                  <a:spLocks noChangeShapeType="1"/>
                </p:cNvSpPr>
                <p:nvPr/>
              </p:nvSpPr>
              <p:spPr bwMode="auto">
                <a:xfrm flipV="1">
                  <a:off x="1329" y="2160"/>
                  <a:ext cx="1" cy="9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431" name="Line 781">
                  <a:extLst>
                    <a:ext uri="{FF2B5EF4-FFF2-40B4-BE49-F238E27FC236}">
                      <a16:creationId xmlns:a16="http://schemas.microsoft.com/office/drawing/2014/main" id="{2580E0DF-F34C-1BCE-772A-F3AADC939F26}"/>
                    </a:ext>
                  </a:extLst>
                </p:cNvPr>
                <p:cNvSpPr>
                  <a:spLocks noChangeShapeType="1"/>
                </p:cNvSpPr>
                <p:nvPr/>
              </p:nvSpPr>
              <p:spPr bwMode="auto">
                <a:xfrm>
                  <a:off x="1438" y="2160"/>
                  <a:ext cx="1" cy="9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432" name="Line 782">
                  <a:extLst>
                    <a:ext uri="{FF2B5EF4-FFF2-40B4-BE49-F238E27FC236}">
                      <a16:creationId xmlns:a16="http://schemas.microsoft.com/office/drawing/2014/main" id="{534EFAC3-571E-0E8B-880E-A670F27FCFA8}"/>
                    </a:ext>
                  </a:extLst>
                </p:cNvPr>
                <p:cNvSpPr>
                  <a:spLocks noChangeShapeType="1"/>
                </p:cNvSpPr>
                <p:nvPr/>
              </p:nvSpPr>
              <p:spPr bwMode="auto">
                <a:xfrm flipV="1">
                  <a:off x="1438" y="2160"/>
                  <a:ext cx="1" cy="9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433" name="Line 783">
                  <a:extLst>
                    <a:ext uri="{FF2B5EF4-FFF2-40B4-BE49-F238E27FC236}">
                      <a16:creationId xmlns:a16="http://schemas.microsoft.com/office/drawing/2014/main" id="{CDF5E89C-C08B-5F5B-EA6D-16A1B1C6B7C5}"/>
                    </a:ext>
                  </a:extLst>
                </p:cNvPr>
                <p:cNvSpPr>
                  <a:spLocks noChangeShapeType="1"/>
                </p:cNvSpPr>
                <p:nvPr/>
              </p:nvSpPr>
              <p:spPr bwMode="auto">
                <a:xfrm>
                  <a:off x="1513" y="2315"/>
                  <a:ext cx="1" cy="86"/>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434" name="Line 784">
                  <a:extLst>
                    <a:ext uri="{FF2B5EF4-FFF2-40B4-BE49-F238E27FC236}">
                      <a16:creationId xmlns:a16="http://schemas.microsoft.com/office/drawing/2014/main" id="{340BB2CC-A0FF-6A23-BAA1-C85F93B0EAEC}"/>
                    </a:ext>
                  </a:extLst>
                </p:cNvPr>
                <p:cNvSpPr>
                  <a:spLocks noChangeShapeType="1"/>
                </p:cNvSpPr>
                <p:nvPr/>
              </p:nvSpPr>
              <p:spPr bwMode="auto">
                <a:xfrm flipV="1">
                  <a:off x="1513" y="2315"/>
                  <a:ext cx="1" cy="86"/>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435" name="Line 785">
                  <a:extLst>
                    <a:ext uri="{FF2B5EF4-FFF2-40B4-BE49-F238E27FC236}">
                      <a16:creationId xmlns:a16="http://schemas.microsoft.com/office/drawing/2014/main" id="{32FA973E-5015-10A6-45EC-FBE4FA687747}"/>
                    </a:ext>
                  </a:extLst>
                </p:cNvPr>
                <p:cNvSpPr>
                  <a:spLocks noChangeShapeType="1"/>
                </p:cNvSpPr>
                <p:nvPr/>
              </p:nvSpPr>
              <p:spPr bwMode="auto">
                <a:xfrm>
                  <a:off x="1618" y="2315"/>
                  <a:ext cx="1" cy="86"/>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436" name="Line 786">
                  <a:extLst>
                    <a:ext uri="{FF2B5EF4-FFF2-40B4-BE49-F238E27FC236}">
                      <a16:creationId xmlns:a16="http://schemas.microsoft.com/office/drawing/2014/main" id="{DB2E69E9-39B5-5A8E-B77B-03A9CCE94713}"/>
                    </a:ext>
                  </a:extLst>
                </p:cNvPr>
                <p:cNvSpPr>
                  <a:spLocks noChangeShapeType="1"/>
                </p:cNvSpPr>
                <p:nvPr/>
              </p:nvSpPr>
              <p:spPr bwMode="auto">
                <a:xfrm flipV="1">
                  <a:off x="1618" y="2315"/>
                  <a:ext cx="1" cy="86"/>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437" name="Line 787">
                  <a:extLst>
                    <a:ext uri="{FF2B5EF4-FFF2-40B4-BE49-F238E27FC236}">
                      <a16:creationId xmlns:a16="http://schemas.microsoft.com/office/drawing/2014/main" id="{F70EB098-2630-1957-75D0-930C8E2DC6A0}"/>
                    </a:ext>
                  </a:extLst>
                </p:cNvPr>
                <p:cNvSpPr>
                  <a:spLocks noChangeShapeType="1"/>
                </p:cNvSpPr>
                <p:nvPr/>
              </p:nvSpPr>
              <p:spPr bwMode="auto">
                <a:xfrm>
                  <a:off x="406" y="1400"/>
                  <a:ext cx="1" cy="77"/>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438" name="Line 788">
                  <a:extLst>
                    <a:ext uri="{FF2B5EF4-FFF2-40B4-BE49-F238E27FC236}">
                      <a16:creationId xmlns:a16="http://schemas.microsoft.com/office/drawing/2014/main" id="{F5290A7B-1EA5-A83E-A4AA-84F886D9A8B7}"/>
                    </a:ext>
                  </a:extLst>
                </p:cNvPr>
                <p:cNvSpPr>
                  <a:spLocks noChangeShapeType="1"/>
                </p:cNvSpPr>
                <p:nvPr/>
              </p:nvSpPr>
              <p:spPr bwMode="auto">
                <a:xfrm flipV="1">
                  <a:off x="406" y="1400"/>
                  <a:ext cx="1" cy="77"/>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439" name="Line 789">
                  <a:extLst>
                    <a:ext uri="{FF2B5EF4-FFF2-40B4-BE49-F238E27FC236}">
                      <a16:creationId xmlns:a16="http://schemas.microsoft.com/office/drawing/2014/main" id="{DF362AC1-BE48-EF64-C3E0-63A1F21A010B}"/>
                    </a:ext>
                  </a:extLst>
                </p:cNvPr>
                <p:cNvSpPr>
                  <a:spLocks noChangeShapeType="1"/>
                </p:cNvSpPr>
                <p:nvPr/>
              </p:nvSpPr>
              <p:spPr bwMode="auto">
                <a:xfrm>
                  <a:off x="496" y="1400"/>
                  <a:ext cx="1" cy="77"/>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440" name="Line 790">
                  <a:extLst>
                    <a:ext uri="{FF2B5EF4-FFF2-40B4-BE49-F238E27FC236}">
                      <a16:creationId xmlns:a16="http://schemas.microsoft.com/office/drawing/2014/main" id="{7A26AA1B-AB44-4C14-FDF0-CE522168085E}"/>
                    </a:ext>
                  </a:extLst>
                </p:cNvPr>
                <p:cNvSpPr>
                  <a:spLocks noChangeShapeType="1"/>
                </p:cNvSpPr>
                <p:nvPr/>
              </p:nvSpPr>
              <p:spPr bwMode="auto">
                <a:xfrm flipV="1">
                  <a:off x="496" y="1400"/>
                  <a:ext cx="1" cy="77"/>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441" name="Line 791">
                  <a:extLst>
                    <a:ext uri="{FF2B5EF4-FFF2-40B4-BE49-F238E27FC236}">
                      <a16:creationId xmlns:a16="http://schemas.microsoft.com/office/drawing/2014/main" id="{26C6D5AC-9A43-D248-E5F7-65CE345B44FA}"/>
                    </a:ext>
                  </a:extLst>
                </p:cNvPr>
                <p:cNvSpPr>
                  <a:spLocks noChangeShapeType="1"/>
                </p:cNvSpPr>
                <p:nvPr/>
              </p:nvSpPr>
              <p:spPr bwMode="auto">
                <a:xfrm>
                  <a:off x="2082" y="2781"/>
                  <a:ext cx="0" cy="19"/>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442" name="Line 792">
                  <a:extLst>
                    <a:ext uri="{FF2B5EF4-FFF2-40B4-BE49-F238E27FC236}">
                      <a16:creationId xmlns:a16="http://schemas.microsoft.com/office/drawing/2014/main" id="{0744452D-BA99-AC1A-8A40-038163EC525A}"/>
                    </a:ext>
                  </a:extLst>
                </p:cNvPr>
                <p:cNvSpPr>
                  <a:spLocks noChangeShapeType="1"/>
                </p:cNvSpPr>
                <p:nvPr/>
              </p:nvSpPr>
              <p:spPr bwMode="auto">
                <a:xfrm flipV="1">
                  <a:off x="2082" y="2781"/>
                  <a:ext cx="0" cy="19"/>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443" name="Line 793">
                  <a:extLst>
                    <a:ext uri="{FF2B5EF4-FFF2-40B4-BE49-F238E27FC236}">
                      <a16:creationId xmlns:a16="http://schemas.microsoft.com/office/drawing/2014/main" id="{44E616BC-8163-42E6-0757-5A5B8FF93E38}"/>
                    </a:ext>
                  </a:extLst>
                </p:cNvPr>
                <p:cNvSpPr>
                  <a:spLocks noChangeShapeType="1"/>
                </p:cNvSpPr>
                <p:nvPr/>
              </p:nvSpPr>
              <p:spPr bwMode="auto">
                <a:xfrm>
                  <a:off x="2107" y="2781"/>
                  <a:ext cx="1" cy="19"/>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444" name="Line 794">
                  <a:extLst>
                    <a:ext uri="{FF2B5EF4-FFF2-40B4-BE49-F238E27FC236}">
                      <a16:creationId xmlns:a16="http://schemas.microsoft.com/office/drawing/2014/main" id="{5791CB2B-88CD-78E8-893D-86A208AE0952}"/>
                    </a:ext>
                  </a:extLst>
                </p:cNvPr>
                <p:cNvSpPr>
                  <a:spLocks noChangeShapeType="1"/>
                </p:cNvSpPr>
                <p:nvPr/>
              </p:nvSpPr>
              <p:spPr bwMode="auto">
                <a:xfrm flipV="1">
                  <a:off x="2107" y="2781"/>
                  <a:ext cx="1" cy="19"/>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445" name="Line 795">
                  <a:extLst>
                    <a:ext uri="{FF2B5EF4-FFF2-40B4-BE49-F238E27FC236}">
                      <a16:creationId xmlns:a16="http://schemas.microsoft.com/office/drawing/2014/main" id="{05C64E8E-B61A-B2F2-212D-7B1CD0990C61}"/>
                    </a:ext>
                  </a:extLst>
                </p:cNvPr>
                <p:cNvSpPr>
                  <a:spLocks noChangeShapeType="1"/>
                </p:cNvSpPr>
                <p:nvPr/>
              </p:nvSpPr>
              <p:spPr bwMode="auto">
                <a:xfrm>
                  <a:off x="1047" y="1929"/>
                  <a:ext cx="0" cy="30"/>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446" name="Line 796">
                  <a:extLst>
                    <a:ext uri="{FF2B5EF4-FFF2-40B4-BE49-F238E27FC236}">
                      <a16:creationId xmlns:a16="http://schemas.microsoft.com/office/drawing/2014/main" id="{1EF1B17D-F875-D139-BADB-DFBC3C592B2D}"/>
                    </a:ext>
                  </a:extLst>
                </p:cNvPr>
                <p:cNvSpPr>
                  <a:spLocks noChangeShapeType="1"/>
                </p:cNvSpPr>
                <p:nvPr/>
              </p:nvSpPr>
              <p:spPr bwMode="auto">
                <a:xfrm flipV="1">
                  <a:off x="1047" y="1929"/>
                  <a:ext cx="0" cy="30"/>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447" name="Line 797">
                  <a:extLst>
                    <a:ext uri="{FF2B5EF4-FFF2-40B4-BE49-F238E27FC236}">
                      <a16:creationId xmlns:a16="http://schemas.microsoft.com/office/drawing/2014/main" id="{D6761C46-7A77-3E6A-A00F-DA6712713146}"/>
                    </a:ext>
                  </a:extLst>
                </p:cNvPr>
                <p:cNvSpPr>
                  <a:spLocks noChangeShapeType="1"/>
                </p:cNvSpPr>
                <p:nvPr/>
              </p:nvSpPr>
              <p:spPr bwMode="auto">
                <a:xfrm>
                  <a:off x="1083" y="1929"/>
                  <a:ext cx="1" cy="30"/>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448" name="Line 798">
                  <a:extLst>
                    <a:ext uri="{FF2B5EF4-FFF2-40B4-BE49-F238E27FC236}">
                      <a16:creationId xmlns:a16="http://schemas.microsoft.com/office/drawing/2014/main" id="{4078A0B0-27F2-B93B-2240-91BC06AF1841}"/>
                    </a:ext>
                  </a:extLst>
                </p:cNvPr>
                <p:cNvSpPr>
                  <a:spLocks noChangeShapeType="1"/>
                </p:cNvSpPr>
                <p:nvPr/>
              </p:nvSpPr>
              <p:spPr bwMode="auto">
                <a:xfrm flipV="1">
                  <a:off x="1083" y="1929"/>
                  <a:ext cx="1" cy="30"/>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449" name="Line 799">
                  <a:extLst>
                    <a:ext uri="{FF2B5EF4-FFF2-40B4-BE49-F238E27FC236}">
                      <a16:creationId xmlns:a16="http://schemas.microsoft.com/office/drawing/2014/main" id="{DDDCCF54-6038-C50A-3059-BB7F16B9F72D}"/>
                    </a:ext>
                  </a:extLst>
                </p:cNvPr>
                <p:cNvSpPr>
                  <a:spLocks noChangeShapeType="1"/>
                </p:cNvSpPr>
                <p:nvPr/>
              </p:nvSpPr>
              <p:spPr bwMode="auto">
                <a:xfrm>
                  <a:off x="1868" y="2606"/>
                  <a:ext cx="1" cy="34"/>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450" name="Line 800">
                  <a:extLst>
                    <a:ext uri="{FF2B5EF4-FFF2-40B4-BE49-F238E27FC236}">
                      <a16:creationId xmlns:a16="http://schemas.microsoft.com/office/drawing/2014/main" id="{AE0BA713-DC3D-AB85-FB33-4831B8F5CDC2}"/>
                    </a:ext>
                  </a:extLst>
                </p:cNvPr>
                <p:cNvSpPr>
                  <a:spLocks noChangeShapeType="1"/>
                </p:cNvSpPr>
                <p:nvPr/>
              </p:nvSpPr>
              <p:spPr bwMode="auto">
                <a:xfrm flipV="1">
                  <a:off x="1868" y="2606"/>
                  <a:ext cx="1" cy="34"/>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451" name="Line 801">
                  <a:extLst>
                    <a:ext uri="{FF2B5EF4-FFF2-40B4-BE49-F238E27FC236}">
                      <a16:creationId xmlns:a16="http://schemas.microsoft.com/office/drawing/2014/main" id="{D755BDD9-9969-E4F9-CDEC-2C0ED1C6B309}"/>
                    </a:ext>
                  </a:extLst>
                </p:cNvPr>
                <p:cNvSpPr>
                  <a:spLocks noChangeShapeType="1"/>
                </p:cNvSpPr>
                <p:nvPr/>
              </p:nvSpPr>
              <p:spPr bwMode="auto">
                <a:xfrm>
                  <a:off x="1908" y="2606"/>
                  <a:ext cx="1" cy="34"/>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452" name="Line 802">
                  <a:extLst>
                    <a:ext uri="{FF2B5EF4-FFF2-40B4-BE49-F238E27FC236}">
                      <a16:creationId xmlns:a16="http://schemas.microsoft.com/office/drawing/2014/main" id="{686E8ED9-FCE6-E3A1-3F97-315BB0080F13}"/>
                    </a:ext>
                  </a:extLst>
                </p:cNvPr>
                <p:cNvSpPr>
                  <a:spLocks noChangeShapeType="1"/>
                </p:cNvSpPr>
                <p:nvPr/>
              </p:nvSpPr>
              <p:spPr bwMode="auto">
                <a:xfrm flipV="1">
                  <a:off x="1908" y="2606"/>
                  <a:ext cx="1" cy="34"/>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453" name="Line 803">
                  <a:extLst>
                    <a:ext uri="{FF2B5EF4-FFF2-40B4-BE49-F238E27FC236}">
                      <a16:creationId xmlns:a16="http://schemas.microsoft.com/office/drawing/2014/main" id="{BB71EAD8-07ED-06CB-5568-C28B17A74679}"/>
                    </a:ext>
                  </a:extLst>
                </p:cNvPr>
                <p:cNvSpPr>
                  <a:spLocks noChangeShapeType="1"/>
                </p:cNvSpPr>
                <p:nvPr/>
              </p:nvSpPr>
              <p:spPr bwMode="auto">
                <a:xfrm>
                  <a:off x="1279" y="2120"/>
                  <a:ext cx="1" cy="27"/>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454" name="Line 804">
                  <a:extLst>
                    <a:ext uri="{FF2B5EF4-FFF2-40B4-BE49-F238E27FC236}">
                      <a16:creationId xmlns:a16="http://schemas.microsoft.com/office/drawing/2014/main" id="{1B09DB96-6A40-1625-3D2F-1C6FB845A6C4}"/>
                    </a:ext>
                  </a:extLst>
                </p:cNvPr>
                <p:cNvSpPr>
                  <a:spLocks noChangeShapeType="1"/>
                </p:cNvSpPr>
                <p:nvPr/>
              </p:nvSpPr>
              <p:spPr bwMode="auto">
                <a:xfrm flipV="1">
                  <a:off x="1279" y="2120"/>
                  <a:ext cx="1" cy="27"/>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455" name="Line 805">
                  <a:extLst>
                    <a:ext uri="{FF2B5EF4-FFF2-40B4-BE49-F238E27FC236}">
                      <a16:creationId xmlns:a16="http://schemas.microsoft.com/office/drawing/2014/main" id="{67363A0D-038B-9315-F508-BC276ADCC4C1}"/>
                    </a:ext>
                  </a:extLst>
                </p:cNvPr>
                <p:cNvSpPr>
                  <a:spLocks noChangeShapeType="1"/>
                </p:cNvSpPr>
                <p:nvPr/>
              </p:nvSpPr>
              <p:spPr bwMode="auto">
                <a:xfrm>
                  <a:off x="1311" y="2120"/>
                  <a:ext cx="1" cy="27"/>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456" name="Line 806">
                  <a:extLst>
                    <a:ext uri="{FF2B5EF4-FFF2-40B4-BE49-F238E27FC236}">
                      <a16:creationId xmlns:a16="http://schemas.microsoft.com/office/drawing/2014/main" id="{415F2152-2266-856D-2081-6D1B0C05F429}"/>
                    </a:ext>
                  </a:extLst>
                </p:cNvPr>
                <p:cNvSpPr>
                  <a:spLocks noChangeShapeType="1"/>
                </p:cNvSpPr>
                <p:nvPr/>
              </p:nvSpPr>
              <p:spPr bwMode="auto">
                <a:xfrm flipV="1">
                  <a:off x="1311" y="2120"/>
                  <a:ext cx="1" cy="27"/>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457" name="Line 807">
                  <a:extLst>
                    <a:ext uri="{FF2B5EF4-FFF2-40B4-BE49-F238E27FC236}">
                      <a16:creationId xmlns:a16="http://schemas.microsoft.com/office/drawing/2014/main" id="{F8749917-2468-E93F-F4AC-BEB77FB70B09}"/>
                    </a:ext>
                  </a:extLst>
                </p:cNvPr>
                <p:cNvSpPr>
                  <a:spLocks noChangeShapeType="1"/>
                </p:cNvSpPr>
                <p:nvPr/>
              </p:nvSpPr>
              <p:spPr bwMode="auto">
                <a:xfrm>
                  <a:off x="913" y="1819"/>
                  <a:ext cx="1" cy="23"/>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458" name="Line 808">
                  <a:extLst>
                    <a:ext uri="{FF2B5EF4-FFF2-40B4-BE49-F238E27FC236}">
                      <a16:creationId xmlns:a16="http://schemas.microsoft.com/office/drawing/2014/main" id="{43EBDB68-17B3-CA06-49E9-57DDFC6A448A}"/>
                    </a:ext>
                  </a:extLst>
                </p:cNvPr>
                <p:cNvSpPr>
                  <a:spLocks noChangeShapeType="1"/>
                </p:cNvSpPr>
                <p:nvPr/>
              </p:nvSpPr>
              <p:spPr bwMode="auto">
                <a:xfrm flipV="1">
                  <a:off x="913" y="1819"/>
                  <a:ext cx="1" cy="23"/>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459" name="Line 809">
                  <a:extLst>
                    <a:ext uri="{FF2B5EF4-FFF2-40B4-BE49-F238E27FC236}">
                      <a16:creationId xmlns:a16="http://schemas.microsoft.com/office/drawing/2014/main" id="{3B053086-4C9B-692D-67EC-75DEBD2634EB}"/>
                    </a:ext>
                  </a:extLst>
                </p:cNvPr>
                <p:cNvSpPr>
                  <a:spLocks noChangeShapeType="1"/>
                </p:cNvSpPr>
                <p:nvPr/>
              </p:nvSpPr>
              <p:spPr bwMode="auto">
                <a:xfrm>
                  <a:off x="942" y="1819"/>
                  <a:ext cx="1" cy="23"/>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33806" name="Group 810">
                <a:extLst>
                  <a:ext uri="{FF2B5EF4-FFF2-40B4-BE49-F238E27FC236}">
                    <a16:creationId xmlns:a16="http://schemas.microsoft.com/office/drawing/2014/main" id="{C77EDC3C-B3FF-BA6F-16D4-BE3D412270B0}"/>
                  </a:ext>
                </a:extLst>
              </p:cNvPr>
              <p:cNvGrpSpPr>
                <a:grpSpLocks/>
              </p:cNvGrpSpPr>
              <p:nvPr/>
            </p:nvGrpSpPr>
            <p:grpSpPr bwMode="auto">
              <a:xfrm>
                <a:off x="8" y="1202"/>
                <a:ext cx="2635" cy="2064"/>
                <a:chOff x="8" y="1202"/>
                <a:chExt cx="2635" cy="2064"/>
              </a:xfrm>
            </p:grpSpPr>
            <p:sp>
              <p:nvSpPr>
                <p:cNvPr id="34060" name="Line 811">
                  <a:extLst>
                    <a:ext uri="{FF2B5EF4-FFF2-40B4-BE49-F238E27FC236}">
                      <a16:creationId xmlns:a16="http://schemas.microsoft.com/office/drawing/2014/main" id="{B29B741D-DD0D-299E-ECDF-7D84BC013BEC}"/>
                    </a:ext>
                  </a:extLst>
                </p:cNvPr>
                <p:cNvSpPr>
                  <a:spLocks noChangeShapeType="1"/>
                </p:cNvSpPr>
                <p:nvPr/>
              </p:nvSpPr>
              <p:spPr bwMode="auto">
                <a:xfrm flipV="1">
                  <a:off x="942" y="1819"/>
                  <a:ext cx="1" cy="23"/>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061" name="Line 812">
                  <a:extLst>
                    <a:ext uri="{FF2B5EF4-FFF2-40B4-BE49-F238E27FC236}">
                      <a16:creationId xmlns:a16="http://schemas.microsoft.com/office/drawing/2014/main" id="{7826E0DC-5F45-34D2-707F-1B63A2E596E2}"/>
                    </a:ext>
                  </a:extLst>
                </p:cNvPr>
                <p:cNvSpPr>
                  <a:spLocks noChangeShapeType="1"/>
                </p:cNvSpPr>
                <p:nvPr/>
              </p:nvSpPr>
              <p:spPr bwMode="auto">
                <a:xfrm>
                  <a:off x="1213" y="2067"/>
                  <a:ext cx="1" cy="26"/>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062" name="Line 813">
                  <a:extLst>
                    <a:ext uri="{FF2B5EF4-FFF2-40B4-BE49-F238E27FC236}">
                      <a16:creationId xmlns:a16="http://schemas.microsoft.com/office/drawing/2014/main" id="{AC73E9D1-F531-9417-AF9E-D38076942353}"/>
                    </a:ext>
                  </a:extLst>
                </p:cNvPr>
                <p:cNvSpPr>
                  <a:spLocks noChangeShapeType="1"/>
                </p:cNvSpPr>
                <p:nvPr/>
              </p:nvSpPr>
              <p:spPr bwMode="auto">
                <a:xfrm flipV="1">
                  <a:off x="1213" y="2067"/>
                  <a:ext cx="1" cy="26"/>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063" name="Line 814">
                  <a:extLst>
                    <a:ext uri="{FF2B5EF4-FFF2-40B4-BE49-F238E27FC236}">
                      <a16:creationId xmlns:a16="http://schemas.microsoft.com/office/drawing/2014/main" id="{B9C30D28-D0F8-1454-CCC4-ABA0DEEE9B65}"/>
                    </a:ext>
                  </a:extLst>
                </p:cNvPr>
                <p:cNvSpPr>
                  <a:spLocks noChangeShapeType="1"/>
                </p:cNvSpPr>
                <p:nvPr/>
              </p:nvSpPr>
              <p:spPr bwMode="auto">
                <a:xfrm>
                  <a:off x="1245" y="2067"/>
                  <a:ext cx="1" cy="26"/>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064" name="Line 815">
                  <a:extLst>
                    <a:ext uri="{FF2B5EF4-FFF2-40B4-BE49-F238E27FC236}">
                      <a16:creationId xmlns:a16="http://schemas.microsoft.com/office/drawing/2014/main" id="{6DC3E062-5136-603D-0CD8-B8DFFFA9B058}"/>
                    </a:ext>
                  </a:extLst>
                </p:cNvPr>
                <p:cNvSpPr>
                  <a:spLocks noChangeShapeType="1"/>
                </p:cNvSpPr>
                <p:nvPr/>
              </p:nvSpPr>
              <p:spPr bwMode="auto">
                <a:xfrm flipV="1">
                  <a:off x="1245" y="2067"/>
                  <a:ext cx="1" cy="26"/>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065" name="Line 816">
                  <a:extLst>
                    <a:ext uri="{FF2B5EF4-FFF2-40B4-BE49-F238E27FC236}">
                      <a16:creationId xmlns:a16="http://schemas.microsoft.com/office/drawing/2014/main" id="{FFFC9AD1-DE5B-ED2C-D1F5-8E14D1772EFB}"/>
                    </a:ext>
                  </a:extLst>
                </p:cNvPr>
                <p:cNvSpPr>
                  <a:spLocks noChangeShapeType="1"/>
                </p:cNvSpPr>
                <p:nvPr/>
              </p:nvSpPr>
              <p:spPr bwMode="auto">
                <a:xfrm>
                  <a:off x="1701" y="2465"/>
                  <a:ext cx="1" cy="60"/>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066" name="Line 817">
                  <a:extLst>
                    <a:ext uri="{FF2B5EF4-FFF2-40B4-BE49-F238E27FC236}">
                      <a16:creationId xmlns:a16="http://schemas.microsoft.com/office/drawing/2014/main" id="{7DC13C00-2FC5-5E03-83E2-D5077345F02C}"/>
                    </a:ext>
                  </a:extLst>
                </p:cNvPr>
                <p:cNvSpPr>
                  <a:spLocks noChangeShapeType="1"/>
                </p:cNvSpPr>
                <p:nvPr/>
              </p:nvSpPr>
              <p:spPr bwMode="auto">
                <a:xfrm flipV="1">
                  <a:off x="1701" y="2465"/>
                  <a:ext cx="1" cy="60"/>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067" name="Line 818">
                  <a:extLst>
                    <a:ext uri="{FF2B5EF4-FFF2-40B4-BE49-F238E27FC236}">
                      <a16:creationId xmlns:a16="http://schemas.microsoft.com/office/drawing/2014/main" id="{C3949BDF-B921-BCD7-7085-4A72B4E70B66}"/>
                    </a:ext>
                  </a:extLst>
                </p:cNvPr>
                <p:cNvSpPr>
                  <a:spLocks noChangeShapeType="1"/>
                </p:cNvSpPr>
                <p:nvPr/>
              </p:nvSpPr>
              <p:spPr bwMode="auto">
                <a:xfrm>
                  <a:off x="1774" y="2465"/>
                  <a:ext cx="1" cy="60"/>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068" name="Line 819">
                  <a:extLst>
                    <a:ext uri="{FF2B5EF4-FFF2-40B4-BE49-F238E27FC236}">
                      <a16:creationId xmlns:a16="http://schemas.microsoft.com/office/drawing/2014/main" id="{550D6826-BBC9-9965-C3C8-DF8022D9C9B1}"/>
                    </a:ext>
                  </a:extLst>
                </p:cNvPr>
                <p:cNvSpPr>
                  <a:spLocks noChangeShapeType="1"/>
                </p:cNvSpPr>
                <p:nvPr/>
              </p:nvSpPr>
              <p:spPr bwMode="auto">
                <a:xfrm flipV="1">
                  <a:off x="1774" y="2465"/>
                  <a:ext cx="1" cy="60"/>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069" name="Line 820">
                  <a:extLst>
                    <a:ext uri="{FF2B5EF4-FFF2-40B4-BE49-F238E27FC236}">
                      <a16:creationId xmlns:a16="http://schemas.microsoft.com/office/drawing/2014/main" id="{D32A42D1-A461-6146-69D9-92E6469E528B}"/>
                    </a:ext>
                  </a:extLst>
                </p:cNvPr>
                <p:cNvSpPr>
                  <a:spLocks noChangeShapeType="1"/>
                </p:cNvSpPr>
                <p:nvPr/>
              </p:nvSpPr>
              <p:spPr bwMode="auto">
                <a:xfrm>
                  <a:off x="711" y="1651"/>
                  <a:ext cx="0" cy="30"/>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070" name="Line 821">
                  <a:extLst>
                    <a:ext uri="{FF2B5EF4-FFF2-40B4-BE49-F238E27FC236}">
                      <a16:creationId xmlns:a16="http://schemas.microsoft.com/office/drawing/2014/main" id="{FC88D4F5-05F8-B7E3-AD2E-89447325A562}"/>
                    </a:ext>
                  </a:extLst>
                </p:cNvPr>
                <p:cNvSpPr>
                  <a:spLocks noChangeShapeType="1"/>
                </p:cNvSpPr>
                <p:nvPr/>
              </p:nvSpPr>
              <p:spPr bwMode="auto">
                <a:xfrm flipV="1">
                  <a:off x="711" y="1651"/>
                  <a:ext cx="0" cy="30"/>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071" name="Line 822">
                  <a:extLst>
                    <a:ext uri="{FF2B5EF4-FFF2-40B4-BE49-F238E27FC236}">
                      <a16:creationId xmlns:a16="http://schemas.microsoft.com/office/drawing/2014/main" id="{DCB67EE0-5CD4-86BE-E6C7-C5DD1C635C92}"/>
                    </a:ext>
                  </a:extLst>
                </p:cNvPr>
                <p:cNvSpPr>
                  <a:spLocks noChangeShapeType="1"/>
                </p:cNvSpPr>
                <p:nvPr/>
              </p:nvSpPr>
              <p:spPr bwMode="auto">
                <a:xfrm>
                  <a:off x="746" y="1651"/>
                  <a:ext cx="1" cy="30"/>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072" name="Line 823">
                  <a:extLst>
                    <a:ext uri="{FF2B5EF4-FFF2-40B4-BE49-F238E27FC236}">
                      <a16:creationId xmlns:a16="http://schemas.microsoft.com/office/drawing/2014/main" id="{C2058982-BAF2-EBC3-5357-9EF0F33D1305}"/>
                    </a:ext>
                  </a:extLst>
                </p:cNvPr>
                <p:cNvSpPr>
                  <a:spLocks noChangeShapeType="1"/>
                </p:cNvSpPr>
                <p:nvPr/>
              </p:nvSpPr>
              <p:spPr bwMode="auto">
                <a:xfrm flipV="1">
                  <a:off x="746" y="1651"/>
                  <a:ext cx="1" cy="30"/>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073" name="Line 824">
                  <a:extLst>
                    <a:ext uri="{FF2B5EF4-FFF2-40B4-BE49-F238E27FC236}">
                      <a16:creationId xmlns:a16="http://schemas.microsoft.com/office/drawing/2014/main" id="{956B5144-C68D-B7E4-12B7-ED6911A5A2EA}"/>
                    </a:ext>
                  </a:extLst>
                </p:cNvPr>
                <p:cNvSpPr>
                  <a:spLocks noChangeShapeType="1"/>
                </p:cNvSpPr>
                <p:nvPr/>
              </p:nvSpPr>
              <p:spPr bwMode="auto">
                <a:xfrm>
                  <a:off x="2060" y="2764"/>
                  <a:ext cx="1" cy="13"/>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074" name="Line 825">
                  <a:extLst>
                    <a:ext uri="{FF2B5EF4-FFF2-40B4-BE49-F238E27FC236}">
                      <a16:creationId xmlns:a16="http://schemas.microsoft.com/office/drawing/2014/main" id="{BAF54D32-1BD3-3216-37F9-DB8E0877C49E}"/>
                    </a:ext>
                  </a:extLst>
                </p:cNvPr>
                <p:cNvSpPr>
                  <a:spLocks noChangeShapeType="1"/>
                </p:cNvSpPr>
                <p:nvPr/>
              </p:nvSpPr>
              <p:spPr bwMode="auto">
                <a:xfrm flipV="1">
                  <a:off x="2060" y="2764"/>
                  <a:ext cx="1" cy="13"/>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075" name="Line 826">
                  <a:extLst>
                    <a:ext uri="{FF2B5EF4-FFF2-40B4-BE49-F238E27FC236}">
                      <a16:creationId xmlns:a16="http://schemas.microsoft.com/office/drawing/2014/main" id="{8EDA06F7-0798-3240-72C7-F30AE06C07D2}"/>
                    </a:ext>
                  </a:extLst>
                </p:cNvPr>
                <p:cNvSpPr>
                  <a:spLocks noChangeShapeType="1"/>
                </p:cNvSpPr>
                <p:nvPr/>
              </p:nvSpPr>
              <p:spPr bwMode="auto">
                <a:xfrm>
                  <a:off x="2075" y="2764"/>
                  <a:ext cx="1" cy="13"/>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076" name="Line 827">
                  <a:extLst>
                    <a:ext uri="{FF2B5EF4-FFF2-40B4-BE49-F238E27FC236}">
                      <a16:creationId xmlns:a16="http://schemas.microsoft.com/office/drawing/2014/main" id="{2DEEC6C0-7BFC-4129-EA73-2D1F6DB1FABA}"/>
                    </a:ext>
                  </a:extLst>
                </p:cNvPr>
                <p:cNvSpPr>
                  <a:spLocks noChangeShapeType="1"/>
                </p:cNvSpPr>
                <p:nvPr/>
              </p:nvSpPr>
              <p:spPr bwMode="auto">
                <a:xfrm flipV="1">
                  <a:off x="2075" y="2764"/>
                  <a:ext cx="1" cy="13"/>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077" name="Line 828">
                  <a:extLst>
                    <a:ext uri="{FF2B5EF4-FFF2-40B4-BE49-F238E27FC236}">
                      <a16:creationId xmlns:a16="http://schemas.microsoft.com/office/drawing/2014/main" id="{8843D8F9-EDD8-1D09-AAEF-7472347C5B75}"/>
                    </a:ext>
                  </a:extLst>
                </p:cNvPr>
                <p:cNvSpPr>
                  <a:spLocks noChangeShapeType="1"/>
                </p:cNvSpPr>
                <p:nvPr/>
              </p:nvSpPr>
              <p:spPr bwMode="auto">
                <a:xfrm>
                  <a:off x="974" y="1869"/>
                  <a:ext cx="1" cy="30"/>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078" name="Line 829">
                  <a:extLst>
                    <a:ext uri="{FF2B5EF4-FFF2-40B4-BE49-F238E27FC236}">
                      <a16:creationId xmlns:a16="http://schemas.microsoft.com/office/drawing/2014/main" id="{2A36CEFC-4C4A-5E7B-5A01-E2D76E623D2F}"/>
                    </a:ext>
                  </a:extLst>
                </p:cNvPr>
                <p:cNvSpPr>
                  <a:spLocks noChangeShapeType="1"/>
                </p:cNvSpPr>
                <p:nvPr/>
              </p:nvSpPr>
              <p:spPr bwMode="auto">
                <a:xfrm flipV="1">
                  <a:off x="974" y="1869"/>
                  <a:ext cx="1" cy="30"/>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079" name="Line 830">
                  <a:extLst>
                    <a:ext uri="{FF2B5EF4-FFF2-40B4-BE49-F238E27FC236}">
                      <a16:creationId xmlns:a16="http://schemas.microsoft.com/office/drawing/2014/main" id="{0744070D-E70F-7DA9-B400-58359C6D3E4D}"/>
                    </a:ext>
                  </a:extLst>
                </p:cNvPr>
                <p:cNvSpPr>
                  <a:spLocks noChangeShapeType="1"/>
                </p:cNvSpPr>
                <p:nvPr/>
              </p:nvSpPr>
              <p:spPr bwMode="auto">
                <a:xfrm>
                  <a:off x="1011" y="1869"/>
                  <a:ext cx="1" cy="30"/>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080" name="Line 831">
                  <a:extLst>
                    <a:ext uri="{FF2B5EF4-FFF2-40B4-BE49-F238E27FC236}">
                      <a16:creationId xmlns:a16="http://schemas.microsoft.com/office/drawing/2014/main" id="{48BB11A6-2FCA-71F0-8182-02BF2CFCF1ED}"/>
                    </a:ext>
                  </a:extLst>
                </p:cNvPr>
                <p:cNvSpPr>
                  <a:spLocks noChangeShapeType="1"/>
                </p:cNvSpPr>
                <p:nvPr/>
              </p:nvSpPr>
              <p:spPr bwMode="auto">
                <a:xfrm flipV="1">
                  <a:off x="1011" y="1869"/>
                  <a:ext cx="1" cy="30"/>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081" name="Line 832">
                  <a:extLst>
                    <a:ext uri="{FF2B5EF4-FFF2-40B4-BE49-F238E27FC236}">
                      <a16:creationId xmlns:a16="http://schemas.microsoft.com/office/drawing/2014/main" id="{9F2A4E2B-ADC9-FCA6-8C59-4524CDFEE13B}"/>
                    </a:ext>
                  </a:extLst>
                </p:cNvPr>
                <p:cNvSpPr>
                  <a:spLocks noChangeShapeType="1"/>
                </p:cNvSpPr>
                <p:nvPr/>
              </p:nvSpPr>
              <p:spPr bwMode="auto">
                <a:xfrm>
                  <a:off x="1973" y="2693"/>
                  <a:ext cx="1" cy="10"/>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082" name="Line 833">
                  <a:extLst>
                    <a:ext uri="{FF2B5EF4-FFF2-40B4-BE49-F238E27FC236}">
                      <a16:creationId xmlns:a16="http://schemas.microsoft.com/office/drawing/2014/main" id="{8F24B9DE-3301-9234-3B7C-5A98193B3A98}"/>
                    </a:ext>
                  </a:extLst>
                </p:cNvPr>
                <p:cNvSpPr>
                  <a:spLocks noChangeShapeType="1"/>
                </p:cNvSpPr>
                <p:nvPr/>
              </p:nvSpPr>
              <p:spPr bwMode="auto">
                <a:xfrm flipV="1">
                  <a:off x="1973" y="2693"/>
                  <a:ext cx="1" cy="10"/>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083" name="Line 834">
                  <a:extLst>
                    <a:ext uri="{FF2B5EF4-FFF2-40B4-BE49-F238E27FC236}">
                      <a16:creationId xmlns:a16="http://schemas.microsoft.com/office/drawing/2014/main" id="{06D639E9-B028-E0F9-267F-F515ED3F2C32}"/>
                    </a:ext>
                  </a:extLst>
                </p:cNvPr>
                <p:cNvSpPr>
                  <a:spLocks noChangeShapeType="1"/>
                </p:cNvSpPr>
                <p:nvPr/>
              </p:nvSpPr>
              <p:spPr bwMode="auto">
                <a:xfrm>
                  <a:off x="1987" y="2693"/>
                  <a:ext cx="1" cy="10"/>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084" name="Line 835">
                  <a:extLst>
                    <a:ext uri="{FF2B5EF4-FFF2-40B4-BE49-F238E27FC236}">
                      <a16:creationId xmlns:a16="http://schemas.microsoft.com/office/drawing/2014/main" id="{EF5B1FF9-71F7-E158-5A6C-FE6422C7CD9F}"/>
                    </a:ext>
                  </a:extLst>
                </p:cNvPr>
                <p:cNvSpPr>
                  <a:spLocks noChangeShapeType="1"/>
                </p:cNvSpPr>
                <p:nvPr/>
              </p:nvSpPr>
              <p:spPr bwMode="auto">
                <a:xfrm flipV="1">
                  <a:off x="1987" y="2693"/>
                  <a:ext cx="1" cy="10"/>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085" name="Line 836">
                  <a:extLst>
                    <a:ext uri="{FF2B5EF4-FFF2-40B4-BE49-F238E27FC236}">
                      <a16:creationId xmlns:a16="http://schemas.microsoft.com/office/drawing/2014/main" id="{90DB8AFC-744D-7F9E-DA19-658B8B8F91B9}"/>
                    </a:ext>
                  </a:extLst>
                </p:cNvPr>
                <p:cNvSpPr>
                  <a:spLocks noChangeShapeType="1"/>
                </p:cNvSpPr>
                <p:nvPr/>
              </p:nvSpPr>
              <p:spPr bwMode="auto">
                <a:xfrm>
                  <a:off x="2038" y="2746"/>
                  <a:ext cx="1" cy="1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086" name="Line 837">
                  <a:extLst>
                    <a:ext uri="{FF2B5EF4-FFF2-40B4-BE49-F238E27FC236}">
                      <a16:creationId xmlns:a16="http://schemas.microsoft.com/office/drawing/2014/main" id="{CCC085E5-8A12-8E78-E2D6-6DABDC6A73A3}"/>
                    </a:ext>
                  </a:extLst>
                </p:cNvPr>
                <p:cNvSpPr>
                  <a:spLocks noChangeShapeType="1"/>
                </p:cNvSpPr>
                <p:nvPr/>
              </p:nvSpPr>
              <p:spPr bwMode="auto">
                <a:xfrm flipV="1">
                  <a:off x="2038" y="2746"/>
                  <a:ext cx="1" cy="1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087" name="Line 838">
                  <a:extLst>
                    <a:ext uri="{FF2B5EF4-FFF2-40B4-BE49-F238E27FC236}">
                      <a16:creationId xmlns:a16="http://schemas.microsoft.com/office/drawing/2014/main" id="{29A6577C-864A-8724-566B-41EDDBC2F52D}"/>
                    </a:ext>
                  </a:extLst>
                </p:cNvPr>
                <p:cNvSpPr>
                  <a:spLocks noChangeShapeType="1"/>
                </p:cNvSpPr>
                <p:nvPr/>
              </p:nvSpPr>
              <p:spPr bwMode="auto">
                <a:xfrm>
                  <a:off x="2053" y="2746"/>
                  <a:ext cx="1" cy="1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088" name="Line 839">
                  <a:extLst>
                    <a:ext uri="{FF2B5EF4-FFF2-40B4-BE49-F238E27FC236}">
                      <a16:creationId xmlns:a16="http://schemas.microsoft.com/office/drawing/2014/main" id="{1D77B6C5-D1AC-36DB-E1BB-3FC7143384B1}"/>
                    </a:ext>
                  </a:extLst>
                </p:cNvPr>
                <p:cNvSpPr>
                  <a:spLocks noChangeShapeType="1"/>
                </p:cNvSpPr>
                <p:nvPr/>
              </p:nvSpPr>
              <p:spPr bwMode="auto">
                <a:xfrm flipV="1">
                  <a:off x="2053" y="2746"/>
                  <a:ext cx="1" cy="1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089" name="Line 840">
                  <a:extLst>
                    <a:ext uri="{FF2B5EF4-FFF2-40B4-BE49-F238E27FC236}">
                      <a16:creationId xmlns:a16="http://schemas.microsoft.com/office/drawing/2014/main" id="{C28EA65D-D382-3BF6-8605-81492ECC3A7A}"/>
                    </a:ext>
                  </a:extLst>
                </p:cNvPr>
                <p:cNvSpPr>
                  <a:spLocks noChangeShapeType="1"/>
                </p:cNvSpPr>
                <p:nvPr/>
              </p:nvSpPr>
              <p:spPr bwMode="auto">
                <a:xfrm>
                  <a:off x="2013" y="2727"/>
                  <a:ext cx="1" cy="17"/>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090" name="Line 841">
                  <a:extLst>
                    <a:ext uri="{FF2B5EF4-FFF2-40B4-BE49-F238E27FC236}">
                      <a16:creationId xmlns:a16="http://schemas.microsoft.com/office/drawing/2014/main" id="{7AA04524-C630-9819-345B-D7F4BD31AB3D}"/>
                    </a:ext>
                  </a:extLst>
                </p:cNvPr>
                <p:cNvSpPr>
                  <a:spLocks noChangeShapeType="1"/>
                </p:cNvSpPr>
                <p:nvPr/>
              </p:nvSpPr>
              <p:spPr bwMode="auto">
                <a:xfrm flipV="1">
                  <a:off x="2013" y="2727"/>
                  <a:ext cx="1" cy="17"/>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091" name="Line 842">
                  <a:extLst>
                    <a:ext uri="{FF2B5EF4-FFF2-40B4-BE49-F238E27FC236}">
                      <a16:creationId xmlns:a16="http://schemas.microsoft.com/office/drawing/2014/main" id="{59832DAD-46F3-F545-C15B-437BA2994A2F}"/>
                    </a:ext>
                  </a:extLst>
                </p:cNvPr>
                <p:cNvSpPr>
                  <a:spLocks noChangeShapeType="1"/>
                </p:cNvSpPr>
                <p:nvPr/>
              </p:nvSpPr>
              <p:spPr bwMode="auto">
                <a:xfrm>
                  <a:off x="2035" y="2727"/>
                  <a:ext cx="1" cy="17"/>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092" name="Line 843">
                  <a:extLst>
                    <a:ext uri="{FF2B5EF4-FFF2-40B4-BE49-F238E27FC236}">
                      <a16:creationId xmlns:a16="http://schemas.microsoft.com/office/drawing/2014/main" id="{274EC8D3-A219-DD77-212E-31999F67BD66}"/>
                    </a:ext>
                  </a:extLst>
                </p:cNvPr>
                <p:cNvSpPr>
                  <a:spLocks noChangeShapeType="1"/>
                </p:cNvSpPr>
                <p:nvPr/>
              </p:nvSpPr>
              <p:spPr bwMode="auto">
                <a:xfrm flipV="1">
                  <a:off x="2035" y="2727"/>
                  <a:ext cx="1" cy="17"/>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093" name="Line 844">
                  <a:extLst>
                    <a:ext uri="{FF2B5EF4-FFF2-40B4-BE49-F238E27FC236}">
                      <a16:creationId xmlns:a16="http://schemas.microsoft.com/office/drawing/2014/main" id="{55F2E95E-B1FD-BDAB-4F0C-552AC27A72A6}"/>
                    </a:ext>
                  </a:extLst>
                </p:cNvPr>
                <p:cNvSpPr>
                  <a:spLocks noChangeShapeType="1"/>
                </p:cNvSpPr>
                <p:nvPr/>
              </p:nvSpPr>
              <p:spPr bwMode="auto">
                <a:xfrm>
                  <a:off x="507" y="1484"/>
                  <a:ext cx="1" cy="147"/>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094" name="Line 845">
                  <a:extLst>
                    <a:ext uri="{FF2B5EF4-FFF2-40B4-BE49-F238E27FC236}">
                      <a16:creationId xmlns:a16="http://schemas.microsoft.com/office/drawing/2014/main" id="{1D88597A-421D-A278-C1BD-C1810B847096}"/>
                    </a:ext>
                  </a:extLst>
                </p:cNvPr>
                <p:cNvSpPr>
                  <a:spLocks noChangeShapeType="1"/>
                </p:cNvSpPr>
                <p:nvPr/>
              </p:nvSpPr>
              <p:spPr bwMode="auto">
                <a:xfrm>
                  <a:off x="507" y="1484"/>
                  <a:ext cx="178" cy="0"/>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095" name="Line 846">
                  <a:extLst>
                    <a:ext uri="{FF2B5EF4-FFF2-40B4-BE49-F238E27FC236}">
                      <a16:creationId xmlns:a16="http://schemas.microsoft.com/office/drawing/2014/main" id="{6A35BB93-9464-F018-ADA3-8248DDA421C1}"/>
                    </a:ext>
                  </a:extLst>
                </p:cNvPr>
                <p:cNvSpPr>
                  <a:spLocks noChangeShapeType="1"/>
                </p:cNvSpPr>
                <p:nvPr/>
              </p:nvSpPr>
              <p:spPr bwMode="auto">
                <a:xfrm>
                  <a:off x="685" y="1484"/>
                  <a:ext cx="1" cy="147"/>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096" name="Line 847">
                  <a:extLst>
                    <a:ext uri="{FF2B5EF4-FFF2-40B4-BE49-F238E27FC236}">
                      <a16:creationId xmlns:a16="http://schemas.microsoft.com/office/drawing/2014/main" id="{FA664111-71F3-CE37-4A55-0DD7B3C91968}"/>
                    </a:ext>
                  </a:extLst>
                </p:cNvPr>
                <p:cNvSpPr>
                  <a:spLocks noChangeShapeType="1"/>
                </p:cNvSpPr>
                <p:nvPr/>
              </p:nvSpPr>
              <p:spPr bwMode="auto">
                <a:xfrm flipH="1">
                  <a:off x="507" y="1631"/>
                  <a:ext cx="178"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097" name="Line 848">
                  <a:extLst>
                    <a:ext uri="{FF2B5EF4-FFF2-40B4-BE49-F238E27FC236}">
                      <a16:creationId xmlns:a16="http://schemas.microsoft.com/office/drawing/2014/main" id="{D5E283CB-96AF-8A46-045D-E6D1196A9283}"/>
                    </a:ext>
                  </a:extLst>
                </p:cNvPr>
                <p:cNvSpPr>
                  <a:spLocks noChangeShapeType="1"/>
                </p:cNvSpPr>
                <p:nvPr/>
              </p:nvSpPr>
              <p:spPr bwMode="auto">
                <a:xfrm>
                  <a:off x="2205" y="2884"/>
                  <a:ext cx="1" cy="11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098" name="Line 849">
                  <a:extLst>
                    <a:ext uri="{FF2B5EF4-FFF2-40B4-BE49-F238E27FC236}">
                      <a16:creationId xmlns:a16="http://schemas.microsoft.com/office/drawing/2014/main" id="{CF620EF3-4F61-8E7D-565F-7CB37917FBB5}"/>
                    </a:ext>
                  </a:extLst>
                </p:cNvPr>
                <p:cNvSpPr>
                  <a:spLocks noChangeShapeType="1"/>
                </p:cNvSpPr>
                <p:nvPr/>
              </p:nvSpPr>
              <p:spPr bwMode="auto">
                <a:xfrm>
                  <a:off x="2205" y="2884"/>
                  <a:ext cx="137"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099" name="Line 850">
                  <a:extLst>
                    <a:ext uri="{FF2B5EF4-FFF2-40B4-BE49-F238E27FC236}">
                      <a16:creationId xmlns:a16="http://schemas.microsoft.com/office/drawing/2014/main" id="{65FDE290-FB4E-F17B-41CB-A990B21CB31A}"/>
                    </a:ext>
                  </a:extLst>
                </p:cNvPr>
                <p:cNvSpPr>
                  <a:spLocks noChangeShapeType="1"/>
                </p:cNvSpPr>
                <p:nvPr/>
              </p:nvSpPr>
              <p:spPr bwMode="auto">
                <a:xfrm>
                  <a:off x="2342" y="2884"/>
                  <a:ext cx="1" cy="11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100" name="Line 851">
                  <a:extLst>
                    <a:ext uri="{FF2B5EF4-FFF2-40B4-BE49-F238E27FC236}">
                      <a16:creationId xmlns:a16="http://schemas.microsoft.com/office/drawing/2014/main" id="{71E54EF5-0872-25B6-2748-87F47CB660E0}"/>
                    </a:ext>
                  </a:extLst>
                </p:cNvPr>
                <p:cNvSpPr>
                  <a:spLocks noChangeShapeType="1"/>
                </p:cNvSpPr>
                <p:nvPr/>
              </p:nvSpPr>
              <p:spPr bwMode="auto">
                <a:xfrm flipH="1">
                  <a:off x="2205" y="2995"/>
                  <a:ext cx="137" cy="0"/>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101" name="Line 852">
                  <a:extLst>
                    <a:ext uri="{FF2B5EF4-FFF2-40B4-BE49-F238E27FC236}">
                      <a16:creationId xmlns:a16="http://schemas.microsoft.com/office/drawing/2014/main" id="{D52E74DC-7AB5-F752-549A-DD16EA26CADE}"/>
                    </a:ext>
                  </a:extLst>
                </p:cNvPr>
                <p:cNvSpPr>
                  <a:spLocks noChangeShapeType="1"/>
                </p:cNvSpPr>
                <p:nvPr/>
              </p:nvSpPr>
              <p:spPr bwMode="auto">
                <a:xfrm>
                  <a:off x="2114" y="2807"/>
                  <a:ext cx="1" cy="47"/>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102" name="Line 853">
                  <a:extLst>
                    <a:ext uri="{FF2B5EF4-FFF2-40B4-BE49-F238E27FC236}">
                      <a16:creationId xmlns:a16="http://schemas.microsoft.com/office/drawing/2014/main" id="{21DCE4F1-BB37-1D31-FCF6-7899AA9FA776}"/>
                    </a:ext>
                  </a:extLst>
                </p:cNvPr>
                <p:cNvSpPr>
                  <a:spLocks noChangeShapeType="1"/>
                </p:cNvSpPr>
                <p:nvPr/>
              </p:nvSpPr>
              <p:spPr bwMode="auto">
                <a:xfrm>
                  <a:off x="2114" y="2807"/>
                  <a:ext cx="55"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103" name="Line 854">
                  <a:extLst>
                    <a:ext uri="{FF2B5EF4-FFF2-40B4-BE49-F238E27FC236}">
                      <a16:creationId xmlns:a16="http://schemas.microsoft.com/office/drawing/2014/main" id="{2069E412-730F-FABC-F264-13129804504C}"/>
                    </a:ext>
                  </a:extLst>
                </p:cNvPr>
                <p:cNvSpPr>
                  <a:spLocks noChangeShapeType="1"/>
                </p:cNvSpPr>
                <p:nvPr/>
              </p:nvSpPr>
              <p:spPr bwMode="auto">
                <a:xfrm>
                  <a:off x="2169" y="2807"/>
                  <a:ext cx="0" cy="47"/>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104" name="Line 855">
                  <a:extLst>
                    <a:ext uri="{FF2B5EF4-FFF2-40B4-BE49-F238E27FC236}">
                      <a16:creationId xmlns:a16="http://schemas.microsoft.com/office/drawing/2014/main" id="{06625B43-B6B2-7D78-84E7-1DA2ED7FAEC8}"/>
                    </a:ext>
                  </a:extLst>
                </p:cNvPr>
                <p:cNvSpPr>
                  <a:spLocks noChangeShapeType="1"/>
                </p:cNvSpPr>
                <p:nvPr/>
              </p:nvSpPr>
              <p:spPr bwMode="auto">
                <a:xfrm flipH="1">
                  <a:off x="2114" y="2854"/>
                  <a:ext cx="55" cy="0"/>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105" name="Line 856">
                  <a:extLst>
                    <a:ext uri="{FF2B5EF4-FFF2-40B4-BE49-F238E27FC236}">
                      <a16:creationId xmlns:a16="http://schemas.microsoft.com/office/drawing/2014/main" id="{26180453-FBF0-01BB-8F66-B85262751A53}"/>
                    </a:ext>
                  </a:extLst>
                </p:cNvPr>
                <p:cNvSpPr>
                  <a:spLocks noChangeShapeType="1"/>
                </p:cNvSpPr>
                <p:nvPr/>
              </p:nvSpPr>
              <p:spPr bwMode="auto">
                <a:xfrm>
                  <a:off x="1329" y="2160"/>
                  <a:ext cx="1" cy="9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106" name="Line 857">
                  <a:extLst>
                    <a:ext uri="{FF2B5EF4-FFF2-40B4-BE49-F238E27FC236}">
                      <a16:creationId xmlns:a16="http://schemas.microsoft.com/office/drawing/2014/main" id="{7DCE8310-2056-3AFB-A53F-C7D6E21F2606}"/>
                    </a:ext>
                  </a:extLst>
                </p:cNvPr>
                <p:cNvSpPr>
                  <a:spLocks noChangeShapeType="1"/>
                </p:cNvSpPr>
                <p:nvPr/>
              </p:nvSpPr>
              <p:spPr bwMode="auto">
                <a:xfrm>
                  <a:off x="1329" y="2160"/>
                  <a:ext cx="109"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107" name="Line 858">
                  <a:extLst>
                    <a:ext uri="{FF2B5EF4-FFF2-40B4-BE49-F238E27FC236}">
                      <a16:creationId xmlns:a16="http://schemas.microsoft.com/office/drawing/2014/main" id="{39BB5D8B-5398-7DBA-DD42-C30B46524913}"/>
                    </a:ext>
                  </a:extLst>
                </p:cNvPr>
                <p:cNvSpPr>
                  <a:spLocks noChangeShapeType="1"/>
                </p:cNvSpPr>
                <p:nvPr/>
              </p:nvSpPr>
              <p:spPr bwMode="auto">
                <a:xfrm>
                  <a:off x="1438" y="2160"/>
                  <a:ext cx="1" cy="9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108" name="Line 859">
                  <a:extLst>
                    <a:ext uri="{FF2B5EF4-FFF2-40B4-BE49-F238E27FC236}">
                      <a16:creationId xmlns:a16="http://schemas.microsoft.com/office/drawing/2014/main" id="{65F6698F-D83F-A01D-E3C4-B6EFFFE3B5CA}"/>
                    </a:ext>
                  </a:extLst>
                </p:cNvPr>
                <p:cNvSpPr>
                  <a:spLocks noChangeShapeType="1"/>
                </p:cNvSpPr>
                <p:nvPr/>
              </p:nvSpPr>
              <p:spPr bwMode="auto">
                <a:xfrm flipH="1">
                  <a:off x="1329" y="2251"/>
                  <a:ext cx="109" cy="0"/>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109" name="Line 860">
                  <a:extLst>
                    <a:ext uri="{FF2B5EF4-FFF2-40B4-BE49-F238E27FC236}">
                      <a16:creationId xmlns:a16="http://schemas.microsoft.com/office/drawing/2014/main" id="{DBFFDF95-5227-CCEA-FF05-A8814D0B60B5}"/>
                    </a:ext>
                  </a:extLst>
                </p:cNvPr>
                <p:cNvSpPr>
                  <a:spLocks noChangeShapeType="1"/>
                </p:cNvSpPr>
                <p:nvPr/>
              </p:nvSpPr>
              <p:spPr bwMode="auto">
                <a:xfrm>
                  <a:off x="1513" y="2315"/>
                  <a:ext cx="1" cy="86"/>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110" name="Line 861">
                  <a:extLst>
                    <a:ext uri="{FF2B5EF4-FFF2-40B4-BE49-F238E27FC236}">
                      <a16:creationId xmlns:a16="http://schemas.microsoft.com/office/drawing/2014/main" id="{5B343739-D2C3-8194-EEED-366C065E4BF2}"/>
                    </a:ext>
                  </a:extLst>
                </p:cNvPr>
                <p:cNvSpPr>
                  <a:spLocks noChangeShapeType="1"/>
                </p:cNvSpPr>
                <p:nvPr/>
              </p:nvSpPr>
              <p:spPr bwMode="auto">
                <a:xfrm>
                  <a:off x="1513" y="2315"/>
                  <a:ext cx="105" cy="0"/>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111" name="Line 862">
                  <a:extLst>
                    <a:ext uri="{FF2B5EF4-FFF2-40B4-BE49-F238E27FC236}">
                      <a16:creationId xmlns:a16="http://schemas.microsoft.com/office/drawing/2014/main" id="{D27A6966-1625-5A9A-8D34-476DAF822A2F}"/>
                    </a:ext>
                  </a:extLst>
                </p:cNvPr>
                <p:cNvSpPr>
                  <a:spLocks noChangeShapeType="1"/>
                </p:cNvSpPr>
                <p:nvPr/>
              </p:nvSpPr>
              <p:spPr bwMode="auto">
                <a:xfrm>
                  <a:off x="1618" y="2315"/>
                  <a:ext cx="1" cy="86"/>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112" name="Line 863">
                  <a:extLst>
                    <a:ext uri="{FF2B5EF4-FFF2-40B4-BE49-F238E27FC236}">
                      <a16:creationId xmlns:a16="http://schemas.microsoft.com/office/drawing/2014/main" id="{853B9B8E-D606-3E48-2B54-74BB486615BF}"/>
                    </a:ext>
                  </a:extLst>
                </p:cNvPr>
                <p:cNvSpPr>
                  <a:spLocks noChangeShapeType="1"/>
                </p:cNvSpPr>
                <p:nvPr/>
              </p:nvSpPr>
              <p:spPr bwMode="auto">
                <a:xfrm flipH="1">
                  <a:off x="1513" y="2401"/>
                  <a:ext cx="105"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113" name="Line 864">
                  <a:extLst>
                    <a:ext uri="{FF2B5EF4-FFF2-40B4-BE49-F238E27FC236}">
                      <a16:creationId xmlns:a16="http://schemas.microsoft.com/office/drawing/2014/main" id="{AF4FAA92-D687-172E-7C8F-E545D582B493}"/>
                    </a:ext>
                  </a:extLst>
                </p:cNvPr>
                <p:cNvSpPr>
                  <a:spLocks noChangeShapeType="1"/>
                </p:cNvSpPr>
                <p:nvPr/>
              </p:nvSpPr>
              <p:spPr bwMode="auto">
                <a:xfrm>
                  <a:off x="406" y="1400"/>
                  <a:ext cx="1" cy="77"/>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114" name="Line 865">
                  <a:extLst>
                    <a:ext uri="{FF2B5EF4-FFF2-40B4-BE49-F238E27FC236}">
                      <a16:creationId xmlns:a16="http://schemas.microsoft.com/office/drawing/2014/main" id="{9908D143-05C5-3D6C-A078-703BA9D84F51}"/>
                    </a:ext>
                  </a:extLst>
                </p:cNvPr>
                <p:cNvSpPr>
                  <a:spLocks noChangeShapeType="1"/>
                </p:cNvSpPr>
                <p:nvPr/>
              </p:nvSpPr>
              <p:spPr bwMode="auto">
                <a:xfrm>
                  <a:off x="406" y="1400"/>
                  <a:ext cx="90"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115" name="Line 866">
                  <a:extLst>
                    <a:ext uri="{FF2B5EF4-FFF2-40B4-BE49-F238E27FC236}">
                      <a16:creationId xmlns:a16="http://schemas.microsoft.com/office/drawing/2014/main" id="{97C020DF-A049-DF93-4749-137069FBDE60}"/>
                    </a:ext>
                  </a:extLst>
                </p:cNvPr>
                <p:cNvSpPr>
                  <a:spLocks noChangeShapeType="1"/>
                </p:cNvSpPr>
                <p:nvPr/>
              </p:nvSpPr>
              <p:spPr bwMode="auto">
                <a:xfrm>
                  <a:off x="496" y="1400"/>
                  <a:ext cx="1" cy="77"/>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116" name="Line 867">
                  <a:extLst>
                    <a:ext uri="{FF2B5EF4-FFF2-40B4-BE49-F238E27FC236}">
                      <a16:creationId xmlns:a16="http://schemas.microsoft.com/office/drawing/2014/main" id="{91C8EC64-5AB9-D5D4-3193-0F45B6625821}"/>
                    </a:ext>
                  </a:extLst>
                </p:cNvPr>
                <p:cNvSpPr>
                  <a:spLocks noChangeShapeType="1"/>
                </p:cNvSpPr>
                <p:nvPr/>
              </p:nvSpPr>
              <p:spPr bwMode="auto">
                <a:xfrm flipH="1">
                  <a:off x="406" y="1477"/>
                  <a:ext cx="90"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117" name="Line 868">
                  <a:extLst>
                    <a:ext uri="{FF2B5EF4-FFF2-40B4-BE49-F238E27FC236}">
                      <a16:creationId xmlns:a16="http://schemas.microsoft.com/office/drawing/2014/main" id="{7D92B2E0-AA03-7E61-56E8-679F20B5AA24}"/>
                    </a:ext>
                  </a:extLst>
                </p:cNvPr>
                <p:cNvSpPr>
                  <a:spLocks noChangeShapeType="1"/>
                </p:cNvSpPr>
                <p:nvPr/>
              </p:nvSpPr>
              <p:spPr bwMode="auto">
                <a:xfrm>
                  <a:off x="2082" y="2781"/>
                  <a:ext cx="0" cy="19"/>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118" name="Line 869">
                  <a:extLst>
                    <a:ext uri="{FF2B5EF4-FFF2-40B4-BE49-F238E27FC236}">
                      <a16:creationId xmlns:a16="http://schemas.microsoft.com/office/drawing/2014/main" id="{14063789-4599-AF34-B9BE-33BF440DECC1}"/>
                    </a:ext>
                  </a:extLst>
                </p:cNvPr>
                <p:cNvSpPr>
                  <a:spLocks noChangeShapeType="1"/>
                </p:cNvSpPr>
                <p:nvPr/>
              </p:nvSpPr>
              <p:spPr bwMode="auto">
                <a:xfrm>
                  <a:off x="2082" y="2781"/>
                  <a:ext cx="25" cy="0"/>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119" name="Line 870">
                  <a:extLst>
                    <a:ext uri="{FF2B5EF4-FFF2-40B4-BE49-F238E27FC236}">
                      <a16:creationId xmlns:a16="http://schemas.microsoft.com/office/drawing/2014/main" id="{D4A81057-36A6-01DF-C942-B832E4A3D1B7}"/>
                    </a:ext>
                  </a:extLst>
                </p:cNvPr>
                <p:cNvSpPr>
                  <a:spLocks noChangeShapeType="1"/>
                </p:cNvSpPr>
                <p:nvPr/>
              </p:nvSpPr>
              <p:spPr bwMode="auto">
                <a:xfrm>
                  <a:off x="2107" y="2781"/>
                  <a:ext cx="1" cy="19"/>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120" name="Line 871">
                  <a:extLst>
                    <a:ext uri="{FF2B5EF4-FFF2-40B4-BE49-F238E27FC236}">
                      <a16:creationId xmlns:a16="http://schemas.microsoft.com/office/drawing/2014/main" id="{68ECA829-AA8C-C7A9-0408-EEC2F8274905}"/>
                    </a:ext>
                  </a:extLst>
                </p:cNvPr>
                <p:cNvSpPr>
                  <a:spLocks noChangeShapeType="1"/>
                </p:cNvSpPr>
                <p:nvPr/>
              </p:nvSpPr>
              <p:spPr bwMode="auto">
                <a:xfrm flipH="1">
                  <a:off x="2082" y="2800"/>
                  <a:ext cx="25"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121" name="Line 872">
                  <a:extLst>
                    <a:ext uri="{FF2B5EF4-FFF2-40B4-BE49-F238E27FC236}">
                      <a16:creationId xmlns:a16="http://schemas.microsoft.com/office/drawing/2014/main" id="{1EB3A52B-A0B9-12CF-AA6D-39E859AB3E27}"/>
                    </a:ext>
                  </a:extLst>
                </p:cNvPr>
                <p:cNvSpPr>
                  <a:spLocks noChangeShapeType="1"/>
                </p:cNvSpPr>
                <p:nvPr/>
              </p:nvSpPr>
              <p:spPr bwMode="auto">
                <a:xfrm>
                  <a:off x="1047" y="1929"/>
                  <a:ext cx="0" cy="30"/>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122" name="Line 873">
                  <a:extLst>
                    <a:ext uri="{FF2B5EF4-FFF2-40B4-BE49-F238E27FC236}">
                      <a16:creationId xmlns:a16="http://schemas.microsoft.com/office/drawing/2014/main" id="{8F78875D-DB58-04D3-B9CF-072E68FA197F}"/>
                    </a:ext>
                  </a:extLst>
                </p:cNvPr>
                <p:cNvSpPr>
                  <a:spLocks noChangeShapeType="1"/>
                </p:cNvSpPr>
                <p:nvPr/>
              </p:nvSpPr>
              <p:spPr bwMode="auto">
                <a:xfrm>
                  <a:off x="1047" y="1929"/>
                  <a:ext cx="36"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123" name="Line 874">
                  <a:extLst>
                    <a:ext uri="{FF2B5EF4-FFF2-40B4-BE49-F238E27FC236}">
                      <a16:creationId xmlns:a16="http://schemas.microsoft.com/office/drawing/2014/main" id="{88D0AA87-6FD2-51A6-7657-C5ABAA5012F9}"/>
                    </a:ext>
                  </a:extLst>
                </p:cNvPr>
                <p:cNvSpPr>
                  <a:spLocks noChangeShapeType="1"/>
                </p:cNvSpPr>
                <p:nvPr/>
              </p:nvSpPr>
              <p:spPr bwMode="auto">
                <a:xfrm>
                  <a:off x="1083" y="1929"/>
                  <a:ext cx="1" cy="30"/>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124" name="Line 875">
                  <a:extLst>
                    <a:ext uri="{FF2B5EF4-FFF2-40B4-BE49-F238E27FC236}">
                      <a16:creationId xmlns:a16="http://schemas.microsoft.com/office/drawing/2014/main" id="{53D73B79-FA42-2DB9-B7F7-53509D4A1515}"/>
                    </a:ext>
                  </a:extLst>
                </p:cNvPr>
                <p:cNvSpPr>
                  <a:spLocks noChangeShapeType="1"/>
                </p:cNvSpPr>
                <p:nvPr/>
              </p:nvSpPr>
              <p:spPr bwMode="auto">
                <a:xfrm flipH="1">
                  <a:off x="1047" y="1959"/>
                  <a:ext cx="36"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125" name="Line 876">
                  <a:extLst>
                    <a:ext uri="{FF2B5EF4-FFF2-40B4-BE49-F238E27FC236}">
                      <a16:creationId xmlns:a16="http://schemas.microsoft.com/office/drawing/2014/main" id="{CDEFD265-FB80-F2C3-841C-AF3813354735}"/>
                    </a:ext>
                  </a:extLst>
                </p:cNvPr>
                <p:cNvSpPr>
                  <a:spLocks noChangeShapeType="1"/>
                </p:cNvSpPr>
                <p:nvPr/>
              </p:nvSpPr>
              <p:spPr bwMode="auto">
                <a:xfrm>
                  <a:off x="1868" y="2606"/>
                  <a:ext cx="1" cy="34"/>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126" name="Line 877">
                  <a:extLst>
                    <a:ext uri="{FF2B5EF4-FFF2-40B4-BE49-F238E27FC236}">
                      <a16:creationId xmlns:a16="http://schemas.microsoft.com/office/drawing/2014/main" id="{D5DF2BE2-AF9E-3BD7-5C03-9ECCDD9E09C2}"/>
                    </a:ext>
                  </a:extLst>
                </p:cNvPr>
                <p:cNvSpPr>
                  <a:spLocks noChangeShapeType="1"/>
                </p:cNvSpPr>
                <p:nvPr/>
              </p:nvSpPr>
              <p:spPr bwMode="auto">
                <a:xfrm>
                  <a:off x="1868" y="2606"/>
                  <a:ext cx="40"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127" name="Line 878">
                  <a:extLst>
                    <a:ext uri="{FF2B5EF4-FFF2-40B4-BE49-F238E27FC236}">
                      <a16:creationId xmlns:a16="http://schemas.microsoft.com/office/drawing/2014/main" id="{F45CCB78-AF77-16D8-4339-0EF1358B1E71}"/>
                    </a:ext>
                  </a:extLst>
                </p:cNvPr>
                <p:cNvSpPr>
                  <a:spLocks noChangeShapeType="1"/>
                </p:cNvSpPr>
                <p:nvPr/>
              </p:nvSpPr>
              <p:spPr bwMode="auto">
                <a:xfrm>
                  <a:off x="1908" y="2606"/>
                  <a:ext cx="1" cy="34"/>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128" name="Line 879">
                  <a:extLst>
                    <a:ext uri="{FF2B5EF4-FFF2-40B4-BE49-F238E27FC236}">
                      <a16:creationId xmlns:a16="http://schemas.microsoft.com/office/drawing/2014/main" id="{C1CB4CF1-958B-993A-A884-D6FCB35E388D}"/>
                    </a:ext>
                  </a:extLst>
                </p:cNvPr>
                <p:cNvSpPr>
                  <a:spLocks noChangeShapeType="1"/>
                </p:cNvSpPr>
                <p:nvPr/>
              </p:nvSpPr>
              <p:spPr bwMode="auto">
                <a:xfrm flipH="1">
                  <a:off x="1868" y="2640"/>
                  <a:ext cx="40" cy="0"/>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129" name="Line 880">
                  <a:extLst>
                    <a:ext uri="{FF2B5EF4-FFF2-40B4-BE49-F238E27FC236}">
                      <a16:creationId xmlns:a16="http://schemas.microsoft.com/office/drawing/2014/main" id="{BC2C97B7-C41A-B747-1181-8CFBA9A7404F}"/>
                    </a:ext>
                  </a:extLst>
                </p:cNvPr>
                <p:cNvSpPr>
                  <a:spLocks noChangeShapeType="1"/>
                </p:cNvSpPr>
                <p:nvPr/>
              </p:nvSpPr>
              <p:spPr bwMode="auto">
                <a:xfrm>
                  <a:off x="1279" y="2120"/>
                  <a:ext cx="1" cy="27"/>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130" name="Line 881">
                  <a:extLst>
                    <a:ext uri="{FF2B5EF4-FFF2-40B4-BE49-F238E27FC236}">
                      <a16:creationId xmlns:a16="http://schemas.microsoft.com/office/drawing/2014/main" id="{BA55EF51-2FB3-8E19-912E-0398F67E9701}"/>
                    </a:ext>
                  </a:extLst>
                </p:cNvPr>
                <p:cNvSpPr>
                  <a:spLocks noChangeShapeType="1"/>
                </p:cNvSpPr>
                <p:nvPr/>
              </p:nvSpPr>
              <p:spPr bwMode="auto">
                <a:xfrm>
                  <a:off x="1279" y="2120"/>
                  <a:ext cx="32"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131" name="Line 882">
                  <a:extLst>
                    <a:ext uri="{FF2B5EF4-FFF2-40B4-BE49-F238E27FC236}">
                      <a16:creationId xmlns:a16="http://schemas.microsoft.com/office/drawing/2014/main" id="{14AE7F75-E742-2E2F-7F22-509841E77778}"/>
                    </a:ext>
                  </a:extLst>
                </p:cNvPr>
                <p:cNvSpPr>
                  <a:spLocks noChangeShapeType="1"/>
                </p:cNvSpPr>
                <p:nvPr/>
              </p:nvSpPr>
              <p:spPr bwMode="auto">
                <a:xfrm>
                  <a:off x="1311" y="2120"/>
                  <a:ext cx="1" cy="27"/>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132" name="Line 883">
                  <a:extLst>
                    <a:ext uri="{FF2B5EF4-FFF2-40B4-BE49-F238E27FC236}">
                      <a16:creationId xmlns:a16="http://schemas.microsoft.com/office/drawing/2014/main" id="{F82A0F13-899B-21B9-3B84-5AA8F8071D03}"/>
                    </a:ext>
                  </a:extLst>
                </p:cNvPr>
                <p:cNvSpPr>
                  <a:spLocks noChangeShapeType="1"/>
                </p:cNvSpPr>
                <p:nvPr/>
              </p:nvSpPr>
              <p:spPr bwMode="auto">
                <a:xfrm flipH="1">
                  <a:off x="1279" y="2147"/>
                  <a:ext cx="32" cy="0"/>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133" name="Line 884">
                  <a:extLst>
                    <a:ext uri="{FF2B5EF4-FFF2-40B4-BE49-F238E27FC236}">
                      <a16:creationId xmlns:a16="http://schemas.microsoft.com/office/drawing/2014/main" id="{83CE5D5C-4ACA-F3A5-265E-C1749BE67984}"/>
                    </a:ext>
                  </a:extLst>
                </p:cNvPr>
                <p:cNvSpPr>
                  <a:spLocks noChangeShapeType="1"/>
                </p:cNvSpPr>
                <p:nvPr/>
              </p:nvSpPr>
              <p:spPr bwMode="auto">
                <a:xfrm>
                  <a:off x="913" y="1819"/>
                  <a:ext cx="1" cy="23"/>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134" name="Line 885">
                  <a:extLst>
                    <a:ext uri="{FF2B5EF4-FFF2-40B4-BE49-F238E27FC236}">
                      <a16:creationId xmlns:a16="http://schemas.microsoft.com/office/drawing/2014/main" id="{5C96331E-8F2B-67EA-8FC9-0B11DB8AFA8C}"/>
                    </a:ext>
                  </a:extLst>
                </p:cNvPr>
                <p:cNvSpPr>
                  <a:spLocks noChangeShapeType="1"/>
                </p:cNvSpPr>
                <p:nvPr/>
              </p:nvSpPr>
              <p:spPr bwMode="auto">
                <a:xfrm>
                  <a:off x="913" y="1819"/>
                  <a:ext cx="29" cy="0"/>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135" name="Line 886">
                  <a:extLst>
                    <a:ext uri="{FF2B5EF4-FFF2-40B4-BE49-F238E27FC236}">
                      <a16:creationId xmlns:a16="http://schemas.microsoft.com/office/drawing/2014/main" id="{E5D08472-093F-1214-0441-487F8DF8E818}"/>
                    </a:ext>
                  </a:extLst>
                </p:cNvPr>
                <p:cNvSpPr>
                  <a:spLocks noChangeShapeType="1"/>
                </p:cNvSpPr>
                <p:nvPr/>
              </p:nvSpPr>
              <p:spPr bwMode="auto">
                <a:xfrm>
                  <a:off x="942" y="1819"/>
                  <a:ext cx="1" cy="23"/>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136" name="Line 887">
                  <a:extLst>
                    <a:ext uri="{FF2B5EF4-FFF2-40B4-BE49-F238E27FC236}">
                      <a16:creationId xmlns:a16="http://schemas.microsoft.com/office/drawing/2014/main" id="{C678DC3C-9547-ECE0-6A23-1CCF7E6FA22F}"/>
                    </a:ext>
                  </a:extLst>
                </p:cNvPr>
                <p:cNvSpPr>
                  <a:spLocks noChangeShapeType="1"/>
                </p:cNvSpPr>
                <p:nvPr/>
              </p:nvSpPr>
              <p:spPr bwMode="auto">
                <a:xfrm flipH="1">
                  <a:off x="913" y="1842"/>
                  <a:ext cx="29"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137" name="Rectangle 888">
                  <a:extLst>
                    <a:ext uri="{FF2B5EF4-FFF2-40B4-BE49-F238E27FC236}">
                      <a16:creationId xmlns:a16="http://schemas.microsoft.com/office/drawing/2014/main" id="{9F535BCA-61A9-601A-262F-62E1A57D5544}"/>
                    </a:ext>
                  </a:extLst>
                </p:cNvPr>
                <p:cNvSpPr>
                  <a:spLocks noChangeArrowheads="1"/>
                </p:cNvSpPr>
                <p:nvPr/>
              </p:nvSpPr>
              <p:spPr bwMode="auto">
                <a:xfrm>
                  <a:off x="8" y="1202"/>
                  <a:ext cx="2635" cy="206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rgbClr val="46BA9C"/>
                      </a:solidFill>
                      <a:latin typeface="Arial" panose="020B0604020202020204" pitchFamily="34" charset="0"/>
                      <a:ea typeface="ＭＳ Ｐゴシック" panose="020B0600070205080204" pitchFamily="34" charset="-128"/>
                    </a:defRPr>
                  </a:lvl1pPr>
                  <a:lvl2pPr marL="742950" indent="-285750" eaLnBrk="0" hangingPunct="0">
                    <a:defRPr sz="1600">
                      <a:solidFill>
                        <a:srgbClr val="46BA9C"/>
                      </a:solidFill>
                      <a:latin typeface="Arial" panose="020B0604020202020204" pitchFamily="34" charset="0"/>
                      <a:ea typeface="ＭＳ Ｐゴシック" panose="020B0600070205080204" pitchFamily="34" charset="-128"/>
                    </a:defRPr>
                  </a:lvl2pPr>
                  <a:lvl3pPr marL="1143000" indent="-228600" eaLnBrk="0" hangingPunct="0">
                    <a:defRPr sz="1600">
                      <a:solidFill>
                        <a:srgbClr val="46BA9C"/>
                      </a:solidFill>
                      <a:latin typeface="Arial" panose="020B0604020202020204" pitchFamily="34" charset="0"/>
                      <a:ea typeface="ＭＳ Ｐゴシック" panose="020B0600070205080204" pitchFamily="34" charset="-128"/>
                    </a:defRPr>
                  </a:lvl3pPr>
                  <a:lvl4pPr marL="1600200" indent="-228600" eaLnBrk="0" hangingPunct="0">
                    <a:defRPr sz="1600">
                      <a:solidFill>
                        <a:srgbClr val="46BA9C"/>
                      </a:solidFill>
                      <a:latin typeface="Arial" panose="020B0604020202020204" pitchFamily="34" charset="0"/>
                      <a:ea typeface="ＭＳ Ｐゴシック" panose="020B0600070205080204" pitchFamily="34" charset="-128"/>
                    </a:defRPr>
                  </a:lvl4pPr>
                  <a:lvl5pPr marL="2057400" indent="-228600" eaLnBrk="0" hangingPunct="0">
                    <a:defRPr sz="1600">
                      <a:solidFill>
                        <a:srgbClr val="46BA9C"/>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rgbClr val="46BA9C"/>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rgbClr val="46BA9C"/>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rgbClr val="46BA9C"/>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rgbClr val="46BA9C"/>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34138" name="Rectangle 889">
                  <a:extLst>
                    <a:ext uri="{FF2B5EF4-FFF2-40B4-BE49-F238E27FC236}">
                      <a16:creationId xmlns:a16="http://schemas.microsoft.com/office/drawing/2014/main" id="{FF4E6AA1-7D22-1C7F-C153-31581BB3CE2E}"/>
                    </a:ext>
                  </a:extLst>
                </p:cNvPr>
                <p:cNvSpPr>
                  <a:spLocks noChangeArrowheads="1"/>
                </p:cNvSpPr>
                <p:nvPr/>
              </p:nvSpPr>
              <p:spPr bwMode="auto">
                <a:xfrm>
                  <a:off x="352" y="1356"/>
                  <a:ext cx="2038" cy="167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rgbClr val="46BA9C"/>
                      </a:solidFill>
                      <a:latin typeface="Arial" panose="020B0604020202020204" pitchFamily="34" charset="0"/>
                      <a:ea typeface="ＭＳ Ｐゴシック" panose="020B0600070205080204" pitchFamily="34" charset="-128"/>
                    </a:defRPr>
                  </a:lvl1pPr>
                  <a:lvl2pPr marL="742950" indent="-285750" eaLnBrk="0" hangingPunct="0">
                    <a:defRPr sz="1600">
                      <a:solidFill>
                        <a:srgbClr val="46BA9C"/>
                      </a:solidFill>
                      <a:latin typeface="Arial" panose="020B0604020202020204" pitchFamily="34" charset="0"/>
                      <a:ea typeface="ＭＳ Ｐゴシック" panose="020B0600070205080204" pitchFamily="34" charset="-128"/>
                    </a:defRPr>
                  </a:lvl2pPr>
                  <a:lvl3pPr marL="1143000" indent="-228600" eaLnBrk="0" hangingPunct="0">
                    <a:defRPr sz="1600">
                      <a:solidFill>
                        <a:srgbClr val="46BA9C"/>
                      </a:solidFill>
                      <a:latin typeface="Arial" panose="020B0604020202020204" pitchFamily="34" charset="0"/>
                      <a:ea typeface="ＭＳ Ｐゴシック" panose="020B0600070205080204" pitchFamily="34" charset="-128"/>
                    </a:defRPr>
                  </a:lvl3pPr>
                  <a:lvl4pPr marL="1600200" indent="-228600" eaLnBrk="0" hangingPunct="0">
                    <a:defRPr sz="1600">
                      <a:solidFill>
                        <a:srgbClr val="46BA9C"/>
                      </a:solidFill>
                      <a:latin typeface="Arial" panose="020B0604020202020204" pitchFamily="34" charset="0"/>
                      <a:ea typeface="ＭＳ Ｐゴシック" panose="020B0600070205080204" pitchFamily="34" charset="-128"/>
                    </a:defRPr>
                  </a:lvl4pPr>
                  <a:lvl5pPr marL="2057400" indent="-228600" eaLnBrk="0" hangingPunct="0">
                    <a:defRPr sz="1600">
                      <a:solidFill>
                        <a:srgbClr val="46BA9C"/>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rgbClr val="46BA9C"/>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rgbClr val="46BA9C"/>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rgbClr val="46BA9C"/>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rgbClr val="46BA9C"/>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34139" name="Rectangle 890">
                  <a:extLst>
                    <a:ext uri="{FF2B5EF4-FFF2-40B4-BE49-F238E27FC236}">
                      <a16:creationId xmlns:a16="http://schemas.microsoft.com/office/drawing/2014/main" id="{EE1404B4-E694-9428-DB34-165DA81F7E0E}"/>
                    </a:ext>
                  </a:extLst>
                </p:cNvPr>
                <p:cNvSpPr>
                  <a:spLocks noChangeArrowheads="1"/>
                </p:cNvSpPr>
                <p:nvPr/>
              </p:nvSpPr>
              <p:spPr bwMode="auto">
                <a:xfrm>
                  <a:off x="352" y="1356"/>
                  <a:ext cx="2038" cy="1679"/>
                </a:xfrm>
                <a:prstGeom prst="rect">
                  <a:avLst/>
                </a:prstGeom>
                <a:noFill/>
                <a:ln w="1588">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1600">
                      <a:solidFill>
                        <a:srgbClr val="46BA9C"/>
                      </a:solidFill>
                      <a:latin typeface="Arial" panose="020B0604020202020204" pitchFamily="34" charset="0"/>
                      <a:ea typeface="ＭＳ Ｐゴシック" panose="020B0600070205080204" pitchFamily="34" charset="-128"/>
                    </a:defRPr>
                  </a:lvl1pPr>
                  <a:lvl2pPr marL="742950" indent="-285750" eaLnBrk="0" hangingPunct="0">
                    <a:defRPr sz="1600">
                      <a:solidFill>
                        <a:srgbClr val="46BA9C"/>
                      </a:solidFill>
                      <a:latin typeface="Arial" panose="020B0604020202020204" pitchFamily="34" charset="0"/>
                      <a:ea typeface="ＭＳ Ｐゴシック" panose="020B0600070205080204" pitchFamily="34" charset="-128"/>
                    </a:defRPr>
                  </a:lvl2pPr>
                  <a:lvl3pPr marL="1143000" indent="-228600" eaLnBrk="0" hangingPunct="0">
                    <a:defRPr sz="1600">
                      <a:solidFill>
                        <a:srgbClr val="46BA9C"/>
                      </a:solidFill>
                      <a:latin typeface="Arial" panose="020B0604020202020204" pitchFamily="34" charset="0"/>
                      <a:ea typeface="ＭＳ Ｐゴシック" panose="020B0600070205080204" pitchFamily="34" charset="-128"/>
                    </a:defRPr>
                  </a:lvl3pPr>
                  <a:lvl4pPr marL="1600200" indent="-228600" eaLnBrk="0" hangingPunct="0">
                    <a:defRPr sz="1600">
                      <a:solidFill>
                        <a:srgbClr val="46BA9C"/>
                      </a:solidFill>
                      <a:latin typeface="Arial" panose="020B0604020202020204" pitchFamily="34" charset="0"/>
                      <a:ea typeface="ＭＳ Ｐゴシック" panose="020B0600070205080204" pitchFamily="34" charset="-128"/>
                    </a:defRPr>
                  </a:lvl4pPr>
                  <a:lvl5pPr marL="2057400" indent="-228600" eaLnBrk="0" hangingPunct="0">
                    <a:defRPr sz="1600">
                      <a:solidFill>
                        <a:srgbClr val="46BA9C"/>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rgbClr val="46BA9C"/>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rgbClr val="46BA9C"/>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rgbClr val="46BA9C"/>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rgbClr val="46BA9C"/>
                      </a:solidFill>
                      <a:latin typeface="Arial" panose="020B0604020202020204" pitchFamily="34" charset="0"/>
                      <a:ea typeface="ＭＳ Ｐゴシック" panose="020B0600070205080204" pitchFamily="34" charset="-128"/>
                    </a:defRPr>
                  </a:lvl9pPr>
                </a:lstStyle>
                <a:p>
                  <a:pPr eaLnBrk="1" hangingPunct="1"/>
                  <a:endParaRPr lang="en-US" altLang="en-US"/>
                </a:p>
              </p:txBody>
            </p:sp>
            <p:pic>
              <p:nvPicPr>
                <p:cNvPr id="34140" name="Picture 891">
                  <a:extLst>
                    <a:ext uri="{FF2B5EF4-FFF2-40B4-BE49-F238E27FC236}">
                      <a16:creationId xmlns:a16="http://schemas.microsoft.com/office/drawing/2014/main" id="{551DAA12-D1D0-ED70-847D-3C460A6C79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2" y="1357"/>
                  <a:ext cx="2038" cy="1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141" name="Line 892">
                  <a:extLst>
                    <a:ext uri="{FF2B5EF4-FFF2-40B4-BE49-F238E27FC236}">
                      <a16:creationId xmlns:a16="http://schemas.microsoft.com/office/drawing/2014/main" id="{E6D45EE3-6339-D7EF-7C10-4E23D7003B2D}"/>
                    </a:ext>
                  </a:extLst>
                </p:cNvPr>
                <p:cNvSpPr>
                  <a:spLocks noChangeShapeType="1"/>
                </p:cNvSpPr>
                <p:nvPr/>
              </p:nvSpPr>
              <p:spPr bwMode="auto">
                <a:xfrm>
                  <a:off x="507" y="1484"/>
                  <a:ext cx="1" cy="147"/>
                </a:xfrm>
                <a:prstGeom prst="line">
                  <a:avLst/>
                </a:prstGeom>
                <a:noFill/>
                <a:ln w="1588">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142" name="Line 893">
                  <a:extLst>
                    <a:ext uri="{FF2B5EF4-FFF2-40B4-BE49-F238E27FC236}">
                      <a16:creationId xmlns:a16="http://schemas.microsoft.com/office/drawing/2014/main" id="{87906BF2-0763-31DD-8D75-B4FCE484B90D}"/>
                    </a:ext>
                  </a:extLst>
                </p:cNvPr>
                <p:cNvSpPr>
                  <a:spLocks noChangeShapeType="1"/>
                </p:cNvSpPr>
                <p:nvPr/>
              </p:nvSpPr>
              <p:spPr bwMode="auto">
                <a:xfrm flipV="1">
                  <a:off x="507" y="1484"/>
                  <a:ext cx="1" cy="147"/>
                </a:xfrm>
                <a:prstGeom prst="line">
                  <a:avLst/>
                </a:prstGeom>
                <a:noFill/>
                <a:ln w="1588">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143" name="Line 894">
                  <a:extLst>
                    <a:ext uri="{FF2B5EF4-FFF2-40B4-BE49-F238E27FC236}">
                      <a16:creationId xmlns:a16="http://schemas.microsoft.com/office/drawing/2014/main" id="{289F30AA-5EBB-C150-56EC-E104CA80C34F}"/>
                    </a:ext>
                  </a:extLst>
                </p:cNvPr>
                <p:cNvSpPr>
                  <a:spLocks noChangeShapeType="1"/>
                </p:cNvSpPr>
                <p:nvPr/>
              </p:nvSpPr>
              <p:spPr bwMode="auto">
                <a:xfrm>
                  <a:off x="685" y="1484"/>
                  <a:ext cx="1" cy="147"/>
                </a:xfrm>
                <a:prstGeom prst="line">
                  <a:avLst/>
                </a:prstGeom>
                <a:noFill/>
                <a:ln w="1588">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144" name="Line 895">
                  <a:extLst>
                    <a:ext uri="{FF2B5EF4-FFF2-40B4-BE49-F238E27FC236}">
                      <a16:creationId xmlns:a16="http://schemas.microsoft.com/office/drawing/2014/main" id="{6F5CB9D3-4D82-38E0-3DEB-145782E9CC90}"/>
                    </a:ext>
                  </a:extLst>
                </p:cNvPr>
                <p:cNvSpPr>
                  <a:spLocks noChangeShapeType="1"/>
                </p:cNvSpPr>
                <p:nvPr/>
              </p:nvSpPr>
              <p:spPr bwMode="auto">
                <a:xfrm flipV="1">
                  <a:off x="685" y="1484"/>
                  <a:ext cx="1" cy="147"/>
                </a:xfrm>
                <a:prstGeom prst="line">
                  <a:avLst/>
                </a:prstGeom>
                <a:noFill/>
                <a:ln w="1588">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145" name="Line 896">
                  <a:extLst>
                    <a:ext uri="{FF2B5EF4-FFF2-40B4-BE49-F238E27FC236}">
                      <a16:creationId xmlns:a16="http://schemas.microsoft.com/office/drawing/2014/main" id="{F93D2397-9649-AEDC-1D56-664F599A8C97}"/>
                    </a:ext>
                  </a:extLst>
                </p:cNvPr>
                <p:cNvSpPr>
                  <a:spLocks noChangeShapeType="1"/>
                </p:cNvSpPr>
                <p:nvPr/>
              </p:nvSpPr>
              <p:spPr bwMode="auto">
                <a:xfrm>
                  <a:off x="2205" y="2884"/>
                  <a:ext cx="1" cy="111"/>
                </a:xfrm>
                <a:prstGeom prst="line">
                  <a:avLst/>
                </a:prstGeom>
                <a:noFill/>
                <a:ln w="1588">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146" name="Line 897">
                  <a:extLst>
                    <a:ext uri="{FF2B5EF4-FFF2-40B4-BE49-F238E27FC236}">
                      <a16:creationId xmlns:a16="http://schemas.microsoft.com/office/drawing/2014/main" id="{A06FDED2-9B05-F089-5D1E-07252694528D}"/>
                    </a:ext>
                  </a:extLst>
                </p:cNvPr>
                <p:cNvSpPr>
                  <a:spLocks noChangeShapeType="1"/>
                </p:cNvSpPr>
                <p:nvPr/>
              </p:nvSpPr>
              <p:spPr bwMode="auto">
                <a:xfrm flipV="1">
                  <a:off x="2205" y="2884"/>
                  <a:ext cx="1" cy="111"/>
                </a:xfrm>
                <a:prstGeom prst="line">
                  <a:avLst/>
                </a:prstGeom>
                <a:noFill/>
                <a:ln w="1588">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147" name="Line 898">
                  <a:extLst>
                    <a:ext uri="{FF2B5EF4-FFF2-40B4-BE49-F238E27FC236}">
                      <a16:creationId xmlns:a16="http://schemas.microsoft.com/office/drawing/2014/main" id="{6AA3D64B-84BE-9347-C0CD-2BDBCF17AE58}"/>
                    </a:ext>
                  </a:extLst>
                </p:cNvPr>
                <p:cNvSpPr>
                  <a:spLocks noChangeShapeType="1"/>
                </p:cNvSpPr>
                <p:nvPr/>
              </p:nvSpPr>
              <p:spPr bwMode="auto">
                <a:xfrm>
                  <a:off x="2342" y="2884"/>
                  <a:ext cx="1" cy="111"/>
                </a:xfrm>
                <a:prstGeom prst="line">
                  <a:avLst/>
                </a:prstGeom>
                <a:noFill/>
                <a:ln w="1588">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148" name="Line 899">
                  <a:extLst>
                    <a:ext uri="{FF2B5EF4-FFF2-40B4-BE49-F238E27FC236}">
                      <a16:creationId xmlns:a16="http://schemas.microsoft.com/office/drawing/2014/main" id="{B7095EE0-2053-0E4D-A75E-E4CDEDCEA8D4}"/>
                    </a:ext>
                  </a:extLst>
                </p:cNvPr>
                <p:cNvSpPr>
                  <a:spLocks noChangeShapeType="1"/>
                </p:cNvSpPr>
                <p:nvPr/>
              </p:nvSpPr>
              <p:spPr bwMode="auto">
                <a:xfrm flipV="1">
                  <a:off x="2342" y="2884"/>
                  <a:ext cx="1" cy="111"/>
                </a:xfrm>
                <a:prstGeom prst="line">
                  <a:avLst/>
                </a:prstGeom>
                <a:noFill/>
                <a:ln w="1588">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149" name="Line 900">
                  <a:extLst>
                    <a:ext uri="{FF2B5EF4-FFF2-40B4-BE49-F238E27FC236}">
                      <a16:creationId xmlns:a16="http://schemas.microsoft.com/office/drawing/2014/main" id="{583E930F-4F43-4D79-CF5D-4F317F07F82F}"/>
                    </a:ext>
                  </a:extLst>
                </p:cNvPr>
                <p:cNvSpPr>
                  <a:spLocks noChangeShapeType="1"/>
                </p:cNvSpPr>
                <p:nvPr/>
              </p:nvSpPr>
              <p:spPr bwMode="auto">
                <a:xfrm>
                  <a:off x="2114" y="2807"/>
                  <a:ext cx="1" cy="47"/>
                </a:xfrm>
                <a:prstGeom prst="line">
                  <a:avLst/>
                </a:prstGeom>
                <a:noFill/>
                <a:ln w="1588">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150" name="Line 901">
                  <a:extLst>
                    <a:ext uri="{FF2B5EF4-FFF2-40B4-BE49-F238E27FC236}">
                      <a16:creationId xmlns:a16="http://schemas.microsoft.com/office/drawing/2014/main" id="{72C7DEEA-C804-B92A-F3DF-27FBCD046337}"/>
                    </a:ext>
                  </a:extLst>
                </p:cNvPr>
                <p:cNvSpPr>
                  <a:spLocks noChangeShapeType="1"/>
                </p:cNvSpPr>
                <p:nvPr/>
              </p:nvSpPr>
              <p:spPr bwMode="auto">
                <a:xfrm flipV="1">
                  <a:off x="2114" y="2807"/>
                  <a:ext cx="1" cy="47"/>
                </a:xfrm>
                <a:prstGeom prst="line">
                  <a:avLst/>
                </a:prstGeom>
                <a:noFill/>
                <a:ln w="1588">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151" name="Line 902">
                  <a:extLst>
                    <a:ext uri="{FF2B5EF4-FFF2-40B4-BE49-F238E27FC236}">
                      <a16:creationId xmlns:a16="http://schemas.microsoft.com/office/drawing/2014/main" id="{555B2045-6BE1-87DA-763F-9A447F05A64E}"/>
                    </a:ext>
                  </a:extLst>
                </p:cNvPr>
                <p:cNvSpPr>
                  <a:spLocks noChangeShapeType="1"/>
                </p:cNvSpPr>
                <p:nvPr/>
              </p:nvSpPr>
              <p:spPr bwMode="auto">
                <a:xfrm>
                  <a:off x="2169" y="2807"/>
                  <a:ext cx="0" cy="47"/>
                </a:xfrm>
                <a:prstGeom prst="line">
                  <a:avLst/>
                </a:prstGeom>
                <a:noFill/>
                <a:ln w="1588">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152" name="Line 903">
                  <a:extLst>
                    <a:ext uri="{FF2B5EF4-FFF2-40B4-BE49-F238E27FC236}">
                      <a16:creationId xmlns:a16="http://schemas.microsoft.com/office/drawing/2014/main" id="{EB2E614B-33B6-1D60-B4B9-D8F1D062194A}"/>
                    </a:ext>
                  </a:extLst>
                </p:cNvPr>
                <p:cNvSpPr>
                  <a:spLocks noChangeShapeType="1"/>
                </p:cNvSpPr>
                <p:nvPr/>
              </p:nvSpPr>
              <p:spPr bwMode="auto">
                <a:xfrm flipV="1">
                  <a:off x="2169" y="2807"/>
                  <a:ext cx="0" cy="47"/>
                </a:xfrm>
                <a:prstGeom prst="line">
                  <a:avLst/>
                </a:prstGeom>
                <a:noFill/>
                <a:ln w="1588">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153" name="Line 904">
                  <a:extLst>
                    <a:ext uri="{FF2B5EF4-FFF2-40B4-BE49-F238E27FC236}">
                      <a16:creationId xmlns:a16="http://schemas.microsoft.com/office/drawing/2014/main" id="{690EE04E-4CA7-967D-B3ED-E5AD201D5E15}"/>
                    </a:ext>
                  </a:extLst>
                </p:cNvPr>
                <p:cNvSpPr>
                  <a:spLocks noChangeShapeType="1"/>
                </p:cNvSpPr>
                <p:nvPr/>
              </p:nvSpPr>
              <p:spPr bwMode="auto">
                <a:xfrm>
                  <a:off x="1329" y="2160"/>
                  <a:ext cx="1" cy="91"/>
                </a:xfrm>
                <a:prstGeom prst="line">
                  <a:avLst/>
                </a:prstGeom>
                <a:noFill/>
                <a:ln w="1588">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154" name="Line 905">
                  <a:extLst>
                    <a:ext uri="{FF2B5EF4-FFF2-40B4-BE49-F238E27FC236}">
                      <a16:creationId xmlns:a16="http://schemas.microsoft.com/office/drawing/2014/main" id="{CE6405CE-F4F6-50B1-62FA-D43ABB03C86D}"/>
                    </a:ext>
                  </a:extLst>
                </p:cNvPr>
                <p:cNvSpPr>
                  <a:spLocks noChangeShapeType="1"/>
                </p:cNvSpPr>
                <p:nvPr/>
              </p:nvSpPr>
              <p:spPr bwMode="auto">
                <a:xfrm flipV="1">
                  <a:off x="1329" y="2160"/>
                  <a:ext cx="1" cy="91"/>
                </a:xfrm>
                <a:prstGeom prst="line">
                  <a:avLst/>
                </a:prstGeom>
                <a:noFill/>
                <a:ln w="1588">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155" name="Line 906">
                  <a:extLst>
                    <a:ext uri="{FF2B5EF4-FFF2-40B4-BE49-F238E27FC236}">
                      <a16:creationId xmlns:a16="http://schemas.microsoft.com/office/drawing/2014/main" id="{36EF7029-9AE6-CC00-3D49-D8AA8502986B}"/>
                    </a:ext>
                  </a:extLst>
                </p:cNvPr>
                <p:cNvSpPr>
                  <a:spLocks noChangeShapeType="1"/>
                </p:cNvSpPr>
                <p:nvPr/>
              </p:nvSpPr>
              <p:spPr bwMode="auto">
                <a:xfrm>
                  <a:off x="1438" y="2160"/>
                  <a:ext cx="1" cy="91"/>
                </a:xfrm>
                <a:prstGeom prst="line">
                  <a:avLst/>
                </a:prstGeom>
                <a:noFill/>
                <a:ln w="1588">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156" name="Line 907">
                  <a:extLst>
                    <a:ext uri="{FF2B5EF4-FFF2-40B4-BE49-F238E27FC236}">
                      <a16:creationId xmlns:a16="http://schemas.microsoft.com/office/drawing/2014/main" id="{D590AD9F-9393-5A10-F4A9-8A919677221A}"/>
                    </a:ext>
                  </a:extLst>
                </p:cNvPr>
                <p:cNvSpPr>
                  <a:spLocks noChangeShapeType="1"/>
                </p:cNvSpPr>
                <p:nvPr/>
              </p:nvSpPr>
              <p:spPr bwMode="auto">
                <a:xfrm flipV="1">
                  <a:off x="1438" y="2160"/>
                  <a:ext cx="1" cy="91"/>
                </a:xfrm>
                <a:prstGeom prst="line">
                  <a:avLst/>
                </a:prstGeom>
                <a:noFill/>
                <a:ln w="1588">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157" name="Line 908">
                  <a:extLst>
                    <a:ext uri="{FF2B5EF4-FFF2-40B4-BE49-F238E27FC236}">
                      <a16:creationId xmlns:a16="http://schemas.microsoft.com/office/drawing/2014/main" id="{5B8EF998-62A2-0BDE-C0CB-BC5B3BDAE9AC}"/>
                    </a:ext>
                  </a:extLst>
                </p:cNvPr>
                <p:cNvSpPr>
                  <a:spLocks noChangeShapeType="1"/>
                </p:cNvSpPr>
                <p:nvPr/>
              </p:nvSpPr>
              <p:spPr bwMode="auto">
                <a:xfrm>
                  <a:off x="1513" y="2315"/>
                  <a:ext cx="1" cy="86"/>
                </a:xfrm>
                <a:prstGeom prst="line">
                  <a:avLst/>
                </a:prstGeom>
                <a:noFill/>
                <a:ln w="1588">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158" name="Line 909">
                  <a:extLst>
                    <a:ext uri="{FF2B5EF4-FFF2-40B4-BE49-F238E27FC236}">
                      <a16:creationId xmlns:a16="http://schemas.microsoft.com/office/drawing/2014/main" id="{3508B73E-6A17-CCCF-122F-DA5C0C5D2E04}"/>
                    </a:ext>
                  </a:extLst>
                </p:cNvPr>
                <p:cNvSpPr>
                  <a:spLocks noChangeShapeType="1"/>
                </p:cNvSpPr>
                <p:nvPr/>
              </p:nvSpPr>
              <p:spPr bwMode="auto">
                <a:xfrm flipV="1">
                  <a:off x="1513" y="2315"/>
                  <a:ext cx="1" cy="86"/>
                </a:xfrm>
                <a:prstGeom prst="line">
                  <a:avLst/>
                </a:prstGeom>
                <a:noFill/>
                <a:ln w="1588">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159" name="Line 910">
                  <a:extLst>
                    <a:ext uri="{FF2B5EF4-FFF2-40B4-BE49-F238E27FC236}">
                      <a16:creationId xmlns:a16="http://schemas.microsoft.com/office/drawing/2014/main" id="{02568B4E-A153-B5E5-9374-0EAA262839BD}"/>
                    </a:ext>
                  </a:extLst>
                </p:cNvPr>
                <p:cNvSpPr>
                  <a:spLocks noChangeShapeType="1"/>
                </p:cNvSpPr>
                <p:nvPr/>
              </p:nvSpPr>
              <p:spPr bwMode="auto">
                <a:xfrm>
                  <a:off x="1618" y="2315"/>
                  <a:ext cx="1" cy="86"/>
                </a:xfrm>
                <a:prstGeom prst="line">
                  <a:avLst/>
                </a:prstGeom>
                <a:noFill/>
                <a:ln w="1588">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160" name="Line 911">
                  <a:extLst>
                    <a:ext uri="{FF2B5EF4-FFF2-40B4-BE49-F238E27FC236}">
                      <a16:creationId xmlns:a16="http://schemas.microsoft.com/office/drawing/2014/main" id="{C34CF8B3-7986-4871-E2C0-7DE667ED2984}"/>
                    </a:ext>
                  </a:extLst>
                </p:cNvPr>
                <p:cNvSpPr>
                  <a:spLocks noChangeShapeType="1"/>
                </p:cNvSpPr>
                <p:nvPr/>
              </p:nvSpPr>
              <p:spPr bwMode="auto">
                <a:xfrm flipV="1">
                  <a:off x="1618" y="2315"/>
                  <a:ext cx="1" cy="86"/>
                </a:xfrm>
                <a:prstGeom prst="line">
                  <a:avLst/>
                </a:prstGeom>
                <a:noFill/>
                <a:ln w="1588">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161" name="Line 912">
                  <a:extLst>
                    <a:ext uri="{FF2B5EF4-FFF2-40B4-BE49-F238E27FC236}">
                      <a16:creationId xmlns:a16="http://schemas.microsoft.com/office/drawing/2014/main" id="{899E9668-780B-5DCD-9E2E-CAAB192C4158}"/>
                    </a:ext>
                  </a:extLst>
                </p:cNvPr>
                <p:cNvSpPr>
                  <a:spLocks noChangeShapeType="1"/>
                </p:cNvSpPr>
                <p:nvPr/>
              </p:nvSpPr>
              <p:spPr bwMode="auto">
                <a:xfrm>
                  <a:off x="406" y="1400"/>
                  <a:ext cx="1" cy="77"/>
                </a:xfrm>
                <a:prstGeom prst="line">
                  <a:avLst/>
                </a:prstGeom>
                <a:noFill/>
                <a:ln w="1588">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162" name="Line 913">
                  <a:extLst>
                    <a:ext uri="{FF2B5EF4-FFF2-40B4-BE49-F238E27FC236}">
                      <a16:creationId xmlns:a16="http://schemas.microsoft.com/office/drawing/2014/main" id="{A3845C41-5B65-08F0-EFC0-42B75B9356F9}"/>
                    </a:ext>
                  </a:extLst>
                </p:cNvPr>
                <p:cNvSpPr>
                  <a:spLocks noChangeShapeType="1"/>
                </p:cNvSpPr>
                <p:nvPr/>
              </p:nvSpPr>
              <p:spPr bwMode="auto">
                <a:xfrm flipV="1">
                  <a:off x="406" y="1400"/>
                  <a:ext cx="1" cy="77"/>
                </a:xfrm>
                <a:prstGeom prst="line">
                  <a:avLst/>
                </a:prstGeom>
                <a:noFill/>
                <a:ln w="1588">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163" name="Line 914">
                  <a:extLst>
                    <a:ext uri="{FF2B5EF4-FFF2-40B4-BE49-F238E27FC236}">
                      <a16:creationId xmlns:a16="http://schemas.microsoft.com/office/drawing/2014/main" id="{54FD83F4-C40B-F390-EE17-5AC7DA3A0019}"/>
                    </a:ext>
                  </a:extLst>
                </p:cNvPr>
                <p:cNvSpPr>
                  <a:spLocks noChangeShapeType="1"/>
                </p:cNvSpPr>
                <p:nvPr/>
              </p:nvSpPr>
              <p:spPr bwMode="auto">
                <a:xfrm>
                  <a:off x="496" y="1400"/>
                  <a:ext cx="1" cy="77"/>
                </a:xfrm>
                <a:prstGeom prst="line">
                  <a:avLst/>
                </a:prstGeom>
                <a:noFill/>
                <a:ln w="1588">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164" name="Line 915">
                  <a:extLst>
                    <a:ext uri="{FF2B5EF4-FFF2-40B4-BE49-F238E27FC236}">
                      <a16:creationId xmlns:a16="http://schemas.microsoft.com/office/drawing/2014/main" id="{3D5AA28E-F9AF-BF18-2717-35565C56D90E}"/>
                    </a:ext>
                  </a:extLst>
                </p:cNvPr>
                <p:cNvSpPr>
                  <a:spLocks noChangeShapeType="1"/>
                </p:cNvSpPr>
                <p:nvPr/>
              </p:nvSpPr>
              <p:spPr bwMode="auto">
                <a:xfrm flipV="1">
                  <a:off x="496" y="1400"/>
                  <a:ext cx="1" cy="77"/>
                </a:xfrm>
                <a:prstGeom prst="line">
                  <a:avLst/>
                </a:prstGeom>
                <a:noFill/>
                <a:ln w="1588">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165" name="Line 916">
                  <a:extLst>
                    <a:ext uri="{FF2B5EF4-FFF2-40B4-BE49-F238E27FC236}">
                      <a16:creationId xmlns:a16="http://schemas.microsoft.com/office/drawing/2014/main" id="{0DCF10A5-944C-5102-9730-076A91A4CD90}"/>
                    </a:ext>
                  </a:extLst>
                </p:cNvPr>
                <p:cNvSpPr>
                  <a:spLocks noChangeShapeType="1"/>
                </p:cNvSpPr>
                <p:nvPr/>
              </p:nvSpPr>
              <p:spPr bwMode="auto">
                <a:xfrm>
                  <a:off x="2082" y="2781"/>
                  <a:ext cx="0" cy="19"/>
                </a:xfrm>
                <a:prstGeom prst="line">
                  <a:avLst/>
                </a:prstGeom>
                <a:noFill/>
                <a:ln w="1588">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166" name="Line 917">
                  <a:extLst>
                    <a:ext uri="{FF2B5EF4-FFF2-40B4-BE49-F238E27FC236}">
                      <a16:creationId xmlns:a16="http://schemas.microsoft.com/office/drawing/2014/main" id="{41BF6457-B7EC-8581-D6E0-322C69A1A59F}"/>
                    </a:ext>
                  </a:extLst>
                </p:cNvPr>
                <p:cNvSpPr>
                  <a:spLocks noChangeShapeType="1"/>
                </p:cNvSpPr>
                <p:nvPr/>
              </p:nvSpPr>
              <p:spPr bwMode="auto">
                <a:xfrm flipV="1">
                  <a:off x="2082" y="2781"/>
                  <a:ext cx="0" cy="19"/>
                </a:xfrm>
                <a:prstGeom prst="line">
                  <a:avLst/>
                </a:prstGeom>
                <a:noFill/>
                <a:ln w="1588">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167" name="Line 918">
                  <a:extLst>
                    <a:ext uri="{FF2B5EF4-FFF2-40B4-BE49-F238E27FC236}">
                      <a16:creationId xmlns:a16="http://schemas.microsoft.com/office/drawing/2014/main" id="{5E324FB3-D9A1-13E3-4543-4C3F0E319D49}"/>
                    </a:ext>
                  </a:extLst>
                </p:cNvPr>
                <p:cNvSpPr>
                  <a:spLocks noChangeShapeType="1"/>
                </p:cNvSpPr>
                <p:nvPr/>
              </p:nvSpPr>
              <p:spPr bwMode="auto">
                <a:xfrm>
                  <a:off x="2107" y="2781"/>
                  <a:ext cx="1" cy="19"/>
                </a:xfrm>
                <a:prstGeom prst="line">
                  <a:avLst/>
                </a:prstGeom>
                <a:noFill/>
                <a:ln w="1588">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168" name="Line 919">
                  <a:extLst>
                    <a:ext uri="{FF2B5EF4-FFF2-40B4-BE49-F238E27FC236}">
                      <a16:creationId xmlns:a16="http://schemas.microsoft.com/office/drawing/2014/main" id="{48C9DAB3-EBC6-EE72-E8F0-DB7FE12D0851}"/>
                    </a:ext>
                  </a:extLst>
                </p:cNvPr>
                <p:cNvSpPr>
                  <a:spLocks noChangeShapeType="1"/>
                </p:cNvSpPr>
                <p:nvPr/>
              </p:nvSpPr>
              <p:spPr bwMode="auto">
                <a:xfrm flipV="1">
                  <a:off x="2107" y="2781"/>
                  <a:ext cx="1" cy="19"/>
                </a:xfrm>
                <a:prstGeom prst="line">
                  <a:avLst/>
                </a:prstGeom>
                <a:noFill/>
                <a:ln w="1588">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169" name="Line 920">
                  <a:extLst>
                    <a:ext uri="{FF2B5EF4-FFF2-40B4-BE49-F238E27FC236}">
                      <a16:creationId xmlns:a16="http://schemas.microsoft.com/office/drawing/2014/main" id="{7DA48035-D2C5-87BD-238F-8E4D45565226}"/>
                    </a:ext>
                  </a:extLst>
                </p:cNvPr>
                <p:cNvSpPr>
                  <a:spLocks noChangeShapeType="1"/>
                </p:cNvSpPr>
                <p:nvPr/>
              </p:nvSpPr>
              <p:spPr bwMode="auto">
                <a:xfrm>
                  <a:off x="1047" y="1929"/>
                  <a:ext cx="0" cy="30"/>
                </a:xfrm>
                <a:prstGeom prst="line">
                  <a:avLst/>
                </a:prstGeom>
                <a:noFill/>
                <a:ln w="1588">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170" name="Line 921">
                  <a:extLst>
                    <a:ext uri="{FF2B5EF4-FFF2-40B4-BE49-F238E27FC236}">
                      <a16:creationId xmlns:a16="http://schemas.microsoft.com/office/drawing/2014/main" id="{11868196-2F8C-6BB2-32B6-E5E4EA974E90}"/>
                    </a:ext>
                  </a:extLst>
                </p:cNvPr>
                <p:cNvSpPr>
                  <a:spLocks noChangeShapeType="1"/>
                </p:cNvSpPr>
                <p:nvPr/>
              </p:nvSpPr>
              <p:spPr bwMode="auto">
                <a:xfrm flipV="1">
                  <a:off x="1047" y="1929"/>
                  <a:ext cx="0" cy="30"/>
                </a:xfrm>
                <a:prstGeom prst="line">
                  <a:avLst/>
                </a:prstGeom>
                <a:noFill/>
                <a:ln w="1588">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171" name="Line 922">
                  <a:extLst>
                    <a:ext uri="{FF2B5EF4-FFF2-40B4-BE49-F238E27FC236}">
                      <a16:creationId xmlns:a16="http://schemas.microsoft.com/office/drawing/2014/main" id="{E16E2ED8-FF63-5292-FC09-FFDFBDB2F993}"/>
                    </a:ext>
                  </a:extLst>
                </p:cNvPr>
                <p:cNvSpPr>
                  <a:spLocks noChangeShapeType="1"/>
                </p:cNvSpPr>
                <p:nvPr/>
              </p:nvSpPr>
              <p:spPr bwMode="auto">
                <a:xfrm>
                  <a:off x="1083" y="1929"/>
                  <a:ext cx="1" cy="30"/>
                </a:xfrm>
                <a:prstGeom prst="line">
                  <a:avLst/>
                </a:prstGeom>
                <a:noFill/>
                <a:ln w="1588">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172" name="Line 923">
                  <a:extLst>
                    <a:ext uri="{FF2B5EF4-FFF2-40B4-BE49-F238E27FC236}">
                      <a16:creationId xmlns:a16="http://schemas.microsoft.com/office/drawing/2014/main" id="{7C3D1F6B-78AD-37C2-CAE9-CDABAE98E935}"/>
                    </a:ext>
                  </a:extLst>
                </p:cNvPr>
                <p:cNvSpPr>
                  <a:spLocks noChangeShapeType="1"/>
                </p:cNvSpPr>
                <p:nvPr/>
              </p:nvSpPr>
              <p:spPr bwMode="auto">
                <a:xfrm flipV="1">
                  <a:off x="1083" y="1929"/>
                  <a:ext cx="1" cy="30"/>
                </a:xfrm>
                <a:prstGeom prst="line">
                  <a:avLst/>
                </a:prstGeom>
                <a:noFill/>
                <a:ln w="1588">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173" name="Line 924">
                  <a:extLst>
                    <a:ext uri="{FF2B5EF4-FFF2-40B4-BE49-F238E27FC236}">
                      <a16:creationId xmlns:a16="http://schemas.microsoft.com/office/drawing/2014/main" id="{803652D0-EF09-2E2F-CDA0-A2DB5EA29FDC}"/>
                    </a:ext>
                  </a:extLst>
                </p:cNvPr>
                <p:cNvSpPr>
                  <a:spLocks noChangeShapeType="1"/>
                </p:cNvSpPr>
                <p:nvPr/>
              </p:nvSpPr>
              <p:spPr bwMode="auto">
                <a:xfrm>
                  <a:off x="1868" y="2606"/>
                  <a:ext cx="1" cy="34"/>
                </a:xfrm>
                <a:prstGeom prst="line">
                  <a:avLst/>
                </a:prstGeom>
                <a:noFill/>
                <a:ln w="1588">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174" name="Line 925">
                  <a:extLst>
                    <a:ext uri="{FF2B5EF4-FFF2-40B4-BE49-F238E27FC236}">
                      <a16:creationId xmlns:a16="http://schemas.microsoft.com/office/drawing/2014/main" id="{31E38A16-3CEF-AADA-FB8E-979248D28157}"/>
                    </a:ext>
                  </a:extLst>
                </p:cNvPr>
                <p:cNvSpPr>
                  <a:spLocks noChangeShapeType="1"/>
                </p:cNvSpPr>
                <p:nvPr/>
              </p:nvSpPr>
              <p:spPr bwMode="auto">
                <a:xfrm flipV="1">
                  <a:off x="1868" y="2606"/>
                  <a:ext cx="1" cy="34"/>
                </a:xfrm>
                <a:prstGeom prst="line">
                  <a:avLst/>
                </a:prstGeom>
                <a:noFill/>
                <a:ln w="1588">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175" name="Line 926">
                  <a:extLst>
                    <a:ext uri="{FF2B5EF4-FFF2-40B4-BE49-F238E27FC236}">
                      <a16:creationId xmlns:a16="http://schemas.microsoft.com/office/drawing/2014/main" id="{C0652552-D6B6-3424-4045-BA4A3008DB60}"/>
                    </a:ext>
                  </a:extLst>
                </p:cNvPr>
                <p:cNvSpPr>
                  <a:spLocks noChangeShapeType="1"/>
                </p:cNvSpPr>
                <p:nvPr/>
              </p:nvSpPr>
              <p:spPr bwMode="auto">
                <a:xfrm>
                  <a:off x="1908" y="2606"/>
                  <a:ext cx="1" cy="34"/>
                </a:xfrm>
                <a:prstGeom prst="line">
                  <a:avLst/>
                </a:prstGeom>
                <a:noFill/>
                <a:ln w="1588">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176" name="Line 927">
                  <a:extLst>
                    <a:ext uri="{FF2B5EF4-FFF2-40B4-BE49-F238E27FC236}">
                      <a16:creationId xmlns:a16="http://schemas.microsoft.com/office/drawing/2014/main" id="{9DFE8BC3-16FC-5DA3-DF76-E100C16F0E4A}"/>
                    </a:ext>
                  </a:extLst>
                </p:cNvPr>
                <p:cNvSpPr>
                  <a:spLocks noChangeShapeType="1"/>
                </p:cNvSpPr>
                <p:nvPr/>
              </p:nvSpPr>
              <p:spPr bwMode="auto">
                <a:xfrm flipV="1">
                  <a:off x="1908" y="2606"/>
                  <a:ext cx="1" cy="34"/>
                </a:xfrm>
                <a:prstGeom prst="line">
                  <a:avLst/>
                </a:prstGeom>
                <a:noFill/>
                <a:ln w="1588">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177" name="Line 928">
                  <a:extLst>
                    <a:ext uri="{FF2B5EF4-FFF2-40B4-BE49-F238E27FC236}">
                      <a16:creationId xmlns:a16="http://schemas.microsoft.com/office/drawing/2014/main" id="{B13418A6-0999-6F9C-9D92-8E90C84A5C44}"/>
                    </a:ext>
                  </a:extLst>
                </p:cNvPr>
                <p:cNvSpPr>
                  <a:spLocks noChangeShapeType="1"/>
                </p:cNvSpPr>
                <p:nvPr/>
              </p:nvSpPr>
              <p:spPr bwMode="auto">
                <a:xfrm>
                  <a:off x="1279" y="2120"/>
                  <a:ext cx="1" cy="27"/>
                </a:xfrm>
                <a:prstGeom prst="line">
                  <a:avLst/>
                </a:prstGeom>
                <a:noFill/>
                <a:ln w="1588">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178" name="Line 929">
                  <a:extLst>
                    <a:ext uri="{FF2B5EF4-FFF2-40B4-BE49-F238E27FC236}">
                      <a16:creationId xmlns:a16="http://schemas.microsoft.com/office/drawing/2014/main" id="{70C6BB1A-B3CC-633F-D23C-33ABB7506683}"/>
                    </a:ext>
                  </a:extLst>
                </p:cNvPr>
                <p:cNvSpPr>
                  <a:spLocks noChangeShapeType="1"/>
                </p:cNvSpPr>
                <p:nvPr/>
              </p:nvSpPr>
              <p:spPr bwMode="auto">
                <a:xfrm flipV="1">
                  <a:off x="1279" y="2120"/>
                  <a:ext cx="1" cy="27"/>
                </a:xfrm>
                <a:prstGeom prst="line">
                  <a:avLst/>
                </a:prstGeom>
                <a:noFill/>
                <a:ln w="1588">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179" name="Line 930">
                  <a:extLst>
                    <a:ext uri="{FF2B5EF4-FFF2-40B4-BE49-F238E27FC236}">
                      <a16:creationId xmlns:a16="http://schemas.microsoft.com/office/drawing/2014/main" id="{2993D3FE-2188-DB55-7885-16745909F12E}"/>
                    </a:ext>
                  </a:extLst>
                </p:cNvPr>
                <p:cNvSpPr>
                  <a:spLocks noChangeShapeType="1"/>
                </p:cNvSpPr>
                <p:nvPr/>
              </p:nvSpPr>
              <p:spPr bwMode="auto">
                <a:xfrm>
                  <a:off x="1311" y="2120"/>
                  <a:ext cx="1" cy="27"/>
                </a:xfrm>
                <a:prstGeom prst="line">
                  <a:avLst/>
                </a:prstGeom>
                <a:noFill/>
                <a:ln w="1588">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180" name="Line 931">
                  <a:extLst>
                    <a:ext uri="{FF2B5EF4-FFF2-40B4-BE49-F238E27FC236}">
                      <a16:creationId xmlns:a16="http://schemas.microsoft.com/office/drawing/2014/main" id="{C68CC7E6-2C10-031D-0AE7-2F50260685A4}"/>
                    </a:ext>
                  </a:extLst>
                </p:cNvPr>
                <p:cNvSpPr>
                  <a:spLocks noChangeShapeType="1"/>
                </p:cNvSpPr>
                <p:nvPr/>
              </p:nvSpPr>
              <p:spPr bwMode="auto">
                <a:xfrm flipV="1">
                  <a:off x="1311" y="2120"/>
                  <a:ext cx="1" cy="27"/>
                </a:xfrm>
                <a:prstGeom prst="line">
                  <a:avLst/>
                </a:prstGeom>
                <a:noFill/>
                <a:ln w="1588">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181" name="Line 932">
                  <a:extLst>
                    <a:ext uri="{FF2B5EF4-FFF2-40B4-BE49-F238E27FC236}">
                      <a16:creationId xmlns:a16="http://schemas.microsoft.com/office/drawing/2014/main" id="{54B5C956-B976-F5BB-35D8-8E1C1B1FABFA}"/>
                    </a:ext>
                  </a:extLst>
                </p:cNvPr>
                <p:cNvSpPr>
                  <a:spLocks noChangeShapeType="1"/>
                </p:cNvSpPr>
                <p:nvPr/>
              </p:nvSpPr>
              <p:spPr bwMode="auto">
                <a:xfrm>
                  <a:off x="913" y="1819"/>
                  <a:ext cx="1" cy="23"/>
                </a:xfrm>
                <a:prstGeom prst="line">
                  <a:avLst/>
                </a:prstGeom>
                <a:noFill/>
                <a:ln w="1588">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182" name="Line 933">
                  <a:extLst>
                    <a:ext uri="{FF2B5EF4-FFF2-40B4-BE49-F238E27FC236}">
                      <a16:creationId xmlns:a16="http://schemas.microsoft.com/office/drawing/2014/main" id="{E47B2910-CF96-89EA-4941-784C51492FC3}"/>
                    </a:ext>
                  </a:extLst>
                </p:cNvPr>
                <p:cNvSpPr>
                  <a:spLocks noChangeShapeType="1"/>
                </p:cNvSpPr>
                <p:nvPr/>
              </p:nvSpPr>
              <p:spPr bwMode="auto">
                <a:xfrm flipV="1">
                  <a:off x="913" y="1819"/>
                  <a:ext cx="1" cy="23"/>
                </a:xfrm>
                <a:prstGeom prst="line">
                  <a:avLst/>
                </a:prstGeom>
                <a:noFill/>
                <a:ln w="1588">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183" name="Line 934">
                  <a:extLst>
                    <a:ext uri="{FF2B5EF4-FFF2-40B4-BE49-F238E27FC236}">
                      <a16:creationId xmlns:a16="http://schemas.microsoft.com/office/drawing/2014/main" id="{B5459A83-7CC9-59FC-33E7-79372A8DCA4B}"/>
                    </a:ext>
                  </a:extLst>
                </p:cNvPr>
                <p:cNvSpPr>
                  <a:spLocks noChangeShapeType="1"/>
                </p:cNvSpPr>
                <p:nvPr/>
              </p:nvSpPr>
              <p:spPr bwMode="auto">
                <a:xfrm>
                  <a:off x="942" y="1819"/>
                  <a:ext cx="1" cy="23"/>
                </a:xfrm>
                <a:prstGeom prst="line">
                  <a:avLst/>
                </a:prstGeom>
                <a:noFill/>
                <a:ln w="1588">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184" name="Line 935">
                  <a:extLst>
                    <a:ext uri="{FF2B5EF4-FFF2-40B4-BE49-F238E27FC236}">
                      <a16:creationId xmlns:a16="http://schemas.microsoft.com/office/drawing/2014/main" id="{B293A3D3-31CA-A629-D5C9-D7E6D7CB497B}"/>
                    </a:ext>
                  </a:extLst>
                </p:cNvPr>
                <p:cNvSpPr>
                  <a:spLocks noChangeShapeType="1"/>
                </p:cNvSpPr>
                <p:nvPr/>
              </p:nvSpPr>
              <p:spPr bwMode="auto">
                <a:xfrm flipV="1">
                  <a:off x="942" y="1819"/>
                  <a:ext cx="1" cy="23"/>
                </a:xfrm>
                <a:prstGeom prst="line">
                  <a:avLst/>
                </a:prstGeom>
                <a:noFill/>
                <a:ln w="1588">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185" name="Line 936">
                  <a:extLst>
                    <a:ext uri="{FF2B5EF4-FFF2-40B4-BE49-F238E27FC236}">
                      <a16:creationId xmlns:a16="http://schemas.microsoft.com/office/drawing/2014/main" id="{104172EC-1A4F-E92B-16FD-3EE1A5D333D2}"/>
                    </a:ext>
                  </a:extLst>
                </p:cNvPr>
                <p:cNvSpPr>
                  <a:spLocks noChangeShapeType="1"/>
                </p:cNvSpPr>
                <p:nvPr/>
              </p:nvSpPr>
              <p:spPr bwMode="auto">
                <a:xfrm>
                  <a:off x="1213" y="2067"/>
                  <a:ext cx="1" cy="26"/>
                </a:xfrm>
                <a:prstGeom prst="line">
                  <a:avLst/>
                </a:prstGeom>
                <a:noFill/>
                <a:ln w="1588">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186" name="Line 937">
                  <a:extLst>
                    <a:ext uri="{FF2B5EF4-FFF2-40B4-BE49-F238E27FC236}">
                      <a16:creationId xmlns:a16="http://schemas.microsoft.com/office/drawing/2014/main" id="{38F9C74A-5154-972C-E2B6-463E41A46A44}"/>
                    </a:ext>
                  </a:extLst>
                </p:cNvPr>
                <p:cNvSpPr>
                  <a:spLocks noChangeShapeType="1"/>
                </p:cNvSpPr>
                <p:nvPr/>
              </p:nvSpPr>
              <p:spPr bwMode="auto">
                <a:xfrm flipV="1">
                  <a:off x="1213" y="2067"/>
                  <a:ext cx="1" cy="26"/>
                </a:xfrm>
                <a:prstGeom prst="line">
                  <a:avLst/>
                </a:prstGeom>
                <a:noFill/>
                <a:ln w="1588">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187" name="Line 938">
                  <a:extLst>
                    <a:ext uri="{FF2B5EF4-FFF2-40B4-BE49-F238E27FC236}">
                      <a16:creationId xmlns:a16="http://schemas.microsoft.com/office/drawing/2014/main" id="{BBA69744-6B0E-03EF-1739-E3FE7DC2178B}"/>
                    </a:ext>
                  </a:extLst>
                </p:cNvPr>
                <p:cNvSpPr>
                  <a:spLocks noChangeShapeType="1"/>
                </p:cNvSpPr>
                <p:nvPr/>
              </p:nvSpPr>
              <p:spPr bwMode="auto">
                <a:xfrm>
                  <a:off x="1245" y="2067"/>
                  <a:ext cx="1" cy="26"/>
                </a:xfrm>
                <a:prstGeom prst="line">
                  <a:avLst/>
                </a:prstGeom>
                <a:noFill/>
                <a:ln w="1588">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188" name="Line 939">
                  <a:extLst>
                    <a:ext uri="{FF2B5EF4-FFF2-40B4-BE49-F238E27FC236}">
                      <a16:creationId xmlns:a16="http://schemas.microsoft.com/office/drawing/2014/main" id="{AF2769E5-E4C3-EB15-02F5-CD50F0216D6E}"/>
                    </a:ext>
                  </a:extLst>
                </p:cNvPr>
                <p:cNvSpPr>
                  <a:spLocks noChangeShapeType="1"/>
                </p:cNvSpPr>
                <p:nvPr/>
              </p:nvSpPr>
              <p:spPr bwMode="auto">
                <a:xfrm flipV="1">
                  <a:off x="1245" y="2067"/>
                  <a:ext cx="1" cy="26"/>
                </a:xfrm>
                <a:prstGeom prst="line">
                  <a:avLst/>
                </a:prstGeom>
                <a:noFill/>
                <a:ln w="1588">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189" name="Line 940">
                  <a:extLst>
                    <a:ext uri="{FF2B5EF4-FFF2-40B4-BE49-F238E27FC236}">
                      <a16:creationId xmlns:a16="http://schemas.microsoft.com/office/drawing/2014/main" id="{D18DA9BF-8DC1-0DA4-882E-3A15109035D9}"/>
                    </a:ext>
                  </a:extLst>
                </p:cNvPr>
                <p:cNvSpPr>
                  <a:spLocks noChangeShapeType="1"/>
                </p:cNvSpPr>
                <p:nvPr/>
              </p:nvSpPr>
              <p:spPr bwMode="auto">
                <a:xfrm>
                  <a:off x="1701" y="2465"/>
                  <a:ext cx="1" cy="60"/>
                </a:xfrm>
                <a:prstGeom prst="line">
                  <a:avLst/>
                </a:prstGeom>
                <a:noFill/>
                <a:ln w="1588">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190" name="Line 941">
                  <a:extLst>
                    <a:ext uri="{FF2B5EF4-FFF2-40B4-BE49-F238E27FC236}">
                      <a16:creationId xmlns:a16="http://schemas.microsoft.com/office/drawing/2014/main" id="{CD5D71AB-ABAA-D398-084F-13DAB98F22C1}"/>
                    </a:ext>
                  </a:extLst>
                </p:cNvPr>
                <p:cNvSpPr>
                  <a:spLocks noChangeShapeType="1"/>
                </p:cNvSpPr>
                <p:nvPr/>
              </p:nvSpPr>
              <p:spPr bwMode="auto">
                <a:xfrm flipV="1">
                  <a:off x="1701" y="2465"/>
                  <a:ext cx="1" cy="60"/>
                </a:xfrm>
                <a:prstGeom prst="line">
                  <a:avLst/>
                </a:prstGeom>
                <a:noFill/>
                <a:ln w="1588">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191" name="Line 942">
                  <a:extLst>
                    <a:ext uri="{FF2B5EF4-FFF2-40B4-BE49-F238E27FC236}">
                      <a16:creationId xmlns:a16="http://schemas.microsoft.com/office/drawing/2014/main" id="{2806C066-ED67-B748-590D-04833C9B490F}"/>
                    </a:ext>
                  </a:extLst>
                </p:cNvPr>
                <p:cNvSpPr>
                  <a:spLocks noChangeShapeType="1"/>
                </p:cNvSpPr>
                <p:nvPr/>
              </p:nvSpPr>
              <p:spPr bwMode="auto">
                <a:xfrm>
                  <a:off x="1774" y="2465"/>
                  <a:ext cx="1" cy="60"/>
                </a:xfrm>
                <a:prstGeom prst="line">
                  <a:avLst/>
                </a:prstGeom>
                <a:noFill/>
                <a:ln w="1588">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192" name="Line 943">
                  <a:extLst>
                    <a:ext uri="{FF2B5EF4-FFF2-40B4-BE49-F238E27FC236}">
                      <a16:creationId xmlns:a16="http://schemas.microsoft.com/office/drawing/2014/main" id="{B686A249-C533-BEA2-EA54-58DC5F391315}"/>
                    </a:ext>
                  </a:extLst>
                </p:cNvPr>
                <p:cNvSpPr>
                  <a:spLocks noChangeShapeType="1"/>
                </p:cNvSpPr>
                <p:nvPr/>
              </p:nvSpPr>
              <p:spPr bwMode="auto">
                <a:xfrm flipV="1">
                  <a:off x="1774" y="2465"/>
                  <a:ext cx="1" cy="60"/>
                </a:xfrm>
                <a:prstGeom prst="line">
                  <a:avLst/>
                </a:prstGeom>
                <a:noFill/>
                <a:ln w="1588">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193" name="Line 944">
                  <a:extLst>
                    <a:ext uri="{FF2B5EF4-FFF2-40B4-BE49-F238E27FC236}">
                      <a16:creationId xmlns:a16="http://schemas.microsoft.com/office/drawing/2014/main" id="{6699A336-27A6-DC1B-C8FD-DA735EA43F3B}"/>
                    </a:ext>
                  </a:extLst>
                </p:cNvPr>
                <p:cNvSpPr>
                  <a:spLocks noChangeShapeType="1"/>
                </p:cNvSpPr>
                <p:nvPr/>
              </p:nvSpPr>
              <p:spPr bwMode="auto">
                <a:xfrm>
                  <a:off x="711" y="1651"/>
                  <a:ext cx="0" cy="30"/>
                </a:xfrm>
                <a:prstGeom prst="line">
                  <a:avLst/>
                </a:prstGeom>
                <a:noFill/>
                <a:ln w="1588">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194" name="Line 945">
                  <a:extLst>
                    <a:ext uri="{FF2B5EF4-FFF2-40B4-BE49-F238E27FC236}">
                      <a16:creationId xmlns:a16="http://schemas.microsoft.com/office/drawing/2014/main" id="{B482C35A-4F4C-2B3A-3794-EB706D998EA3}"/>
                    </a:ext>
                  </a:extLst>
                </p:cNvPr>
                <p:cNvSpPr>
                  <a:spLocks noChangeShapeType="1"/>
                </p:cNvSpPr>
                <p:nvPr/>
              </p:nvSpPr>
              <p:spPr bwMode="auto">
                <a:xfrm flipV="1">
                  <a:off x="711" y="1651"/>
                  <a:ext cx="0" cy="30"/>
                </a:xfrm>
                <a:prstGeom prst="line">
                  <a:avLst/>
                </a:prstGeom>
                <a:noFill/>
                <a:ln w="1588">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195" name="Line 946">
                  <a:extLst>
                    <a:ext uri="{FF2B5EF4-FFF2-40B4-BE49-F238E27FC236}">
                      <a16:creationId xmlns:a16="http://schemas.microsoft.com/office/drawing/2014/main" id="{7F53B529-4465-0AEC-DBED-3D642416783D}"/>
                    </a:ext>
                  </a:extLst>
                </p:cNvPr>
                <p:cNvSpPr>
                  <a:spLocks noChangeShapeType="1"/>
                </p:cNvSpPr>
                <p:nvPr/>
              </p:nvSpPr>
              <p:spPr bwMode="auto">
                <a:xfrm>
                  <a:off x="746" y="1651"/>
                  <a:ext cx="1" cy="30"/>
                </a:xfrm>
                <a:prstGeom prst="line">
                  <a:avLst/>
                </a:prstGeom>
                <a:noFill/>
                <a:ln w="1588">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196" name="Line 947">
                  <a:extLst>
                    <a:ext uri="{FF2B5EF4-FFF2-40B4-BE49-F238E27FC236}">
                      <a16:creationId xmlns:a16="http://schemas.microsoft.com/office/drawing/2014/main" id="{1EB0B948-CC71-98EC-70EB-0E7EAB22B998}"/>
                    </a:ext>
                  </a:extLst>
                </p:cNvPr>
                <p:cNvSpPr>
                  <a:spLocks noChangeShapeType="1"/>
                </p:cNvSpPr>
                <p:nvPr/>
              </p:nvSpPr>
              <p:spPr bwMode="auto">
                <a:xfrm flipV="1">
                  <a:off x="746" y="1651"/>
                  <a:ext cx="1" cy="30"/>
                </a:xfrm>
                <a:prstGeom prst="line">
                  <a:avLst/>
                </a:prstGeom>
                <a:noFill/>
                <a:ln w="1588">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197" name="Line 948">
                  <a:extLst>
                    <a:ext uri="{FF2B5EF4-FFF2-40B4-BE49-F238E27FC236}">
                      <a16:creationId xmlns:a16="http://schemas.microsoft.com/office/drawing/2014/main" id="{32710917-1974-0192-6882-3899D1197DD1}"/>
                    </a:ext>
                  </a:extLst>
                </p:cNvPr>
                <p:cNvSpPr>
                  <a:spLocks noChangeShapeType="1"/>
                </p:cNvSpPr>
                <p:nvPr/>
              </p:nvSpPr>
              <p:spPr bwMode="auto">
                <a:xfrm>
                  <a:off x="2060" y="2764"/>
                  <a:ext cx="1" cy="13"/>
                </a:xfrm>
                <a:prstGeom prst="line">
                  <a:avLst/>
                </a:prstGeom>
                <a:noFill/>
                <a:ln w="1588">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198" name="Line 949">
                  <a:extLst>
                    <a:ext uri="{FF2B5EF4-FFF2-40B4-BE49-F238E27FC236}">
                      <a16:creationId xmlns:a16="http://schemas.microsoft.com/office/drawing/2014/main" id="{E8AA1222-C87D-BFA5-388A-120AF501552F}"/>
                    </a:ext>
                  </a:extLst>
                </p:cNvPr>
                <p:cNvSpPr>
                  <a:spLocks noChangeShapeType="1"/>
                </p:cNvSpPr>
                <p:nvPr/>
              </p:nvSpPr>
              <p:spPr bwMode="auto">
                <a:xfrm flipV="1">
                  <a:off x="2060" y="2764"/>
                  <a:ext cx="1" cy="13"/>
                </a:xfrm>
                <a:prstGeom prst="line">
                  <a:avLst/>
                </a:prstGeom>
                <a:noFill/>
                <a:ln w="1588">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199" name="Line 950">
                  <a:extLst>
                    <a:ext uri="{FF2B5EF4-FFF2-40B4-BE49-F238E27FC236}">
                      <a16:creationId xmlns:a16="http://schemas.microsoft.com/office/drawing/2014/main" id="{8336BDAB-22FB-C422-2B7C-BC1ED87F3162}"/>
                    </a:ext>
                  </a:extLst>
                </p:cNvPr>
                <p:cNvSpPr>
                  <a:spLocks noChangeShapeType="1"/>
                </p:cNvSpPr>
                <p:nvPr/>
              </p:nvSpPr>
              <p:spPr bwMode="auto">
                <a:xfrm>
                  <a:off x="2075" y="2764"/>
                  <a:ext cx="1" cy="13"/>
                </a:xfrm>
                <a:prstGeom prst="line">
                  <a:avLst/>
                </a:prstGeom>
                <a:noFill/>
                <a:ln w="1588">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200" name="Line 951">
                  <a:extLst>
                    <a:ext uri="{FF2B5EF4-FFF2-40B4-BE49-F238E27FC236}">
                      <a16:creationId xmlns:a16="http://schemas.microsoft.com/office/drawing/2014/main" id="{6B76238C-D38C-4C44-E6D0-3E7580B1A9B6}"/>
                    </a:ext>
                  </a:extLst>
                </p:cNvPr>
                <p:cNvSpPr>
                  <a:spLocks noChangeShapeType="1"/>
                </p:cNvSpPr>
                <p:nvPr/>
              </p:nvSpPr>
              <p:spPr bwMode="auto">
                <a:xfrm flipV="1">
                  <a:off x="2075" y="2764"/>
                  <a:ext cx="1" cy="13"/>
                </a:xfrm>
                <a:prstGeom prst="line">
                  <a:avLst/>
                </a:prstGeom>
                <a:noFill/>
                <a:ln w="1588">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201" name="Line 952">
                  <a:extLst>
                    <a:ext uri="{FF2B5EF4-FFF2-40B4-BE49-F238E27FC236}">
                      <a16:creationId xmlns:a16="http://schemas.microsoft.com/office/drawing/2014/main" id="{0857ADA7-CB0B-4C80-14DC-F7CEFF2D33EF}"/>
                    </a:ext>
                  </a:extLst>
                </p:cNvPr>
                <p:cNvSpPr>
                  <a:spLocks noChangeShapeType="1"/>
                </p:cNvSpPr>
                <p:nvPr/>
              </p:nvSpPr>
              <p:spPr bwMode="auto">
                <a:xfrm>
                  <a:off x="974" y="1869"/>
                  <a:ext cx="1" cy="30"/>
                </a:xfrm>
                <a:prstGeom prst="line">
                  <a:avLst/>
                </a:prstGeom>
                <a:noFill/>
                <a:ln w="1588">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202" name="Line 953">
                  <a:extLst>
                    <a:ext uri="{FF2B5EF4-FFF2-40B4-BE49-F238E27FC236}">
                      <a16:creationId xmlns:a16="http://schemas.microsoft.com/office/drawing/2014/main" id="{000B3F75-18DE-4881-6136-778E2153EDED}"/>
                    </a:ext>
                  </a:extLst>
                </p:cNvPr>
                <p:cNvSpPr>
                  <a:spLocks noChangeShapeType="1"/>
                </p:cNvSpPr>
                <p:nvPr/>
              </p:nvSpPr>
              <p:spPr bwMode="auto">
                <a:xfrm flipV="1">
                  <a:off x="974" y="1869"/>
                  <a:ext cx="1" cy="30"/>
                </a:xfrm>
                <a:prstGeom prst="line">
                  <a:avLst/>
                </a:prstGeom>
                <a:noFill/>
                <a:ln w="1588">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203" name="Line 954">
                  <a:extLst>
                    <a:ext uri="{FF2B5EF4-FFF2-40B4-BE49-F238E27FC236}">
                      <a16:creationId xmlns:a16="http://schemas.microsoft.com/office/drawing/2014/main" id="{5417D649-D252-51B8-A2CD-A648B3D826F2}"/>
                    </a:ext>
                  </a:extLst>
                </p:cNvPr>
                <p:cNvSpPr>
                  <a:spLocks noChangeShapeType="1"/>
                </p:cNvSpPr>
                <p:nvPr/>
              </p:nvSpPr>
              <p:spPr bwMode="auto">
                <a:xfrm>
                  <a:off x="1011" y="1869"/>
                  <a:ext cx="1" cy="30"/>
                </a:xfrm>
                <a:prstGeom prst="line">
                  <a:avLst/>
                </a:prstGeom>
                <a:noFill/>
                <a:ln w="1588">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204" name="Line 955">
                  <a:extLst>
                    <a:ext uri="{FF2B5EF4-FFF2-40B4-BE49-F238E27FC236}">
                      <a16:creationId xmlns:a16="http://schemas.microsoft.com/office/drawing/2014/main" id="{24C3246A-B5A3-E8DE-2DFD-67997E5D781B}"/>
                    </a:ext>
                  </a:extLst>
                </p:cNvPr>
                <p:cNvSpPr>
                  <a:spLocks noChangeShapeType="1"/>
                </p:cNvSpPr>
                <p:nvPr/>
              </p:nvSpPr>
              <p:spPr bwMode="auto">
                <a:xfrm flipV="1">
                  <a:off x="1011" y="1869"/>
                  <a:ext cx="1" cy="30"/>
                </a:xfrm>
                <a:prstGeom prst="line">
                  <a:avLst/>
                </a:prstGeom>
                <a:noFill/>
                <a:ln w="1588">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205" name="Line 956">
                  <a:extLst>
                    <a:ext uri="{FF2B5EF4-FFF2-40B4-BE49-F238E27FC236}">
                      <a16:creationId xmlns:a16="http://schemas.microsoft.com/office/drawing/2014/main" id="{429293A5-91CB-74BE-1484-9B7D533833DE}"/>
                    </a:ext>
                  </a:extLst>
                </p:cNvPr>
                <p:cNvSpPr>
                  <a:spLocks noChangeShapeType="1"/>
                </p:cNvSpPr>
                <p:nvPr/>
              </p:nvSpPr>
              <p:spPr bwMode="auto">
                <a:xfrm>
                  <a:off x="1973" y="2693"/>
                  <a:ext cx="1" cy="10"/>
                </a:xfrm>
                <a:prstGeom prst="line">
                  <a:avLst/>
                </a:prstGeom>
                <a:noFill/>
                <a:ln w="1588">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206" name="Line 957">
                  <a:extLst>
                    <a:ext uri="{FF2B5EF4-FFF2-40B4-BE49-F238E27FC236}">
                      <a16:creationId xmlns:a16="http://schemas.microsoft.com/office/drawing/2014/main" id="{FEA42868-2CF9-B435-6F4E-2F74BCFF9AE3}"/>
                    </a:ext>
                  </a:extLst>
                </p:cNvPr>
                <p:cNvSpPr>
                  <a:spLocks noChangeShapeType="1"/>
                </p:cNvSpPr>
                <p:nvPr/>
              </p:nvSpPr>
              <p:spPr bwMode="auto">
                <a:xfrm flipV="1">
                  <a:off x="1973" y="2693"/>
                  <a:ext cx="1" cy="10"/>
                </a:xfrm>
                <a:prstGeom prst="line">
                  <a:avLst/>
                </a:prstGeom>
                <a:noFill/>
                <a:ln w="1588">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207" name="Line 958">
                  <a:extLst>
                    <a:ext uri="{FF2B5EF4-FFF2-40B4-BE49-F238E27FC236}">
                      <a16:creationId xmlns:a16="http://schemas.microsoft.com/office/drawing/2014/main" id="{A0D3C590-8CC0-BBA2-58DD-FDD87FEDC7C5}"/>
                    </a:ext>
                  </a:extLst>
                </p:cNvPr>
                <p:cNvSpPr>
                  <a:spLocks noChangeShapeType="1"/>
                </p:cNvSpPr>
                <p:nvPr/>
              </p:nvSpPr>
              <p:spPr bwMode="auto">
                <a:xfrm>
                  <a:off x="1987" y="2693"/>
                  <a:ext cx="1" cy="10"/>
                </a:xfrm>
                <a:prstGeom prst="line">
                  <a:avLst/>
                </a:prstGeom>
                <a:noFill/>
                <a:ln w="1588">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208" name="Line 959">
                  <a:extLst>
                    <a:ext uri="{FF2B5EF4-FFF2-40B4-BE49-F238E27FC236}">
                      <a16:creationId xmlns:a16="http://schemas.microsoft.com/office/drawing/2014/main" id="{A178C05B-F0CA-B115-BAE3-23CDD977039F}"/>
                    </a:ext>
                  </a:extLst>
                </p:cNvPr>
                <p:cNvSpPr>
                  <a:spLocks noChangeShapeType="1"/>
                </p:cNvSpPr>
                <p:nvPr/>
              </p:nvSpPr>
              <p:spPr bwMode="auto">
                <a:xfrm flipV="1">
                  <a:off x="1987" y="2693"/>
                  <a:ext cx="1" cy="10"/>
                </a:xfrm>
                <a:prstGeom prst="line">
                  <a:avLst/>
                </a:prstGeom>
                <a:noFill/>
                <a:ln w="1588">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209" name="Line 960">
                  <a:extLst>
                    <a:ext uri="{FF2B5EF4-FFF2-40B4-BE49-F238E27FC236}">
                      <a16:creationId xmlns:a16="http://schemas.microsoft.com/office/drawing/2014/main" id="{F37E976F-134C-07E0-6950-E7D9E05EF480}"/>
                    </a:ext>
                  </a:extLst>
                </p:cNvPr>
                <p:cNvSpPr>
                  <a:spLocks noChangeShapeType="1"/>
                </p:cNvSpPr>
                <p:nvPr/>
              </p:nvSpPr>
              <p:spPr bwMode="auto">
                <a:xfrm>
                  <a:off x="2038" y="2746"/>
                  <a:ext cx="1" cy="11"/>
                </a:xfrm>
                <a:prstGeom prst="line">
                  <a:avLst/>
                </a:prstGeom>
                <a:noFill/>
                <a:ln w="1588">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210" name="Line 961">
                  <a:extLst>
                    <a:ext uri="{FF2B5EF4-FFF2-40B4-BE49-F238E27FC236}">
                      <a16:creationId xmlns:a16="http://schemas.microsoft.com/office/drawing/2014/main" id="{4135B15C-EFC4-6A4B-A05F-EF03EF77E257}"/>
                    </a:ext>
                  </a:extLst>
                </p:cNvPr>
                <p:cNvSpPr>
                  <a:spLocks noChangeShapeType="1"/>
                </p:cNvSpPr>
                <p:nvPr/>
              </p:nvSpPr>
              <p:spPr bwMode="auto">
                <a:xfrm flipV="1">
                  <a:off x="2038" y="2746"/>
                  <a:ext cx="1" cy="11"/>
                </a:xfrm>
                <a:prstGeom prst="line">
                  <a:avLst/>
                </a:prstGeom>
                <a:noFill/>
                <a:ln w="1588">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211" name="Line 962">
                  <a:extLst>
                    <a:ext uri="{FF2B5EF4-FFF2-40B4-BE49-F238E27FC236}">
                      <a16:creationId xmlns:a16="http://schemas.microsoft.com/office/drawing/2014/main" id="{20323AEA-65D2-9B75-DA44-911994FD1927}"/>
                    </a:ext>
                  </a:extLst>
                </p:cNvPr>
                <p:cNvSpPr>
                  <a:spLocks noChangeShapeType="1"/>
                </p:cNvSpPr>
                <p:nvPr/>
              </p:nvSpPr>
              <p:spPr bwMode="auto">
                <a:xfrm>
                  <a:off x="2053" y="2746"/>
                  <a:ext cx="1" cy="11"/>
                </a:xfrm>
                <a:prstGeom prst="line">
                  <a:avLst/>
                </a:prstGeom>
                <a:noFill/>
                <a:ln w="1588">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212" name="Line 963">
                  <a:extLst>
                    <a:ext uri="{FF2B5EF4-FFF2-40B4-BE49-F238E27FC236}">
                      <a16:creationId xmlns:a16="http://schemas.microsoft.com/office/drawing/2014/main" id="{EFB76217-B623-3B47-4516-8108416C933F}"/>
                    </a:ext>
                  </a:extLst>
                </p:cNvPr>
                <p:cNvSpPr>
                  <a:spLocks noChangeShapeType="1"/>
                </p:cNvSpPr>
                <p:nvPr/>
              </p:nvSpPr>
              <p:spPr bwMode="auto">
                <a:xfrm flipV="1">
                  <a:off x="2053" y="2746"/>
                  <a:ext cx="1" cy="11"/>
                </a:xfrm>
                <a:prstGeom prst="line">
                  <a:avLst/>
                </a:prstGeom>
                <a:noFill/>
                <a:ln w="1588">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213" name="Line 964">
                  <a:extLst>
                    <a:ext uri="{FF2B5EF4-FFF2-40B4-BE49-F238E27FC236}">
                      <a16:creationId xmlns:a16="http://schemas.microsoft.com/office/drawing/2014/main" id="{1AD9BDE9-6EF2-BDCE-50C8-03F2B5DCB9EE}"/>
                    </a:ext>
                  </a:extLst>
                </p:cNvPr>
                <p:cNvSpPr>
                  <a:spLocks noChangeShapeType="1"/>
                </p:cNvSpPr>
                <p:nvPr/>
              </p:nvSpPr>
              <p:spPr bwMode="auto">
                <a:xfrm>
                  <a:off x="2013" y="2727"/>
                  <a:ext cx="1" cy="17"/>
                </a:xfrm>
                <a:prstGeom prst="line">
                  <a:avLst/>
                </a:prstGeom>
                <a:noFill/>
                <a:ln w="1588">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214" name="Line 965">
                  <a:extLst>
                    <a:ext uri="{FF2B5EF4-FFF2-40B4-BE49-F238E27FC236}">
                      <a16:creationId xmlns:a16="http://schemas.microsoft.com/office/drawing/2014/main" id="{BC94F9C9-555E-4B18-7965-1C8F44359A1E}"/>
                    </a:ext>
                  </a:extLst>
                </p:cNvPr>
                <p:cNvSpPr>
                  <a:spLocks noChangeShapeType="1"/>
                </p:cNvSpPr>
                <p:nvPr/>
              </p:nvSpPr>
              <p:spPr bwMode="auto">
                <a:xfrm flipV="1">
                  <a:off x="2013" y="2727"/>
                  <a:ext cx="1" cy="17"/>
                </a:xfrm>
                <a:prstGeom prst="line">
                  <a:avLst/>
                </a:prstGeom>
                <a:noFill/>
                <a:ln w="1588">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215" name="Line 966">
                  <a:extLst>
                    <a:ext uri="{FF2B5EF4-FFF2-40B4-BE49-F238E27FC236}">
                      <a16:creationId xmlns:a16="http://schemas.microsoft.com/office/drawing/2014/main" id="{86790C64-20C3-D120-BE3F-5E585BA8706D}"/>
                    </a:ext>
                  </a:extLst>
                </p:cNvPr>
                <p:cNvSpPr>
                  <a:spLocks noChangeShapeType="1"/>
                </p:cNvSpPr>
                <p:nvPr/>
              </p:nvSpPr>
              <p:spPr bwMode="auto">
                <a:xfrm>
                  <a:off x="2035" y="2727"/>
                  <a:ext cx="1" cy="17"/>
                </a:xfrm>
                <a:prstGeom prst="line">
                  <a:avLst/>
                </a:prstGeom>
                <a:noFill/>
                <a:ln w="1588">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216" name="Line 967">
                  <a:extLst>
                    <a:ext uri="{FF2B5EF4-FFF2-40B4-BE49-F238E27FC236}">
                      <a16:creationId xmlns:a16="http://schemas.microsoft.com/office/drawing/2014/main" id="{5B9A820D-C7B9-0DD3-6C73-65245518B1BA}"/>
                    </a:ext>
                  </a:extLst>
                </p:cNvPr>
                <p:cNvSpPr>
                  <a:spLocks noChangeShapeType="1"/>
                </p:cNvSpPr>
                <p:nvPr/>
              </p:nvSpPr>
              <p:spPr bwMode="auto">
                <a:xfrm flipV="1">
                  <a:off x="2035" y="2727"/>
                  <a:ext cx="1" cy="17"/>
                </a:xfrm>
                <a:prstGeom prst="line">
                  <a:avLst/>
                </a:prstGeom>
                <a:noFill/>
                <a:ln w="1588">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217" name="Line 968">
                  <a:extLst>
                    <a:ext uri="{FF2B5EF4-FFF2-40B4-BE49-F238E27FC236}">
                      <a16:creationId xmlns:a16="http://schemas.microsoft.com/office/drawing/2014/main" id="{252F4EC4-382F-72FC-CC76-2ACADD8FD582}"/>
                    </a:ext>
                  </a:extLst>
                </p:cNvPr>
                <p:cNvSpPr>
                  <a:spLocks noChangeShapeType="1"/>
                </p:cNvSpPr>
                <p:nvPr/>
              </p:nvSpPr>
              <p:spPr bwMode="auto">
                <a:xfrm>
                  <a:off x="507" y="1484"/>
                  <a:ext cx="1" cy="147"/>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218" name="Line 969">
                  <a:extLst>
                    <a:ext uri="{FF2B5EF4-FFF2-40B4-BE49-F238E27FC236}">
                      <a16:creationId xmlns:a16="http://schemas.microsoft.com/office/drawing/2014/main" id="{37F20E21-9DBF-5F9D-B021-9AE04DF33031}"/>
                    </a:ext>
                  </a:extLst>
                </p:cNvPr>
                <p:cNvSpPr>
                  <a:spLocks noChangeShapeType="1"/>
                </p:cNvSpPr>
                <p:nvPr/>
              </p:nvSpPr>
              <p:spPr bwMode="auto">
                <a:xfrm flipV="1">
                  <a:off x="507" y="1484"/>
                  <a:ext cx="1" cy="147"/>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219" name="Line 970">
                  <a:extLst>
                    <a:ext uri="{FF2B5EF4-FFF2-40B4-BE49-F238E27FC236}">
                      <a16:creationId xmlns:a16="http://schemas.microsoft.com/office/drawing/2014/main" id="{A5ED6DB8-A1DE-2566-A626-4F1F81BBD70A}"/>
                    </a:ext>
                  </a:extLst>
                </p:cNvPr>
                <p:cNvSpPr>
                  <a:spLocks noChangeShapeType="1"/>
                </p:cNvSpPr>
                <p:nvPr/>
              </p:nvSpPr>
              <p:spPr bwMode="auto">
                <a:xfrm>
                  <a:off x="685" y="1484"/>
                  <a:ext cx="1" cy="147"/>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220" name="Line 971">
                  <a:extLst>
                    <a:ext uri="{FF2B5EF4-FFF2-40B4-BE49-F238E27FC236}">
                      <a16:creationId xmlns:a16="http://schemas.microsoft.com/office/drawing/2014/main" id="{C6AB56E6-69B4-B71B-B223-0240F39AE6AF}"/>
                    </a:ext>
                  </a:extLst>
                </p:cNvPr>
                <p:cNvSpPr>
                  <a:spLocks noChangeShapeType="1"/>
                </p:cNvSpPr>
                <p:nvPr/>
              </p:nvSpPr>
              <p:spPr bwMode="auto">
                <a:xfrm flipV="1">
                  <a:off x="685" y="1484"/>
                  <a:ext cx="1" cy="147"/>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221" name="Line 972">
                  <a:extLst>
                    <a:ext uri="{FF2B5EF4-FFF2-40B4-BE49-F238E27FC236}">
                      <a16:creationId xmlns:a16="http://schemas.microsoft.com/office/drawing/2014/main" id="{AFF7168F-2502-D41C-056C-B9BDDBDA46E1}"/>
                    </a:ext>
                  </a:extLst>
                </p:cNvPr>
                <p:cNvSpPr>
                  <a:spLocks noChangeShapeType="1"/>
                </p:cNvSpPr>
                <p:nvPr/>
              </p:nvSpPr>
              <p:spPr bwMode="auto">
                <a:xfrm>
                  <a:off x="2205" y="2884"/>
                  <a:ext cx="1" cy="11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222" name="Line 973">
                  <a:extLst>
                    <a:ext uri="{FF2B5EF4-FFF2-40B4-BE49-F238E27FC236}">
                      <a16:creationId xmlns:a16="http://schemas.microsoft.com/office/drawing/2014/main" id="{AD364476-BC17-10B5-10CA-F38168882A37}"/>
                    </a:ext>
                  </a:extLst>
                </p:cNvPr>
                <p:cNvSpPr>
                  <a:spLocks noChangeShapeType="1"/>
                </p:cNvSpPr>
                <p:nvPr/>
              </p:nvSpPr>
              <p:spPr bwMode="auto">
                <a:xfrm flipV="1">
                  <a:off x="2205" y="2884"/>
                  <a:ext cx="1" cy="11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223" name="Line 974">
                  <a:extLst>
                    <a:ext uri="{FF2B5EF4-FFF2-40B4-BE49-F238E27FC236}">
                      <a16:creationId xmlns:a16="http://schemas.microsoft.com/office/drawing/2014/main" id="{78E54377-966F-032C-703B-DE83367AFB99}"/>
                    </a:ext>
                  </a:extLst>
                </p:cNvPr>
                <p:cNvSpPr>
                  <a:spLocks noChangeShapeType="1"/>
                </p:cNvSpPr>
                <p:nvPr/>
              </p:nvSpPr>
              <p:spPr bwMode="auto">
                <a:xfrm>
                  <a:off x="2342" y="2884"/>
                  <a:ext cx="1" cy="11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224" name="Line 975">
                  <a:extLst>
                    <a:ext uri="{FF2B5EF4-FFF2-40B4-BE49-F238E27FC236}">
                      <a16:creationId xmlns:a16="http://schemas.microsoft.com/office/drawing/2014/main" id="{3746B267-7D3D-3151-5D26-BC80137D8726}"/>
                    </a:ext>
                  </a:extLst>
                </p:cNvPr>
                <p:cNvSpPr>
                  <a:spLocks noChangeShapeType="1"/>
                </p:cNvSpPr>
                <p:nvPr/>
              </p:nvSpPr>
              <p:spPr bwMode="auto">
                <a:xfrm flipV="1">
                  <a:off x="2342" y="2884"/>
                  <a:ext cx="1" cy="11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225" name="Line 976">
                  <a:extLst>
                    <a:ext uri="{FF2B5EF4-FFF2-40B4-BE49-F238E27FC236}">
                      <a16:creationId xmlns:a16="http://schemas.microsoft.com/office/drawing/2014/main" id="{36781539-2978-7CF8-2540-A68CD7502890}"/>
                    </a:ext>
                  </a:extLst>
                </p:cNvPr>
                <p:cNvSpPr>
                  <a:spLocks noChangeShapeType="1"/>
                </p:cNvSpPr>
                <p:nvPr/>
              </p:nvSpPr>
              <p:spPr bwMode="auto">
                <a:xfrm>
                  <a:off x="2114" y="2807"/>
                  <a:ext cx="1" cy="47"/>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226" name="Line 977">
                  <a:extLst>
                    <a:ext uri="{FF2B5EF4-FFF2-40B4-BE49-F238E27FC236}">
                      <a16:creationId xmlns:a16="http://schemas.microsoft.com/office/drawing/2014/main" id="{9283F5C6-9A86-88C3-B02A-AACAC30F228F}"/>
                    </a:ext>
                  </a:extLst>
                </p:cNvPr>
                <p:cNvSpPr>
                  <a:spLocks noChangeShapeType="1"/>
                </p:cNvSpPr>
                <p:nvPr/>
              </p:nvSpPr>
              <p:spPr bwMode="auto">
                <a:xfrm flipV="1">
                  <a:off x="2114" y="2807"/>
                  <a:ext cx="1" cy="47"/>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227" name="Line 978">
                  <a:extLst>
                    <a:ext uri="{FF2B5EF4-FFF2-40B4-BE49-F238E27FC236}">
                      <a16:creationId xmlns:a16="http://schemas.microsoft.com/office/drawing/2014/main" id="{52481A5B-5ACF-F78D-8573-F55DD0A904FB}"/>
                    </a:ext>
                  </a:extLst>
                </p:cNvPr>
                <p:cNvSpPr>
                  <a:spLocks noChangeShapeType="1"/>
                </p:cNvSpPr>
                <p:nvPr/>
              </p:nvSpPr>
              <p:spPr bwMode="auto">
                <a:xfrm>
                  <a:off x="2169" y="2807"/>
                  <a:ext cx="0" cy="47"/>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228" name="Line 979">
                  <a:extLst>
                    <a:ext uri="{FF2B5EF4-FFF2-40B4-BE49-F238E27FC236}">
                      <a16:creationId xmlns:a16="http://schemas.microsoft.com/office/drawing/2014/main" id="{20451F8C-A6C3-A72D-E868-99B124418064}"/>
                    </a:ext>
                  </a:extLst>
                </p:cNvPr>
                <p:cNvSpPr>
                  <a:spLocks noChangeShapeType="1"/>
                </p:cNvSpPr>
                <p:nvPr/>
              </p:nvSpPr>
              <p:spPr bwMode="auto">
                <a:xfrm flipV="1">
                  <a:off x="2169" y="2807"/>
                  <a:ext cx="0" cy="47"/>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229" name="Line 980">
                  <a:extLst>
                    <a:ext uri="{FF2B5EF4-FFF2-40B4-BE49-F238E27FC236}">
                      <a16:creationId xmlns:a16="http://schemas.microsoft.com/office/drawing/2014/main" id="{B5E6D005-18DA-EAFA-85B5-C003FACB2118}"/>
                    </a:ext>
                  </a:extLst>
                </p:cNvPr>
                <p:cNvSpPr>
                  <a:spLocks noChangeShapeType="1"/>
                </p:cNvSpPr>
                <p:nvPr/>
              </p:nvSpPr>
              <p:spPr bwMode="auto">
                <a:xfrm>
                  <a:off x="1329" y="2160"/>
                  <a:ext cx="1" cy="9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230" name="Line 981">
                  <a:extLst>
                    <a:ext uri="{FF2B5EF4-FFF2-40B4-BE49-F238E27FC236}">
                      <a16:creationId xmlns:a16="http://schemas.microsoft.com/office/drawing/2014/main" id="{40F962EC-908C-A156-3BA7-1E572AF9B815}"/>
                    </a:ext>
                  </a:extLst>
                </p:cNvPr>
                <p:cNvSpPr>
                  <a:spLocks noChangeShapeType="1"/>
                </p:cNvSpPr>
                <p:nvPr/>
              </p:nvSpPr>
              <p:spPr bwMode="auto">
                <a:xfrm flipV="1">
                  <a:off x="1329" y="2160"/>
                  <a:ext cx="1" cy="9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231" name="Line 982">
                  <a:extLst>
                    <a:ext uri="{FF2B5EF4-FFF2-40B4-BE49-F238E27FC236}">
                      <a16:creationId xmlns:a16="http://schemas.microsoft.com/office/drawing/2014/main" id="{EFD029A7-5BE4-F217-F172-B6DCF1DAA639}"/>
                    </a:ext>
                  </a:extLst>
                </p:cNvPr>
                <p:cNvSpPr>
                  <a:spLocks noChangeShapeType="1"/>
                </p:cNvSpPr>
                <p:nvPr/>
              </p:nvSpPr>
              <p:spPr bwMode="auto">
                <a:xfrm>
                  <a:off x="1438" y="2160"/>
                  <a:ext cx="1" cy="9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232" name="Line 983">
                  <a:extLst>
                    <a:ext uri="{FF2B5EF4-FFF2-40B4-BE49-F238E27FC236}">
                      <a16:creationId xmlns:a16="http://schemas.microsoft.com/office/drawing/2014/main" id="{4DAC79A9-912C-4F26-1A5F-8F6ADB1C55D2}"/>
                    </a:ext>
                  </a:extLst>
                </p:cNvPr>
                <p:cNvSpPr>
                  <a:spLocks noChangeShapeType="1"/>
                </p:cNvSpPr>
                <p:nvPr/>
              </p:nvSpPr>
              <p:spPr bwMode="auto">
                <a:xfrm flipV="1">
                  <a:off x="1438" y="2160"/>
                  <a:ext cx="1" cy="9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233" name="Line 984">
                  <a:extLst>
                    <a:ext uri="{FF2B5EF4-FFF2-40B4-BE49-F238E27FC236}">
                      <a16:creationId xmlns:a16="http://schemas.microsoft.com/office/drawing/2014/main" id="{9379189A-9964-D11E-CE11-A1413410E717}"/>
                    </a:ext>
                  </a:extLst>
                </p:cNvPr>
                <p:cNvSpPr>
                  <a:spLocks noChangeShapeType="1"/>
                </p:cNvSpPr>
                <p:nvPr/>
              </p:nvSpPr>
              <p:spPr bwMode="auto">
                <a:xfrm>
                  <a:off x="1513" y="2315"/>
                  <a:ext cx="1" cy="86"/>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234" name="Line 985">
                  <a:extLst>
                    <a:ext uri="{FF2B5EF4-FFF2-40B4-BE49-F238E27FC236}">
                      <a16:creationId xmlns:a16="http://schemas.microsoft.com/office/drawing/2014/main" id="{81A49417-3DCA-3992-16A4-E73E184B80D4}"/>
                    </a:ext>
                  </a:extLst>
                </p:cNvPr>
                <p:cNvSpPr>
                  <a:spLocks noChangeShapeType="1"/>
                </p:cNvSpPr>
                <p:nvPr/>
              </p:nvSpPr>
              <p:spPr bwMode="auto">
                <a:xfrm flipV="1">
                  <a:off x="1513" y="2315"/>
                  <a:ext cx="1" cy="86"/>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235" name="Line 986">
                  <a:extLst>
                    <a:ext uri="{FF2B5EF4-FFF2-40B4-BE49-F238E27FC236}">
                      <a16:creationId xmlns:a16="http://schemas.microsoft.com/office/drawing/2014/main" id="{6288E597-5FA1-0AD8-F389-1C6574538459}"/>
                    </a:ext>
                  </a:extLst>
                </p:cNvPr>
                <p:cNvSpPr>
                  <a:spLocks noChangeShapeType="1"/>
                </p:cNvSpPr>
                <p:nvPr/>
              </p:nvSpPr>
              <p:spPr bwMode="auto">
                <a:xfrm>
                  <a:off x="1618" y="2315"/>
                  <a:ext cx="1" cy="86"/>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236" name="Line 987">
                  <a:extLst>
                    <a:ext uri="{FF2B5EF4-FFF2-40B4-BE49-F238E27FC236}">
                      <a16:creationId xmlns:a16="http://schemas.microsoft.com/office/drawing/2014/main" id="{5C2D7B6D-0191-878E-96FE-36F6229F87C9}"/>
                    </a:ext>
                  </a:extLst>
                </p:cNvPr>
                <p:cNvSpPr>
                  <a:spLocks noChangeShapeType="1"/>
                </p:cNvSpPr>
                <p:nvPr/>
              </p:nvSpPr>
              <p:spPr bwMode="auto">
                <a:xfrm flipV="1">
                  <a:off x="1618" y="2315"/>
                  <a:ext cx="1" cy="86"/>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237" name="Line 988">
                  <a:extLst>
                    <a:ext uri="{FF2B5EF4-FFF2-40B4-BE49-F238E27FC236}">
                      <a16:creationId xmlns:a16="http://schemas.microsoft.com/office/drawing/2014/main" id="{57CBFB82-B1EF-6294-4A66-7B4C7D99172C}"/>
                    </a:ext>
                  </a:extLst>
                </p:cNvPr>
                <p:cNvSpPr>
                  <a:spLocks noChangeShapeType="1"/>
                </p:cNvSpPr>
                <p:nvPr/>
              </p:nvSpPr>
              <p:spPr bwMode="auto">
                <a:xfrm>
                  <a:off x="406" y="1400"/>
                  <a:ext cx="1" cy="77"/>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238" name="Line 989">
                  <a:extLst>
                    <a:ext uri="{FF2B5EF4-FFF2-40B4-BE49-F238E27FC236}">
                      <a16:creationId xmlns:a16="http://schemas.microsoft.com/office/drawing/2014/main" id="{04772B23-A9E6-DBEA-EEB3-94D1D46337A9}"/>
                    </a:ext>
                  </a:extLst>
                </p:cNvPr>
                <p:cNvSpPr>
                  <a:spLocks noChangeShapeType="1"/>
                </p:cNvSpPr>
                <p:nvPr/>
              </p:nvSpPr>
              <p:spPr bwMode="auto">
                <a:xfrm flipV="1">
                  <a:off x="406" y="1400"/>
                  <a:ext cx="1" cy="77"/>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239" name="Line 990">
                  <a:extLst>
                    <a:ext uri="{FF2B5EF4-FFF2-40B4-BE49-F238E27FC236}">
                      <a16:creationId xmlns:a16="http://schemas.microsoft.com/office/drawing/2014/main" id="{FF902450-66D6-E5F9-F201-BBB64BEE37A5}"/>
                    </a:ext>
                  </a:extLst>
                </p:cNvPr>
                <p:cNvSpPr>
                  <a:spLocks noChangeShapeType="1"/>
                </p:cNvSpPr>
                <p:nvPr/>
              </p:nvSpPr>
              <p:spPr bwMode="auto">
                <a:xfrm>
                  <a:off x="496" y="1400"/>
                  <a:ext cx="1" cy="77"/>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240" name="Line 991">
                  <a:extLst>
                    <a:ext uri="{FF2B5EF4-FFF2-40B4-BE49-F238E27FC236}">
                      <a16:creationId xmlns:a16="http://schemas.microsoft.com/office/drawing/2014/main" id="{36A6407E-F260-9836-6919-05A9F6150E6D}"/>
                    </a:ext>
                  </a:extLst>
                </p:cNvPr>
                <p:cNvSpPr>
                  <a:spLocks noChangeShapeType="1"/>
                </p:cNvSpPr>
                <p:nvPr/>
              </p:nvSpPr>
              <p:spPr bwMode="auto">
                <a:xfrm flipV="1">
                  <a:off x="496" y="1400"/>
                  <a:ext cx="1" cy="77"/>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241" name="Line 992">
                  <a:extLst>
                    <a:ext uri="{FF2B5EF4-FFF2-40B4-BE49-F238E27FC236}">
                      <a16:creationId xmlns:a16="http://schemas.microsoft.com/office/drawing/2014/main" id="{01A5265E-D61F-5539-4A29-FE37CEB4887D}"/>
                    </a:ext>
                  </a:extLst>
                </p:cNvPr>
                <p:cNvSpPr>
                  <a:spLocks noChangeShapeType="1"/>
                </p:cNvSpPr>
                <p:nvPr/>
              </p:nvSpPr>
              <p:spPr bwMode="auto">
                <a:xfrm>
                  <a:off x="2082" y="2781"/>
                  <a:ext cx="0" cy="19"/>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242" name="Line 993">
                  <a:extLst>
                    <a:ext uri="{FF2B5EF4-FFF2-40B4-BE49-F238E27FC236}">
                      <a16:creationId xmlns:a16="http://schemas.microsoft.com/office/drawing/2014/main" id="{46FDF3C8-6035-56BF-209B-3951A492EA0D}"/>
                    </a:ext>
                  </a:extLst>
                </p:cNvPr>
                <p:cNvSpPr>
                  <a:spLocks noChangeShapeType="1"/>
                </p:cNvSpPr>
                <p:nvPr/>
              </p:nvSpPr>
              <p:spPr bwMode="auto">
                <a:xfrm flipV="1">
                  <a:off x="2082" y="2781"/>
                  <a:ext cx="0" cy="19"/>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243" name="Line 994">
                  <a:extLst>
                    <a:ext uri="{FF2B5EF4-FFF2-40B4-BE49-F238E27FC236}">
                      <a16:creationId xmlns:a16="http://schemas.microsoft.com/office/drawing/2014/main" id="{FBB9C9CF-9E09-DE0E-9166-785EF42DCA93}"/>
                    </a:ext>
                  </a:extLst>
                </p:cNvPr>
                <p:cNvSpPr>
                  <a:spLocks noChangeShapeType="1"/>
                </p:cNvSpPr>
                <p:nvPr/>
              </p:nvSpPr>
              <p:spPr bwMode="auto">
                <a:xfrm>
                  <a:off x="2107" y="2781"/>
                  <a:ext cx="1" cy="19"/>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244" name="Line 995">
                  <a:extLst>
                    <a:ext uri="{FF2B5EF4-FFF2-40B4-BE49-F238E27FC236}">
                      <a16:creationId xmlns:a16="http://schemas.microsoft.com/office/drawing/2014/main" id="{48B137D0-1915-3762-1883-DC789E6F3AD5}"/>
                    </a:ext>
                  </a:extLst>
                </p:cNvPr>
                <p:cNvSpPr>
                  <a:spLocks noChangeShapeType="1"/>
                </p:cNvSpPr>
                <p:nvPr/>
              </p:nvSpPr>
              <p:spPr bwMode="auto">
                <a:xfrm flipV="1">
                  <a:off x="2107" y="2781"/>
                  <a:ext cx="1" cy="19"/>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245" name="Line 996">
                  <a:extLst>
                    <a:ext uri="{FF2B5EF4-FFF2-40B4-BE49-F238E27FC236}">
                      <a16:creationId xmlns:a16="http://schemas.microsoft.com/office/drawing/2014/main" id="{FC0D4D9E-D915-5B1F-D173-23E6DFA3F0AC}"/>
                    </a:ext>
                  </a:extLst>
                </p:cNvPr>
                <p:cNvSpPr>
                  <a:spLocks noChangeShapeType="1"/>
                </p:cNvSpPr>
                <p:nvPr/>
              </p:nvSpPr>
              <p:spPr bwMode="auto">
                <a:xfrm>
                  <a:off x="1047" y="1929"/>
                  <a:ext cx="0" cy="30"/>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246" name="Line 997">
                  <a:extLst>
                    <a:ext uri="{FF2B5EF4-FFF2-40B4-BE49-F238E27FC236}">
                      <a16:creationId xmlns:a16="http://schemas.microsoft.com/office/drawing/2014/main" id="{2C6ED218-150A-D745-A133-FC35F260A0D0}"/>
                    </a:ext>
                  </a:extLst>
                </p:cNvPr>
                <p:cNvSpPr>
                  <a:spLocks noChangeShapeType="1"/>
                </p:cNvSpPr>
                <p:nvPr/>
              </p:nvSpPr>
              <p:spPr bwMode="auto">
                <a:xfrm flipV="1">
                  <a:off x="1047" y="1929"/>
                  <a:ext cx="0" cy="30"/>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247" name="Line 998">
                  <a:extLst>
                    <a:ext uri="{FF2B5EF4-FFF2-40B4-BE49-F238E27FC236}">
                      <a16:creationId xmlns:a16="http://schemas.microsoft.com/office/drawing/2014/main" id="{609A6F81-7335-65BE-15E0-C5D26FE3448B}"/>
                    </a:ext>
                  </a:extLst>
                </p:cNvPr>
                <p:cNvSpPr>
                  <a:spLocks noChangeShapeType="1"/>
                </p:cNvSpPr>
                <p:nvPr/>
              </p:nvSpPr>
              <p:spPr bwMode="auto">
                <a:xfrm>
                  <a:off x="1083" y="1929"/>
                  <a:ext cx="1" cy="30"/>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248" name="Line 999">
                  <a:extLst>
                    <a:ext uri="{FF2B5EF4-FFF2-40B4-BE49-F238E27FC236}">
                      <a16:creationId xmlns:a16="http://schemas.microsoft.com/office/drawing/2014/main" id="{2EC48D90-35A4-273E-923F-CD075053B9CD}"/>
                    </a:ext>
                  </a:extLst>
                </p:cNvPr>
                <p:cNvSpPr>
                  <a:spLocks noChangeShapeType="1"/>
                </p:cNvSpPr>
                <p:nvPr/>
              </p:nvSpPr>
              <p:spPr bwMode="auto">
                <a:xfrm flipV="1">
                  <a:off x="1083" y="1929"/>
                  <a:ext cx="1" cy="30"/>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249" name="Line 1000">
                  <a:extLst>
                    <a:ext uri="{FF2B5EF4-FFF2-40B4-BE49-F238E27FC236}">
                      <a16:creationId xmlns:a16="http://schemas.microsoft.com/office/drawing/2014/main" id="{4729C300-1494-4252-04FD-8E0739EDFF30}"/>
                    </a:ext>
                  </a:extLst>
                </p:cNvPr>
                <p:cNvSpPr>
                  <a:spLocks noChangeShapeType="1"/>
                </p:cNvSpPr>
                <p:nvPr/>
              </p:nvSpPr>
              <p:spPr bwMode="auto">
                <a:xfrm>
                  <a:off x="1868" y="2606"/>
                  <a:ext cx="1" cy="34"/>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250" name="Line 1001">
                  <a:extLst>
                    <a:ext uri="{FF2B5EF4-FFF2-40B4-BE49-F238E27FC236}">
                      <a16:creationId xmlns:a16="http://schemas.microsoft.com/office/drawing/2014/main" id="{ABE137B5-78C0-3390-18AA-7F044CB5270C}"/>
                    </a:ext>
                  </a:extLst>
                </p:cNvPr>
                <p:cNvSpPr>
                  <a:spLocks noChangeShapeType="1"/>
                </p:cNvSpPr>
                <p:nvPr/>
              </p:nvSpPr>
              <p:spPr bwMode="auto">
                <a:xfrm flipV="1">
                  <a:off x="1868" y="2606"/>
                  <a:ext cx="1" cy="34"/>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251" name="Line 1002">
                  <a:extLst>
                    <a:ext uri="{FF2B5EF4-FFF2-40B4-BE49-F238E27FC236}">
                      <a16:creationId xmlns:a16="http://schemas.microsoft.com/office/drawing/2014/main" id="{16C28196-B850-54F7-984B-D30F4EEFDD50}"/>
                    </a:ext>
                  </a:extLst>
                </p:cNvPr>
                <p:cNvSpPr>
                  <a:spLocks noChangeShapeType="1"/>
                </p:cNvSpPr>
                <p:nvPr/>
              </p:nvSpPr>
              <p:spPr bwMode="auto">
                <a:xfrm>
                  <a:off x="1908" y="2606"/>
                  <a:ext cx="1" cy="34"/>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252" name="Line 1003">
                  <a:extLst>
                    <a:ext uri="{FF2B5EF4-FFF2-40B4-BE49-F238E27FC236}">
                      <a16:creationId xmlns:a16="http://schemas.microsoft.com/office/drawing/2014/main" id="{2558B866-226F-94D2-1BF6-5057424A2CA4}"/>
                    </a:ext>
                  </a:extLst>
                </p:cNvPr>
                <p:cNvSpPr>
                  <a:spLocks noChangeShapeType="1"/>
                </p:cNvSpPr>
                <p:nvPr/>
              </p:nvSpPr>
              <p:spPr bwMode="auto">
                <a:xfrm flipV="1">
                  <a:off x="1908" y="2606"/>
                  <a:ext cx="1" cy="34"/>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253" name="Line 1004">
                  <a:extLst>
                    <a:ext uri="{FF2B5EF4-FFF2-40B4-BE49-F238E27FC236}">
                      <a16:creationId xmlns:a16="http://schemas.microsoft.com/office/drawing/2014/main" id="{E21E36FE-5B5F-7393-71B8-7596C513E964}"/>
                    </a:ext>
                  </a:extLst>
                </p:cNvPr>
                <p:cNvSpPr>
                  <a:spLocks noChangeShapeType="1"/>
                </p:cNvSpPr>
                <p:nvPr/>
              </p:nvSpPr>
              <p:spPr bwMode="auto">
                <a:xfrm>
                  <a:off x="1279" y="2120"/>
                  <a:ext cx="1" cy="27"/>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254" name="Line 1005">
                  <a:extLst>
                    <a:ext uri="{FF2B5EF4-FFF2-40B4-BE49-F238E27FC236}">
                      <a16:creationId xmlns:a16="http://schemas.microsoft.com/office/drawing/2014/main" id="{2FC41FAA-4A08-AA25-19CD-867B146FC77F}"/>
                    </a:ext>
                  </a:extLst>
                </p:cNvPr>
                <p:cNvSpPr>
                  <a:spLocks noChangeShapeType="1"/>
                </p:cNvSpPr>
                <p:nvPr/>
              </p:nvSpPr>
              <p:spPr bwMode="auto">
                <a:xfrm flipV="1">
                  <a:off x="1279" y="2120"/>
                  <a:ext cx="1" cy="27"/>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255" name="Line 1006">
                  <a:extLst>
                    <a:ext uri="{FF2B5EF4-FFF2-40B4-BE49-F238E27FC236}">
                      <a16:creationId xmlns:a16="http://schemas.microsoft.com/office/drawing/2014/main" id="{CCC856C6-5062-5B27-7D60-F3A13F179E16}"/>
                    </a:ext>
                  </a:extLst>
                </p:cNvPr>
                <p:cNvSpPr>
                  <a:spLocks noChangeShapeType="1"/>
                </p:cNvSpPr>
                <p:nvPr/>
              </p:nvSpPr>
              <p:spPr bwMode="auto">
                <a:xfrm>
                  <a:off x="1311" y="2120"/>
                  <a:ext cx="1" cy="27"/>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256" name="Line 1007">
                  <a:extLst>
                    <a:ext uri="{FF2B5EF4-FFF2-40B4-BE49-F238E27FC236}">
                      <a16:creationId xmlns:a16="http://schemas.microsoft.com/office/drawing/2014/main" id="{5E83132C-88F8-18B5-46C0-509909B9E473}"/>
                    </a:ext>
                  </a:extLst>
                </p:cNvPr>
                <p:cNvSpPr>
                  <a:spLocks noChangeShapeType="1"/>
                </p:cNvSpPr>
                <p:nvPr/>
              </p:nvSpPr>
              <p:spPr bwMode="auto">
                <a:xfrm flipV="1">
                  <a:off x="1311" y="2120"/>
                  <a:ext cx="1" cy="27"/>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257" name="Line 1008">
                  <a:extLst>
                    <a:ext uri="{FF2B5EF4-FFF2-40B4-BE49-F238E27FC236}">
                      <a16:creationId xmlns:a16="http://schemas.microsoft.com/office/drawing/2014/main" id="{4B2AEA95-2920-32D0-7C87-BAABE3657EDB}"/>
                    </a:ext>
                  </a:extLst>
                </p:cNvPr>
                <p:cNvSpPr>
                  <a:spLocks noChangeShapeType="1"/>
                </p:cNvSpPr>
                <p:nvPr/>
              </p:nvSpPr>
              <p:spPr bwMode="auto">
                <a:xfrm>
                  <a:off x="913" y="1819"/>
                  <a:ext cx="1" cy="23"/>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258" name="Line 1009">
                  <a:extLst>
                    <a:ext uri="{FF2B5EF4-FFF2-40B4-BE49-F238E27FC236}">
                      <a16:creationId xmlns:a16="http://schemas.microsoft.com/office/drawing/2014/main" id="{2CC88042-D4A0-87CD-2B2A-B3F2077E95F6}"/>
                    </a:ext>
                  </a:extLst>
                </p:cNvPr>
                <p:cNvSpPr>
                  <a:spLocks noChangeShapeType="1"/>
                </p:cNvSpPr>
                <p:nvPr/>
              </p:nvSpPr>
              <p:spPr bwMode="auto">
                <a:xfrm flipV="1">
                  <a:off x="913" y="1819"/>
                  <a:ext cx="1" cy="23"/>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259" name="Line 1010">
                  <a:extLst>
                    <a:ext uri="{FF2B5EF4-FFF2-40B4-BE49-F238E27FC236}">
                      <a16:creationId xmlns:a16="http://schemas.microsoft.com/office/drawing/2014/main" id="{3C59BDD1-CE50-CD4A-AA1E-AC6F1CF4DF02}"/>
                    </a:ext>
                  </a:extLst>
                </p:cNvPr>
                <p:cNvSpPr>
                  <a:spLocks noChangeShapeType="1"/>
                </p:cNvSpPr>
                <p:nvPr/>
              </p:nvSpPr>
              <p:spPr bwMode="auto">
                <a:xfrm>
                  <a:off x="942" y="1819"/>
                  <a:ext cx="1" cy="23"/>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33807" name="Group 1011">
                <a:extLst>
                  <a:ext uri="{FF2B5EF4-FFF2-40B4-BE49-F238E27FC236}">
                    <a16:creationId xmlns:a16="http://schemas.microsoft.com/office/drawing/2014/main" id="{AE552931-C3E1-41D1-BEC2-3ECD1BACD3F3}"/>
                  </a:ext>
                </a:extLst>
              </p:cNvPr>
              <p:cNvGrpSpPr>
                <a:grpSpLocks/>
              </p:cNvGrpSpPr>
              <p:nvPr/>
            </p:nvGrpSpPr>
            <p:grpSpPr bwMode="auto">
              <a:xfrm>
                <a:off x="255" y="1352"/>
                <a:ext cx="2149" cy="2432"/>
                <a:chOff x="255" y="1352"/>
                <a:chExt cx="2149" cy="2432"/>
              </a:xfrm>
            </p:grpSpPr>
            <p:sp>
              <p:nvSpPr>
                <p:cNvPr id="33860" name="Line 1012">
                  <a:extLst>
                    <a:ext uri="{FF2B5EF4-FFF2-40B4-BE49-F238E27FC236}">
                      <a16:creationId xmlns:a16="http://schemas.microsoft.com/office/drawing/2014/main" id="{DB768731-3FDF-9699-B654-2D4C5476662B}"/>
                    </a:ext>
                  </a:extLst>
                </p:cNvPr>
                <p:cNvSpPr>
                  <a:spLocks noChangeShapeType="1"/>
                </p:cNvSpPr>
                <p:nvPr/>
              </p:nvSpPr>
              <p:spPr bwMode="auto">
                <a:xfrm flipV="1">
                  <a:off x="942" y="1819"/>
                  <a:ext cx="1" cy="23"/>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861" name="Line 1013">
                  <a:extLst>
                    <a:ext uri="{FF2B5EF4-FFF2-40B4-BE49-F238E27FC236}">
                      <a16:creationId xmlns:a16="http://schemas.microsoft.com/office/drawing/2014/main" id="{7941DB08-D713-7D37-6612-ECCB79588F4F}"/>
                    </a:ext>
                  </a:extLst>
                </p:cNvPr>
                <p:cNvSpPr>
                  <a:spLocks noChangeShapeType="1"/>
                </p:cNvSpPr>
                <p:nvPr/>
              </p:nvSpPr>
              <p:spPr bwMode="auto">
                <a:xfrm>
                  <a:off x="1213" y="2067"/>
                  <a:ext cx="1" cy="26"/>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862" name="Line 1014">
                  <a:extLst>
                    <a:ext uri="{FF2B5EF4-FFF2-40B4-BE49-F238E27FC236}">
                      <a16:creationId xmlns:a16="http://schemas.microsoft.com/office/drawing/2014/main" id="{0EF36630-7645-1AAE-EF26-5F15486BBDAC}"/>
                    </a:ext>
                  </a:extLst>
                </p:cNvPr>
                <p:cNvSpPr>
                  <a:spLocks noChangeShapeType="1"/>
                </p:cNvSpPr>
                <p:nvPr/>
              </p:nvSpPr>
              <p:spPr bwMode="auto">
                <a:xfrm flipV="1">
                  <a:off x="1213" y="2067"/>
                  <a:ext cx="1" cy="26"/>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863" name="Line 1015">
                  <a:extLst>
                    <a:ext uri="{FF2B5EF4-FFF2-40B4-BE49-F238E27FC236}">
                      <a16:creationId xmlns:a16="http://schemas.microsoft.com/office/drawing/2014/main" id="{51F82819-38D8-27F7-B9FC-4E0E61801B82}"/>
                    </a:ext>
                  </a:extLst>
                </p:cNvPr>
                <p:cNvSpPr>
                  <a:spLocks noChangeShapeType="1"/>
                </p:cNvSpPr>
                <p:nvPr/>
              </p:nvSpPr>
              <p:spPr bwMode="auto">
                <a:xfrm>
                  <a:off x="1245" y="2067"/>
                  <a:ext cx="1" cy="26"/>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864" name="Line 1016">
                  <a:extLst>
                    <a:ext uri="{FF2B5EF4-FFF2-40B4-BE49-F238E27FC236}">
                      <a16:creationId xmlns:a16="http://schemas.microsoft.com/office/drawing/2014/main" id="{546F496D-9CEC-C397-145D-453D21729FF9}"/>
                    </a:ext>
                  </a:extLst>
                </p:cNvPr>
                <p:cNvSpPr>
                  <a:spLocks noChangeShapeType="1"/>
                </p:cNvSpPr>
                <p:nvPr/>
              </p:nvSpPr>
              <p:spPr bwMode="auto">
                <a:xfrm flipV="1">
                  <a:off x="1245" y="2067"/>
                  <a:ext cx="1" cy="26"/>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865" name="Line 1017">
                  <a:extLst>
                    <a:ext uri="{FF2B5EF4-FFF2-40B4-BE49-F238E27FC236}">
                      <a16:creationId xmlns:a16="http://schemas.microsoft.com/office/drawing/2014/main" id="{24AC87EE-7DBF-3C49-C0DB-0A12C482958C}"/>
                    </a:ext>
                  </a:extLst>
                </p:cNvPr>
                <p:cNvSpPr>
                  <a:spLocks noChangeShapeType="1"/>
                </p:cNvSpPr>
                <p:nvPr/>
              </p:nvSpPr>
              <p:spPr bwMode="auto">
                <a:xfrm>
                  <a:off x="1701" y="2465"/>
                  <a:ext cx="1" cy="60"/>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866" name="Line 1018">
                  <a:extLst>
                    <a:ext uri="{FF2B5EF4-FFF2-40B4-BE49-F238E27FC236}">
                      <a16:creationId xmlns:a16="http://schemas.microsoft.com/office/drawing/2014/main" id="{D3034479-B1EF-D02A-77E4-7DBA2807AD51}"/>
                    </a:ext>
                  </a:extLst>
                </p:cNvPr>
                <p:cNvSpPr>
                  <a:spLocks noChangeShapeType="1"/>
                </p:cNvSpPr>
                <p:nvPr/>
              </p:nvSpPr>
              <p:spPr bwMode="auto">
                <a:xfrm flipV="1">
                  <a:off x="1701" y="2465"/>
                  <a:ext cx="1" cy="60"/>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867" name="Line 1019">
                  <a:extLst>
                    <a:ext uri="{FF2B5EF4-FFF2-40B4-BE49-F238E27FC236}">
                      <a16:creationId xmlns:a16="http://schemas.microsoft.com/office/drawing/2014/main" id="{B84AA06E-7C66-F320-3B05-805E7AD6C05D}"/>
                    </a:ext>
                  </a:extLst>
                </p:cNvPr>
                <p:cNvSpPr>
                  <a:spLocks noChangeShapeType="1"/>
                </p:cNvSpPr>
                <p:nvPr/>
              </p:nvSpPr>
              <p:spPr bwMode="auto">
                <a:xfrm>
                  <a:off x="1774" y="2465"/>
                  <a:ext cx="1" cy="60"/>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868" name="Line 1020">
                  <a:extLst>
                    <a:ext uri="{FF2B5EF4-FFF2-40B4-BE49-F238E27FC236}">
                      <a16:creationId xmlns:a16="http://schemas.microsoft.com/office/drawing/2014/main" id="{BEE8872F-C154-D469-4DA3-5888161C8137}"/>
                    </a:ext>
                  </a:extLst>
                </p:cNvPr>
                <p:cNvSpPr>
                  <a:spLocks noChangeShapeType="1"/>
                </p:cNvSpPr>
                <p:nvPr/>
              </p:nvSpPr>
              <p:spPr bwMode="auto">
                <a:xfrm flipV="1">
                  <a:off x="1774" y="2465"/>
                  <a:ext cx="1" cy="60"/>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869" name="Line 1021">
                  <a:extLst>
                    <a:ext uri="{FF2B5EF4-FFF2-40B4-BE49-F238E27FC236}">
                      <a16:creationId xmlns:a16="http://schemas.microsoft.com/office/drawing/2014/main" id="{B950B605-405E-6127-F39F-CB28EB89F82D}"/>
                    </a:ext>
                  </a:extLst>
                </p:cNvPr>
                <p:cNvSpPr>
                  <a:spLocks noChangeShapeType="1"/>
                </p:cNvSpPr>
                <p:nvPr/>
              </p:nvSpPr>
              <p:spPr bwMode="auto">
                <a:xfrm>
                  <a:off x="711" y="1651"/>
                  <a:ext cx="0" cy="30"/>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870" name="Line 1022">
                  <a:extLst>
                    <a:ext uri="{FF2B5EF4-FFF2-40B4-BE49-F238E27FC236}">
                      <a16:creationId xmlns:a16="http://schemas.microsoft.com/office/drawing/2014/main" id="{96EB7B3F-0317-2257-6C32-A2B3895806DB}"/>
                    </a:ext>
                  </a:extLst>
                </p:cNvPr>
                <p:cNvSpPr>
                  <a:spLocks noChangeShapeType="1"/>
                </p:cNvSpPr>
                <p:nvPr/>
              </p:nvSpPr>
              <p:spPr bwMode="auto">
                <a:xfrm flipV="1">
                  <a:off x="711" y="1651"/>
                  <a:ext cx="0" cy="30"/>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871" name="Line 1023">
                  <a:extLst>
                    <a:ext uri="{FF2B5EF4-FFF2-40B4-BE49-F238E27FC236}">
                      <a16:creationId xmlns:a16="http://schemas.microsoft.com/office/drawing/2014/main" id="{3CED9898-9945-0F1D-E689-7481248CB694}"/>
                    </a:ext>
                  </a:extLst>
                </p:cNvPr>
                <p:cNvSpPr>
                  <a:spLocks noChangeShapeType="1"/>
                </p:cNvSpPr>
                <p:nvPr/>
              </p:nvSpPr>
              <p:spPr bwMode="auto">
                <a:xfrm>
                  <a:off x="746" y="1651"/>
                  <a:ext cx="1" cy="30"/>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872" name="Line 1024">
                  <a:extLst>
                    <a:ext uri="{FF2B5EF4-FFF2-40B4-BE49-F238E27FC236}">
                      <a16:creationId xmlns:a16="http://schemas.microsoft.com/office/drawing/2014/main" id="{CBD4CBFE-6446-A81A-542C-31176B98170B}"/>
                    </a:ext>
                  </a:extLst>
                </p:cNvPr>
                <p:cNvSpPr>
                  <a:spLocks noChangeShapeType="1"/>
                </p:cNvSpPr>
                <p:nvPr/>
              </p:nvSpPr>
              <p:spPr bwMode="auto">
                <a:xfrm flipV="1">
                  <a:off x="746" y="1651"/>
                  <a:ext cx="1" cy="30"/>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873" name="Line 1025">
                  <a:extLst>
                    <a:ext uri="{FF2B5EF4-FFF2-40B4-BE49-F238E27FC236}">
                      <a16:creationId xmlns:a16="http://schemas.microsoft.com/office/drawing/2014/main" id="{9D9B9013-23E4-0986-2848-8ED67B9742EE}"/>
                    </a:ext>
                  </a:extLst>
                </p:cNvPr>
                <p:cNvSpPr>
                  <a:spLocks noChangeShapeType="1"/>
                </p:cNvSpPr>
                <p:nvPr/>
              </p:nvSpPr>
              <p:spPr bwMode="auto">
                <a:xfrm>
                  <a:off x="2060" y="2764"/>
                  <a:ext cx="1" cy="13"/>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874" name="Line 1026">
                  <a:extLst>
                    <a:ext uri="{FF2B5EF4-FFF2-40B4-BE49-F238E27FC236}">
                      <a16:creationId xmlns:a16="http://schemas.microsoft.com/office/drawing/2014/main" id="{54F9F7D2-6496-F244-F6D4-65DB4FAEFBBD}"/>
                    </a:ext>
                  </a:extLst>
                </p:cNvPr>
                <p:cNvSpPr>
                  <a:spLocks noChangeShapeType="1"/>
                </p:cNvSpPr>
                <p:nvPr/>
              </p:nvSpPr>
              <p:spPr bwMode="auto">
                <a:xfrm flipV="1">
                  <a:off x="2060" y="2764"/>
                  <a:ext cx="1" cy="13"/>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875" name="Line 1027">
                  <a:extLst>
                    <a:ext uri="{FF2B5EF4-FFF2-40B4-BE49-F238E27FC236}">
                      <a16:creationId xmlns:a16="http://schemas.microsoft.com/office/drawing/2014/main" id="{24B9B66B-B97E-D4E7-4417-FFDD5097A214}"/>
                    </a:ext>
                  </a:extLst>
                </p:cNvPr>
                <p:cNvSpPr>
                  <a:spLocks noChangeShapeType="1"/>
                </p:cNvSpPr>
                <p:nvPr/>
              </p:nvSpPr>
              <p:spPr bwMode="auto">
                <a:xfrm>
                  <a:off x="2075" y="2764"/>
                  <a:ext cx="1" cy="13"/>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876" name="Line 1028">
                  <a:extLst>
                    <a:ext uri="{FF2B5EF4-FFF2-40B4-BE49-F238E27FC236}">
                      <a16:creationId xmlns:a16="http://schemas.microsoft.com/office/drawing/2014/main" id="{2BC3BACB-77A4-CDB0-22C1-01FE2A16F65B}"/>
                    </a:ext>
                  </a:extLst>
                </p:cNvPr>
                <p:cNvSpPr>
                  <a:spLocks noChangeShapeType="1"/>
                </p:cNvSpPr>
                <p:nvPr/>
              </p:nvSpPr>
              <p:spPr bwMode="auto">
                <a:xfrm flipV="1">
                  <a:off x="2075" y="2764"/>
                  <a:ext cx="1" cy="13"/>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877" name="Line 1029">
                  <a:extLst>
                    <a:ext uri="{FF2B5EF4-FFF2-40B4-BE49-F238E27FC236}">
                      <a16:creationId xmlns:a16="http://schemas.microsoft.com/office/drawing/2014/main" id="{4305E70F-61CA-5D5F-92D3-C2D2F285E38A}"/>
                    </a:ext>
                  </a:extLst>
                </p:cNvPr>
                <p:cNvSpPr>
                  <a:spLocks noChangeShapeType="1"/>
                </p:cNvSpPr>
                <p:nvPr/>
              </p:nvSpPr>
              <p:spPr bwMode="auto">
                <a:xfrm>
                  <a:off x="974" y="1869"/>
                  <a:ext cx="1" cy="30"/>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878" name="Line 1030">
                  <a:extLst>
                    <a:ext uri="{FF2B5EF4-FFF2-40B4-BE49-F238E27FC236}">
                      <a16:creationId xmlns:a16="http://schemas.microsoft.com/office/drawing/2014/main" id="{AE1C1512-2BF5-D154-A9CB-2EBD3051B289}"/>
                    </a:ext>
                  </a:extLst>
                </p:cNvPr>
                <p:cNvSpPr>
                  <a:spLocks noChangeShapeType="1"/>
                </p:cNvSpPr>
                <p:nvPr/>
              </p:nvSpPr>
              <p:spPr bwMode="auto">
                <a:xfrm flipV="1">
                  <a:off x="974" y="1869"/>
                  <a:ext cx="1" cy="30"/>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879" name="Line 1031">
                  <a:extLst>
                    <a:ext uri="{FF2B5EF4-FFF2-40B4-BE49-F238E27FC236}">
                      <a16:creationId xmlns:a16="http://schemas.microsoft.com/office/drawing/2014/main" id="{83BC4DB5-7675-6CAA-57F7-4274A28BB329}"/>
                    </a:ext>
                  </a:extLst>
                </p:cNvPr>
                <p:cNvSpPr>
                  <a:spLocks noChangeShapeType="1"/>
                </p:cNvSpPr>
                <p:nvPr/>
              </p:nvSpPr>
              <p:spPr bwMode="auto">
                <a:xfrm>
                  <a:off x="1011" y="1869"/>
                  <a:ext cx="1" cy="30"/>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880" name="Line 1032">
                  <a:extLst>
                    <a:ext uri="{FF2B5EF4-FFF2-40B4-BE49-F238E27FC236}">
                      <a16:creationId xmlns:a16="http://schemas.microsoft.com/office/drawing/2014/main" id="{97221512-DD3D-2C45-A5A0-7F09CD2E2628}"/>
                    </a:ext>
                  </a:extLst>
                </p:cNvPr>
                <p:cNvSpPr>
                  <a:spLocks noChangeShapeType="1"/>
                </p:cNvSpPr>
                <p:nvPr/>
              </p:nvSpPr>
              <p:spPr bwMode="auto">
                <a:xfrm flipV="1">
                  <a:off x="1011" y="1869"/>
                  <a:ext cx="1" cy="30"/>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881" name="Line 1033">
                  <a:extLst>
                    <a:ext uri="{FF2B5EF4-FFF2-40B4-BE49-F238E27FC236}">
                      <a16:creationId xmlns:a16="http://schemas.microsoft.com/office/drawing/2014/main" id="{A9E7A6A4-193E-5FA4-FF0D-2AAD6CDCB189}"/>
                    </a:ext>
                  </a:extLst>
                </p:cNvPr>
                <p:cNvSpPr>
                  <a:spLocks noChangeShapeType="1"/>
                </p:cNvSpPr>
                <p:nvPr/>
              </p:nvSpPr>
              <p:spPr bwMode="auto">
                <a:xfrm>
                  <a:off x="1973" y="2693"/>
                  <a:ext cx="1" cy="10"/>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882" name="Line 1034">
                  <a:extLst>
                    <a:ext uri="{FF2B5EF4-FFF2-40B4-BE49-F238E27FC236}">
                      <a16:creationId xmlns:a16="http://schemas.microsoft.com/office/drawing/2014/main" id="{4A457EDA-3516-967C-7D8B-EDFC880CDC49}"/>
                    </a:ext>
                  </a:extLst>
                </p:cNvPr>
                <p:cNvSpPr>
                  <a:spLocks noChangeShapeType="1"/>
                </p:cNvSpPr>
                <p:nvPr/>
              </p:nvSpPr>
              <p:spPr bwMode="auto">
                <a:xfrm flipV="1">
                  <a:off x="1973" y="2693"/>
                  <a:ext cx="1" cy="10"/>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883" name="Line 1035">
                  <a:extLst>
                    <a:ext uri="{FF2B5EF4-FFF2-40B4-BE49-F238E27FC236}">
                      <a16:creationId xmlns:a16="http://schemas.microsoft.com/office/drawing/2014/main" id="{26C82810-8644-8027-4965-932345B6839E}"/>
                    </a:ext>
                  </a:extLst>
                </p:cNvPr>
                <p:cNvSpPr>
                  <a:spLocks noChangeShapeType="1"/>
                </p:cNvSpPr>
                <p:nvPr/>
              </p:nvSpPr>
              <p:spPr bwMode="auto">
                <a:xfrm>
                  <a:off x="1987" y="2693"/>
                  <a:ext cx="1" cy="10"/>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884" name="Line 1036">
                  <a:extLst>
                    <a:ext uri="{FF2B5EF4-FFF2-40B4-BE49-F238E27FC236}">
                      <a16:creationId xmlns:a16="http://schemas.microsoft.com/office/drawing/2014/main" id="{DAB4FA98-95AB-C067-6AA8-3CE5A822DD50}"/>
                    </a:ext>
                  </a:extLst>
                </p:cNvPr>
                <p:cNvSpPr>
                  <a:spLocks noChangeShapeType="1"/>
                </p:cNvSpPr>
                <p:nvPr/>
              </p:nvSpPr>
              <p:spPr bwMode="auto">
                <a:xfrm flipV="1">
                  <a:off x="1987" y="2693"/>
                  <a:ext cx="1" cy="10"/>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885" name="Line 1037">
                  <a:extLst>
                    <a:ext uri="{FF2B5EF4-FFF2-40B4-BE49-F238E27FC236}">
                      <a16:creationId xmlns:a16="http://schemas.microsoft.com/office/drawing/2014/main" id="{ED424B5D-D8D5-7A37-23F2-0FE856B7C113}"/>
                    </a:ext>
                  </a:extLst>
                </p:cNvPr>
                <p:cNvSpPr>
                  <a:spLocks noChangeShapeType="1"/>
                </p:cNvSpPr>
                <p:nvPr/>
              </p:nvSpPr>
              <p:spPr bwMode="auto">
                <a:xfrm>
                  <a:off x="2038" y="2746"/>
                  <a:ext cx="1" cy="1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886" name="Line 1038">
                  <a:extLst>
                    <a:ext uri="{FF2B5EF4-FFF2-40B4-BE49-F238E27FC236}">
                      <a16:creationId xmlns:a16="http://schemas.microsoft.com/office/drawing/2014/main" id="{87BAA077-9424-16B4-9013-BF221F776EF8}"/>
                    </a:ext>
                  </a:extLst>
                </p:cNvPr>
                <p:cNvSpPr>
                  <a:spLocks noChangeShapeType="1"/>
                </p:cNvSpPr>
                <p:nvPr/>
              </p:nvSpPr>
              <p:spPr bwMode="auto">
                <a:xfrm flipV="1">
                  <a:off x="2038" y="2746"/>
                  <a:ext cx="1" cy="1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887" name="Line 1039">
                  <a:extLst>
                    <a:ext uri="{FF2B5EF4-FFF2-40B4-BE49-F238E27FC236}">
                      <a16:creationId xmlns:a16="http://schemas.microsoft.com/office/drawing/2014/main" id="{C333E241-0232-4151-1136-8D63579BCEB2}"/>
                    </a:ext>
                  </a:extLst>
                </p:cNvPr>
                <p:cNvSpPr>
                  <a:spLocks noChangeShapeType="1"/>
                </p:cNvSpPr>
                <p:nvPr/>
              </p:nvSpPr>
              <p:spPr bwMode="auto">
                <a:xfrm>
                  <a:off x="2053" y="2746"/>
                  <a:ext cx="1" cy="1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888" name="Line 1040">
                  <a:extLst>
                    <a:ext uri="{FF2B5EF4-FFF2-40B4-BE49-F238E27FC236}">
                      <a16:creationId xmlns:a16="http://schemas.microsoft.com/office/drawing/2014/main" id="{907FDAB6-CE0F-E183-BE3A-1F003B714756}"/>
                    </a:ext>
                  </a:extLst>
                </p:cNvPr>
                <p:cNvSpPr>
                  <a:spLocks noChangeShapeType="1"/>
                </p:cNvSpPr>
                <p:nvPr/>
              </p:nvSpPr>
              <p:spPr bwMode="auto">
                <a:xfrm flipV="1">
                  <a:off x="2053" y="2746"/>
                  <a:ext cx="1" cy="1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889" name="Line 1041">
                  <a:extLst>
                    <a:ext uri="{FF2B5EF4-FFF2-40B4-BE49-F238E27FC236}">
                      <a16:creationId xmlns:a16="http://schemas.microsoft.com/office/drawing/2014/main" id="{7706D4A0-E82D-40FA-4588-E30D1596E923}"/>
                    </a:ext>
                  </a:extLst>
                </p:cNvPr>
                <p:cNvSpPr>
                  <a:spLocks noChangeShapeType="1"/>
                </p:cNvSpPr>
                <p:nvPr/>
              </p:nvSpPr>
              <p:spPr bwMode="auto">
                <a:xfrm>
                  <a:off x="2013" y="2727"/>
                  <a:ext cx="1" cy="17"/>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890" name="Line 1042">
                  <a:extLst>
                    <a:ext uri="{FF2B5EF4-FFF2-40B4-BE49-F238E27FC236}">
                      <a16:creationId xmlns:a16="http://schemas.microsoft.com/office/drawing/2014/main" id="{93CFFDDC-12D6-5D18-DC20-E290B17EAA64}"/>
                    </a:ext>
                  </a:extLst>
                </p:cNvPr>
                <p:cNvSpPr>
                  <a:spLocks noChangeShapeType="1"/>
                </p:cNvSpPr>
                <p:nvPr/>
              </p:nvSpPr>
              <p:spPr bwMode="auto">
                <a:xfrm flipV="1">
                  <a:off x="2013" y="2727"/>
                  <a:ext cx="1" cy="17"/>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891" name="Line 1043">
                  <a:extLst>
                    <a:ext uri="{FF2B5EF4-FFF2-40B4-BE49-F238E27FC236}">
                      <a16:creationId xmlns:a16="http://schemas.microsoft.com/office/drawing/2014/main" id="{BEBDB542-3F7E-A83A-3B50-E73CF13268DC}"/>
                    </a:ext>
                  </a:extLst>
                </p:cNvPr>
                <p:cNvSpPr>
                  <a:spLocks noChangeShapeType="1"/>
                </p:cNvSpPr>
                <p:nvPr/>
              </p:nvSpPr>
              <p:spPr bwMode="auto">
                <a:xfrm>
                  <a:off x="2035" y="2727"/>
                  <a:ext cx="1" cy="17"/>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892" name="Line 1044">
                  <a:extLst>
                    <a:ext uri="{FF2B5EF4-FFF2-40B4-BE49-F238E27FC236}">
                      <a16:creationId xmlns:a16="http://schemas.microsoft.com/office/drawing/2014/main" id="{432FBDD6-E387-C402-E515-2D69D2A934CC}"/>
                    </a:ext>
                  </a:extLst>
                </p:cNvPr>
                <p:cNvSpPr>
                  <a:spLocks noChangeShapeType="1"/>
                </p:cNvSpPr>
                <p:nvPr/>
              </p:nvSpPr>
              <p:spPr bwMode="auto">
                <a:xfrm flipV="1">
                  <a:off x="2035" y="2727"/>
                  <a:ext cx="1" cy="17"/>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893" name="Line 1045">
                  <a:extLst>
                    <a:ext uri="{FF2B5EF4-FFF2-40B4-BE49-F238E27FC236}">
                      <a16:creationId xmlns:a16="http://schemas.microsoft.com/office/drawing/2014/main" id="{F84F6C9B-57FB-13FA-B620-BE9293F22CDC}"/>
                    </a:ext>
                  </a:extLst>
                </p:cNvPr>
                <p:cNvSpPr>
                  <a:spLocks noChangeShapeType="1"/>
                </p:cNvSpPr>
                <p:nvPr/>
              </p:nvSpPr>
              <p:spPr bwMode="auto">
                <a:xfrm>
                  <a:off x="507" y="1484"/>
                  <a:ext cx="1" cy="147"/>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894" name="Line 1046">
                  <a:extLst>
                    <a:ext uri="{FF2B5EF4-FFF2-40B4-BE49-F238E27FC236}">
                      <a16:creationId xmlns:a16="http://schemas.microsoft.com/office/drawing/2014/main" id="{188779EB-AE70-A467-3C3E-35C771C2CE46}"/>
                    </a:ext>
                  </a:extLst>
                </p:cNvPr>
                <p:cNvSpPr>
                  <a:spLocks noChangeShapeType="1"/>
                </p:cNvSpPr>
                <p:nvPr/>
              </p:nvSpPr>
              <p:spPr bwMode="auto">
                <a:xfrm>
                  <a:off x="507" y="1484"/>
                  <a:ext cx="178" cy="0"/>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895" name="Line 1047">
                  <a:extLst>
                    <a:ext uri="{FF2B5EF4-FFF2-40B4-BE49-F238E27FC236}">
                      <a16:creationId xmlns:a16="http://schemas.microsoft.com/office/drawing/2014/main" id="{4944F90C-97F8-2999-2DC7-012EF0E2C3CE}"/>
                    </a:ext>
                  </a:extLst>
                </p:cNvPr>
                <p:cNvSpPr>
                  <a:spLocks noChangeShapeType="1"/>
                </p:cNvSpPr>
                <p:nvPr/>
              </p:nvSpPr>
              <p:spPr bwMode="auto">
                <a:xfrm>
                  <a:off x="685" y="1484"/>
                  <a:ext cx="1" cy="147"/>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896" name="Line 1048">
                  <a:extLst>
                    <a:ext uri="{FF2B5EF4-FFF2-40B4-BE49-F238E27FC236}">
                      <a16:creationId xmlns:a16="http://schemas.microsoft.com/office/drawing/2014/main" id="{12E573CF-252F-C08C-1901-68DC29DC30E1}"/>
                    </a:ext>
                  </a:extLst>
                </p:cNvPr>
                <p:cNvSpPr>
                  <a:spLocks noChangeShapeType="1"/>
                </p:cNvSpPr>
                <p:nvPr/>
              </p:nvSpPr>
              <p:spPr bwMode="auto">
                <a:xfrm flipH="1">
                  <a:off x="507" y="1631"/>
                  <a:ext cx="178"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897" name="Line 1049">
                  <a:extLst>
                    <a:ext uri="{FF2B5EF4-FFF2-40B4-BE49-F238E27FC236}">
                      <a16:creationId xmlns:a16="http://schemas.microsoft.com/office/drawing/2014/main" id="{7212ABA0-2B91-F9A5-E8C5-E20896085286}"/>
                    </a:ext>
                  </a:extLst>
                </p:cNvPr>
                <p:cNvSpPr>
                  <a:spLocks noChangeShapeType="1"/>
                </p:cNvSpPr>
                <p:nvPr/>
              </p:nvSpPr>
              <p:spPr bwMode="auto">
                <a:xfrm>
                  <a:off x="2205" y="2884"/>
                  <a:ext cx="1" cy="11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898" name="Line 1050">
                  <a:extLst>
                    <a:ext uri="{FF2B5EF4-FFF2-40B4-BE49-F238E27FC236}">
                      <a16:creationId xmlns:a16="http://schemas.microsoft.com/office/drawing/2014/main" id="{62DF7854-7D29-25EC-AEFF-124DAA830CC3}"/>
                    </a:ext>
                  </a:extLst>
                </p:cNvPr>
                <p:cNvSpPr>
                  <a:spLocks noChangeShapeType="1"/>
                </p:cNvSpPr>
                <p:nvPr/>
              </p:nvSpPr>
              <p:spPr bwMode="auto">
                <a:xfrm>
                  <a:off x="2205" y="2884"/>
                  <a:ext cx="137"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899" name="Line 1051">
                  <a:extLst>
                    <a:ext uri="{FF2B5EF4-FFF2-40B4-BE49-F238E27FC236}">
                      <a16:creationId xmlns:a16="http://schemas.microsoft.com/office/drawing/2014/main" id="{6BC8BAE1-34A7-FF28-E312-01EF8B4BA761}"/>
                    </a:ext>
                  </a:extLst>
                </p:cNvPr>
                <p:cNvSpPr>
                  <a:spLocks noChangeShapeType="1"/>
                </p:cNvSpPr>
                <p:nvPr/>
              </p:nvSpPr>
              <p:spPr bwMode="auto">
                <a:xfrm>
                  <a:off x="2342" y="2884"/>
                  <a:ext cx="1" cy="11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900" name="Line 1052">
                  <a:extLst>
                    <a:ext uri="{FF2B5EF4-FFF2-40B4-BE49-F238E27FC236}">
                      <a16:creationId xmlns:a16="http://schemas.microsoft.com/office/drawing/2014/main" id="{D1726C56-FB4A-CAB6-3BFD-D4422FB4DE75}"/>
                    </a:ext>
                  </a:extLst>
                </p:cNvPr>
                <p:cNvSpPr>
                  <a:spLocks noChangeShapeType="1"/>
                </p:cNvSpPr>
                <p:nvPr/>
              </p:nvSpPr>
              <p:spPr bwMode="auto">
                <a:xfrm flipH="1">
                  <a:off x="2205" y="2995"/>
                  <a:ext cx="137" cy="0"/>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901" name="Line 1053">
                  <a:extLst>
                    <a:ext uri="{FF2B5EF4-FFF2-40B4-BE49-F238E27FC236}">
                      <a16:creationId xmlns:a16="http://schemas.microsoft.com/office/drawing/2014/main" id="{01785A91-A8C0-F0AC-B4EA-7306DAEB7ABD}"/>
                    </a:ext>
                  </a:extLst>
                </p:cNvPr>
                <p:cNvSpPr>
                  <a:spLocks noChangeShapeType="1"/>
                </p:cNvSpPr>
                <p:nvPr/>
              </p:nvSpPr>
              <p:spPr bwMode="auto">
                <a:xfrm>
                  <a:off x="2114" y="2807"/>
                  <a:ext cx="1" cy="47"/>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902" name="Line 1054">
                  <a:extLst>
                    <a:ext uri="{FF2B5EF4-FFF2-40B4-BE49-F238E27FC236}">
                      <a16:creationId xmlns:a16="http://schemas.microsoft.com/office/drawing/2014/main" id="{0F43EBF7-266A-C171-8523-2CD91651AB2E}"/>
                    </a:ext>
                  </a:extLst>
                </p:cNvPr>
                <p:cNvSpPr>
                  <a:spLocks noChangeShapeType="1"/>
                </p:cNvSpPr>
                <p:nvPr/>
              </p:nvSpPr>
              <p:spPr bwMode="auto">
                <a:xfrm>
                  <a:off x="2114" y="2807"/>
                  <a:ext cx="55"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903" name="Line 1055">
                  <a:extLst>
                    <a:ext uri="{FF2B5EF4-FFF2-40B4-BE49-F238E27FC236}">
                      <a16:creationId xmlns:a16="http://schemas.microsoft.com/office/drawing/2014/main" id="{E3CDE18B-8B65-C42B-E60B-A5CC452C23E5}"/>
                    </a:ext>
                  </a:extLst>
                </p:cNvPr>
                <p:cNvSpPr>
                  <a:spLocks noChangeShapeType="1"/>
                </p:cNvSpPr>
                <p:nvPr/>
              </p:nvSpPr>
              <p:spPr bwMode="auto">
                <a:xfrm>
                  <a:off x="2169" y="2807"/>
                  <a:ext cx="0" cy="47"/>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904" name="Line 1056">
                  <a:extLst>
                    <a:ext uri="{FF2B5EF4-FFF2-40B4-BE49-F238E27FC236}">
                      <a16:creationId xmlns:a16="http://schemas.microsoft.com/office/drawing/2014/main" id="{87D1C5C3-E0AF-48BF-09F7-EB91A564865F}"/>
                    </a:ext>
                  </a:extLst>
                </p:cNvPr>
                <p:cNvSpPr>
                  <a:spLocks noChangeShapeType="1"/>
                </p:cNvSpPr>
                <p:nvPr/>
              </p:nvSpPr>
              <p:spPr bwMode="auto">
                <a:xfrm flipH="1">
                  <a:off x="2114" y="2854"/>
                  <a:ext cx="55" cy="0"/>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905" name="Line 1057">
                  <a:extLst>
                    <a:ext uri="{FF2B5EF4-FFF2-40B4-BE49-F238E27FC236}">
                      <a16:creationId xmlns:a16="http://schemas.microsoft.com/office/drawing/2014/main" id="{9C80278A-C3C5-B607-00D0-3E22981E0F0B}"/>
                    </a:ext>
                  </a:extLst>
                </p:cNvPr>
                <p:cNvSpPr>
                  <a:spLocks noChangeShapeType="1"/>
                </p:cNvSpPr>
                <p:nvPr/>
              </p:nvSpPr>
              <p:spPr bwMode="auto">
                <a:xfrm>
                  <a:off x="1329" y="2160"/>
                  <a:ext cx="1" cy="9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906" name="Line 1058">
                  <a:extLst>
                    <a:ext uri="{FF2B5EF4-FFF2-40B4-BE49-F238E27FC236}">
                      <a16:creationId xmlns:a16="http://schemas.microsoft.com/office/drawing/2014/main" id="{66F3A27C-F6F8-FDAE-C927-C67D375831A1}"/>
                    </a:ext>
                  </a:extLst>
                </p:cNvPr>
                <p:cNvSpPr>
                  <a:spLocks noChangeShapeType="1"/>
                </p:cNvSpPr>
                <p:nvPr/>
              </p:nvSpPr>
              <p:spPr bwMode="auto">
                <a:xfrm>
                  <a:off x="1329" y="2160"/>
                  <a:ext cx="109"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907" name="Line 1059">
                  <a:extLst>
                    <a:ext uri="{FF2B5EF4-FFF2-40B4-BE49-F238E27FC236}">
                      <a16:creationId xmlns:a16="http://schemas.microsoft.com/office/drawing/2014/main" id="{47F4028E-8E99-E96D-6F0E-7BEDAD1FFB53}"/>
                    </a:ext>
                  </a:extLst>
                </p:cNvPr>
                <p:cNvSpPr>
                  <a:spLocks noChangeShapeType="1"/>
                </p:cNvSpPr>
                <p:nvPr/>
              </p:nvSpPr>
              <p:spPr bwMode="auto">
                <a:xfrm>
                  <a:off x="1438" y="2160"/>
                  <a:ext cx="1" cy="9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908" name="Line 1060">
                  <a:extLst>
                    <a:ext uri="{FF2B5EF4-FFF2-40B4-BE49-F238E27FC236}">
                      <a16:creationId xmlns:a16="http://schemas.microsoft.com/office/drawing/2014/main" id="{1B6F7A79-AEF3-4D05-51B5-2ED3A43DAEF4}"/>
                    </a:ext>
                  </a:extLst>
                </p:cNvPr>
                <p:cNvSpPr>
                  <a:spLocks noChangeShapeType="1"/>
                </p:cNvSpPr>
                <p:nvPr/>
              </p:nvSpPr>
              <p:spPr bwMode="auto">
                <a:xfrm flipH="1">
                  <a:off x="1329" y="2251"/>
                  <a:ext cx="109" cy="0"/>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909" name="Line 1061">
                  <a:extLst>
                    <a:ext uri="{FF2B5EF4-FFF2-40B4-BE49-F238E27FC236}">
                      <a16:creationId xmlns:a16="http://schemas.microsoft.com/office/drawing/2014/main" id="{513F1A9E-A246-6A79-934D-387680938ABA}"/>
                    </a:ext>
                  </a:extLst>
                </p:cNvPr>
                <p:cNvSpPr>
                  <a:spLocks noChangeShapeType="1"/>
                </p:cNvSpPr>
                <p:nvPr/>
              </p:nvSpPr>
              <p:spPr bwMode="auto">
                <a:xfrm>
                  <a:off x="1513" y="2315"/>
                  <a:ext cx="1" cy="86"/>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910" name="Line 1062">
                  <a:extLst>
                    <a:ext uri="{FF2B5EF4-FFF2-40B4-BE49-F238E27FC236}">
                      <a16:creationId xmlns:a16="http://schemas.microsoft.com/office/drawing/2014/main" id="{518D6DC0-00BF-F16F-DEA0-1FE14B616B8C}"/>
                    </a:ext>
                  </a:extLst>
                </p:cNvPr>
                <p:cNvSpPr>
                  <a:spLocks noChangeShapeType="1"/>
                </p:cNvSpPr>
                <p:nvPr/>
              </p:nvSpPr>
              <p:spPr bwMode="auto">
                <a:xfrm>
                  <a:off x="1513" y="2315"/>
                  <a:ext cx="105" cy="0"/>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911" name="Line 1063">
                  <a:extLst>
                    <a:ext uri="{FF2B5EF4-FFF2-40B4-BE49-F238E27FC236}">
                      <a16:creationId xmlns:a16="http://schemas.microsoft.com/office/drawing/2014/main" id="{17685BBD-9059-ADF2-3487-23082407B97D}"/>
                    </a:ext>
                  </a:extLst>
                </p:cNvPr>
                <p:cNvSpPr>
                  <a:spLocks noChangeShapeType="1"/>
                </p:cNvSpPr>
                <p:nvPr/>
              </p:nvSpPr>
              <p:spPr bwMode="auto">
                <a:xfrm>
                  <a:off x="1618" y="2315"/>
                  <a:ext cx="1" cy="86"/>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912" name="Line 1064">
                  <a:extLst>
                    <a:ext uri="{FF2B5EF4-FFF2-40B4-BE49-F238E27FC236}">
                      <a16:creationId xmlns:a16="http://schemas.microsoft.com/office/drawing/2014/main" id="{8C6A11A4-87A5-350B-3CAC-5AAEEBEABB5A}"/>
                    </a:ext>
                  </a:extLst>
                </p:cNvPr>
                <p:cNvSpPr>
                  <a:spLocks noChangeShapeType="1"/>
                </p:cNvSpPr>
                <p:nvPr/>
              </p:nvSpPr>
              <p:spPr bwMode="auto">
                <a:xfrm flipH="1">
                  <a:off x="1513" y="2401"/>
                  <a:ext cx="105"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913" name="Line 1065">
                  <a:extLst>
                    <a:ext uri="{FF2B5EF4-FFF2-40B4-BE49-F238E27FC236}">
                      <a16:creationId xmlns:a16="http://schemas.microsoft.com/office/drawing/2014/main" id="{553E5617-9E0F-3DB4-CD98-9DC31F61D1E9}"/>
                    </a:ext>
                  </a:extLst>
                </p:cNvPr>
                <p:cNvSpPr>
                  <a:spLocks noChangeShapeType="1"/>
                </p:cNvSpPr>
                <p:nvPr/>
              </p:nvSpPr>
              <p:spPr bwMode="auto">
                <a:xfrm>
                  <a:off x="406" y="1400"/>
                  <a:ext cx="1" cy="77"/>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914" name="Line 1066">
                  <a:extLst>
                    <a:ext uri="{FF2B5EF4-FFF2-40B4-BE49-F238E27FC236}">
                      <a16:creationId xmlns:a16="http://schemas.microsoft.com/office/drawing/2014/main" id="{98829AF4-7AD6-F30D-558B-8EC5B3E73815}"/>
                    </a:ext>
                  </a:extLst>
                </p:cNvPr>
                <p:cNvSpPr>
                  <a:spLocks noChangeShapeType="1"/>
                </p:cNvSpPr>
                <p:nvPr/>
              </p:nvSpPr>
              <p:spPr bwMode="auto">
                <a:xfrm>
                  <a:off x="406" y="1400"/>
                  <a:ext cx="90"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915" name="Line 1067">
                  <a:extLst>
                    <a:ext uri="{FF2B5EF4-FFF2-40B4-BE49-F238E27FC236}">
                      <a16:creationId xmlns:a16="http://schemas.microsoft.com/office/drawing/2014/main" id="{1574D880-6458-8759-BF37-4435AA7EDDED}"/>
                    </a:ext>
                  </a:extLst>
                </p:cNvPr>
                <p:cNvSpPr>
                  <a:spLocks noChangeShapeType="1"/>
                </p:cNvSpPr>
                <p:nvPr/>
              </p:nvSpPr>
              <p:spPr bwMode="auto">
                <a:xfrm>
                  <a:off x="496" y="1400"/>
                  <a:ext cx="1" cy="77"/>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916" name="Line 1068">
                  <a:extLst>
                    <a:ext uri="{FF2B5EF4-FFF2-40B4-BE49-F238E27FC236}">
                      <a16:creationId xmlns:a16="http://schemas.microsoft.com/office/drawing/2014/main" id="{257184C3-55E8-6DF5-5597-A2C10F174BCD}"/>
                    </a:ext>
                  </a:extLst>
                </p:cNvPr>
                <p:cNvSpPr>
                  <a:spLocks noChangeShapeType="1"/>
                </p:cNvSpPr>
                <p:nvPr/>
              </p:nvSpPr>
              <p:spPr bwMode="auto">
                <a:xfrm flipH="1">
                  <a:off x="406" y="1477"/>
                  <a:ext cx="90"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917" name="Line 1069">
                  <a:extLst>
                    <a:ext uri="{FF2B5EF4-FFF2-40B4-BE49-F238E27FC236}">
                      <a16:creationId xmlns:a16="http://schemas.microsoft.com/office/drawing/2014/main" id="{1735F9C3-3352-B457-F4D4-F4F1F5374F5E}"/>
                    </a:ext>
                  </a:extLst>
                </p:cNvPr>
                <p:cNvSpPr>
                  <a:spLocks noChangeShapeType="1"/>
                </p:cNvSpPr>
                <p:nvPr/>
              </p:nvSpPr>
              <p:spPr bwMode="auto">
                <a:xfrm>
                  <a:off x="2082" y="2781"/>
                  <a:ext cx="0" cy="19"/>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918" name="Line 1070">
                  <a:extLst>
                    <a:ext uri="{FF2B5EF4-FFF2-40B4-BE49-F238E27FC236}">
                      <a16:creationId xmlns:a16="http://schemas.microsoft.com/office/drawing/2014/main" id="{504FA978-DC7B-D722-D99F-3548326B1914}"/>
                    </a:ext>
                  </a:extLst>
                </p:cNvPr>
                <p:cNvSpPr>
                  <a:spLocks noChangeShapeType="1"/>
                </p:cNvSpPr>
                <p:nvPr/>
              </p:nvSpPr>
              <p:spPr bwMode="auto">
                <a:xfrm>
                  <a:off x="2082" y="2781"/>
                  <a:ext cx="25" cy="0"/>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919" name="Line 1071">
                  <a:extLst>
                    <a:ext uri="{FF2B5EF4-FFF2-40B4-BE49-F238E27FC236}">
                      <a16:creationId xmlns:a16="http://schemas.microsoft.com/office/drawing/2014/main" id="{FBEF4FB5-3E6E-E534-4B36-91E0D46878A9}"/>
                    </a:ext>
                  </a:extLst>
                </p:cNvPr>
                <p:cNvSpPr>
                  <a:spLocks noChangeShapeType="1"/>
                </p:cNvSpPr>
                <p:nvPr/>
              </p:nvSpPr>
              <p:spPr bwMode="auto">
                <a:xfrm>
                  <a:off x="2107" y="2781"/>
                  <a:ext cx="1" cy="19"/>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920" name="Line 1072">
                  <a:extLst>
                    <a:ext uri="{FF2B5EF4-FFF2-40B4-BE49-F238E27FC236}">
                      <a16:creationId xmlns:a16="http://schemas.microsoft.com/office/drawing/2014/main" id="{D896F6E9-2B04-ED22-E989-9C8774BCF96D}"/>
                    </a:ext>
                  </a:extLst>
                </p:cNvPr>
                <p:cNvSpPr>
                  <a:spLocks noChangeShapeType="1"/>
                </p:cNvSpPr>
                <p:nvPr/>
              </p:nvSpPr>
              <p:spPr bwMode="auto">
                <a:xfrm flipH="1">
                  <a:off x="2082" y="2800"/>
                  <a:ext cx="25"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921" name="Line 1073">
                  <a:extLst>
                    <a:ext uri="{FF2B5EF4-FFF2-40B4-BE49-F238E27FC236}">
                      <a16:creationId xmlns:a16="http://schemas.microsoft.com/office/drawing/2014/main" id="{1E9AC73E-0324-6790-1B98-8E0A4AE0F162}"/>
                    </a:ext>
                  </a:extLst>
                </p:cNvPr>
                <p:cNvSpPr>
                  <a:spLocks noChangeShapeType="1"/>
                </p:cNvSpPr>
                <p:nvPr/>
              </p:nvSpPr>
              <p:spPr bwMode="auto">
                <a:xfrm>
                  <a:off x="1047" y="1929"/>
                  <a:ext cx="0" cy="30"/>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922" name="Line 1074">
                  <a:extLst>
                    <a:ext uri="{FF2B5EF4-FFF2-40B4-BE49-F238E27FC236}">
                      <a16:creationId xmlns:a16="http://schemas.microsoft.com/office/drawing/2014/main" id="{72193868-0DEF-5E0B-9791-DA504665B08F}"/>
                    </a:ext>
                  </a:extLst>
                </p:cNvPr>
                <p:cNvSpPr>
                  <a:spLocks noChangeShapeType="1"/>
                </p:cNvSpPr>
                <p:nvPr/>
              </p:nvSpPr>
              <p:spPr bwMode="auto">
                <a:xfrm>
                  <a:off x="1047" y="1929"/>
                  <a:ext cx="36"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923" name="Line 1075">
                  <a:extLst>
                    <a:ext uri="{FF2B5EF4-FFF2-40B4-BE49-F238E27FC236}">
                      <a16:creationId xmlns:a16="http://schemas.microsoft.com/office/drawing/2014/main" id="{D713C770-47AF-9F1A-C1CA-5C8D707ADDE3}"/>
                    </a:ext>
                  </a:extLst>
                </p:cNvPr>
                <p:cNvSpPr>
                  <a:spLocks noChangeShapeType="1"/>
                </p:cNvSpPr>
                <p:nvPr/>
              </p:nvSpPr>
              <p:spPr bwMode="auto">
                <a:xfrm>
                  <a:off x="1083" y="1929"/>
                  <a:ext cx="1" cy="30"/>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924" name="Line 1076">
                  <a:extLst>
                    <a:ext uri="{FF2B5EF4-FFF2-40B4-BE49-F238E27FC236}">
                      <a16:creationId xmlns:a16="http://schemas.microsoft.com/office/drawing/2014/main" id="{7361672A-6D70-4E77-CA87-7C0F97BDD8B6}"/>
                    </a:ext>
                  </a:extLst>
                </p:cNvPr>
                <p:cNvSpPr>
                  <a:spLocks noChangeShapeType="1"/>
                </p:cNvSpPr>
                <p:nvPr/>
              </p:nvSpPr>
              <p:spPr bwMode="auto">
                <a:xfrm flipH="1">
                  <a:off x="1047" y="1959"/>
                  <a:ext cx="36"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925" name="Line 1077">
                  <a:extLst>
                    <a:ext uri="{FF2B5EF4-FFF2-40B4-BE49-F238E27FC236}">
                      <a16:creationId xmlns:a16="http://schemas.microsoft.com/office/drawing/2014/main" id="{72D7227D-DBDA-403E-9763-C696F8421455}"/>
                    </a:ext>
                  </a:extLst>
                </p:cNvPr>
                <p:cNvSpPr>
                  <a:spLocks noChangeShapeType="1"/>
                </p:cNvSpPr>
                <p:nvPr/>
              </p:nvSpPr>
              <p:spPr bwMode="auto">
                <a:xfrm>
                  <a:off x="1868" y="2606"/>
                  <a:ext cx="1" cy="34"/>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926" name="Line 1078">
                  <a:extLst>
                    <a:ext uri="{FF2B5EF4-FFF2-40B4-BE49-F238E27FC236}">
                      <a16:creationId xmlns:a16="http://schemas.microsoft.com/office/drawing/2014/main" id="{25A26742-AB44-834C-FB3D-38E16C67F5E1}"/>
                    </a:ext>
                  </a:extLst>
                </p:cNvPr>
                <p:cNvSpPr>
                  <a:spLocks noChangeShapeType="1"/>
                </p:cNvSpPr>
                <p:nvPr/>
              </p:nvSpPr>
              <p:spPr bwMode="auto">
                <a:xfrm>
                  <a:off x="1868" y="2606"/>
                  <a:ext cx="40"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927" name="Line 1079">
                  <a:extLst>
                    <a:ext uri="{FF2B5EF4-FFF2-40B4-BE49-F238E27FC236}">
                      <a16:creationId xmlns:a16="http://schemas.microsoft.com/office/drawing/2014/main" id="{9048E2EC-A45A-3F9D-D008-E8D2C69C546E}"/>
                    </a:ext>
                  </a:extLst>
                </p:cNvPr>
                <p:cNvSpPr>
                  <a:spLocks noChangeShapeType="1"/>
                </p:cNvSpPr>
                <p:nvPr/>
              </p:nvSpPr>
              <p:spPr bwMode="auto">
                <a:xfrm>
                  <a:off x="1908" y="2606"/>
                  <a:ext cx="1" cy="34"/>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928" name="Line 1080">
                  <a:extLst>
                    <a:ext uri="{FF2B5EF4-FFF2-40B4-BE49-F238E27FC236}">
                      <a16:creationId xmlns:a16="http://schemas.microsoft.com/office/drawing/2014/main" id="{5C65C4AB-7896-FA91-5550-42EDD4AACD24}"/>
                    </a:ext>
                  </a:extLst>
                </p:cNvPr>
                <p:cNvSpPr>
                  <a:spLocks noChangeShapeType="1"/>
                </p:cNvSpPr>
                <p:nvPr/>
              </p:nvSpPr>
              <p:spPr bwMode="auto">
                <a:xfrm flipH="1">
                  <a:off x="1868" y="2640"/>
                  <a:ext cx="40" cy="0"/>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929" name="Line 1081">
                  <a:extLst>
                    <a:ext uri="{FF2B5EF4-FFF2-40B4-BE49-F238E27FC236}">
                      <a16:creationId xmlns:a16="http://schemas.microsoft.com/office/drawing/2014/main" id="{3C5270B4-3B71-A1E4-2729-5C76C7897D47}"/>
                    </a:ext>
                  </a:extLst>
                </p:cNvPr>
                <p:cNvSpPr>
                  <a:spLocks noChangeShapeType="1"/>
                </p:cNvSpPr>
                <p:nvPr/>
              </p:nvSpPr>
              <p:spPr bwMode="auto">
                <a:xfrm>
                  <a:off x="1279" y="2120"/>
                  <a:ext cx="1" cy="27"/>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930" name="Line 1082">
                  <a:extLst>
                    <a:ext uri="{FF2B5EF4-FFF2-40B4-BE49-F238E27FC236}">
                      <a16:creationId xmlns:a16="http://schemas.microsoft.com/office/drawing/2014/main" id="{461EF52B-C29F-A080-7AA3-5416CB518CFE}"/>
                    </a:ext>
                  </a:extLst>
                </p:cNvPr>
                <p:cNvSpPr>
                  <a:spLocks noChangeShapeType="1"/>
                </p:cNvSpPr>
                <p:nvPr/>
              </p:nvSpPr>
              <p:spPr bwMode="auto">
                <a:xfrm>
                  <a:off x="1279" y="2120"/>
                  <a:ext cx="32"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931" name="Line 1083">
                  <a:extLst>
                    <a:ext uri="{FF2B5EF4-FFF2-40B4-BE49-F238E27FC236}">
                      <a16:creationId xmlns:a16="http://schemas.microsoft.com/office/drawing/2014/main" id="{60461D36-70CC-5AFF-6C91-EBCF98D1105F}"/>
                    </a:ext>
                  </a:extLst>
                </p:cNvPr>
                <p:cNvSpPr>
                  <a:spLocks noChangeShapeType="1"/>
                </p:cNvSpPr>
                <p:nvPr/>
              </p:nvSpPr>
              <p:spPr bwMode="auto">
                <a:xfrm>
                  <a:off x="1311" y="2120"/>
                  <a:ext cx="1" cy="27"/>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932" name="Line 1084">
                  <a:extLst>
                    <a:ext uri="{FF2B5EF4-FFF2-40B4-BE49-F238E27FC236}">
                      <a16:creationId xmlns:a16="http://schemas.microsoft.com/office/drawing/2014/main" id="{536AC6CC-9521-FEAF-7483-BB35B1157530}"/>
                    </a:ext>
                  </a:extLst>
                </p:cNvPr>
                <p:cNvSpPr>
                  <a:spLocks noChangeShapeType="1"/>
                </p:cNvSpPr>
                <p:nvPr/>
              </p:nvSpPr>
              <p:spPr bwMode="auto">
                <a:xfrm flipH="1">
                  <a:off x="1279" y="2147"/>
                  <a:ext cx="32" cy="0"/>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933" name="Line 1085">
                  <a:extLst>
                    <a:ext uri="{FF2B5EF4-FFF2-40B4-BE49-F238E27FC236}">
                      <a16:creationId xmlns:a16="http://schemas.microsoft.com/office/drawing/2014/main" id="{EB086EBA-7DCD-B472-78F5-7BD3C49D619F}"/>
                    </a:ext>
                  </a:extLst>
                </p:cNvPr>
                <p:cNvSpPr>
                  <a:spLocks noChangeShapeType="1"/>
                </p:cNvSpPr>
                <p:nvPr/>
              </p:nvSpPr>
              <p:spPr bwMode="auto">
                <a:xfrm>
                  <a:off x="913" y="1819"/>
                  <a:ext cx="1" cy="23"/>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934" name="Line 1086">
                  <a:extLst>
                    <a:ext uri="{FF2B5EF4-FFF2-40B4-BE49-F238E27FC236}">
                      <a16:creationId xmlns:a16="http://schemas.microsoft.com/office/drawing/2014/main" id="{F15832F8-EDF9-4058-6C7B-286BC04009C7}"/>
                    </a:ext>
                  </a:extLst>
                </p:cNvPr>
                <p:cNvSpPr>
                  <a:spLocks noChangeShapeType="1"/>
                </p:cNvSpPr>
                <p:nvPr/>
              </p:nvSpPr>
              <p:spPr bwMode="auto">
                <a:xfrm>
                  <a:off x="913" y="1819"/>
                  <a:ext cx="29" cy="0"/>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935" name="Line 1087">
                  <a:extLst>
                    <a:ext uri="{FF2B5EF4-FFF2-40B4-BE49-F238E27FC236}">
                      <a16:creationId xmlns:a16="http://schemas.microsoft.com/office/drawing/2014/main" id="{D6BBF432-5DB9-D09A-FAAD-6AC5020DBBE6}"/>
                    </a:ext>
                  </a:extLst>
                </p:cNvPr>
                <p:cNvSpPr>
                  <a:spLocks noChangeShapeType="1"/>
                </p:cNvSpPr>
                <p:nvPr/>
              </p:nvSpPr>
              <p:spPr bwMode="auto">
                <a:xfrm>
                  <a:off x="942" y="1819"/>
                  <a:ext cx="1" cy="23"/>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936" name="Line 1088">
                  <a:extLst>
                    <a:ext uri="{FF2B5EF4-FFF2-40B4-BE49-F238E27FC236}">
                      <a16:creationId xmlns:a16="http://schemas.microsoft.com/office/drawing/2014/main" id="{B8BA4DF6-65CE-8DFD-F371-DB4C7FBEBC06}"/>
                    </a:ext>
                  </a:extLst>
                </p:cNvPr>
                <p:cNvSpPr>
                  <a:spLocks noChangeShapeType="1"/>
                </p:cNvSpPr>
                <p:nvPr/>
              </p:nvSpPr>
              <p:spPr bwMode="auto">
                <a:xfrm flipH="1">
                  <a:off x="913" y="1842"/>
                  <a:ext cx="29"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937" name="Line 1089">
                  <a:extLst>
                    <a:ext uri="{FF2B5EF4-FFF2-40B4-BE49-F238E27FC236}">
                      <a16:creationId xmlns:a16="http://schemas.microsoft.com/office/drawing/2014/main" id="{9A8D5644-70AF-6940-E347-47D0D05BD75E}"/>
                    </a:ext>
                  </a:extLst>
                </p:cNvPr>
                <p:cNvSpPr>
                  <a:spLocks noChangeShapeType="1"/>
                </p:cNvSpPr>
                <p:nvPr/>
              </p:nvSpPr>
              <p:spPr bwMode="auto">
                <a:xfrm>
                  <a:off x="1213" y="2067"/>
                  <a:ext cx="1" cy="26"/>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938" name="Line 1090">
                  <a:extLst>
                    <a:ext uri="{FF2B5EF4-FFF2-40B4-BE49-F238E27FC236}">
                      <a16:creationId xmlns:a16="http://schemas.microsoft.com/office/drawing/2014/main" id="{32D0EF15-FBD9-C8B5-86E0-9DF47DD85B0D}"/>
                    </a:ext>
                  </a:extLst>
                </p:cNvPr>
                <p:cNvSpPr>
                  <a:spLocks noChangeShapeType="1"/>
                </p:cNvSpPr>
                <p:nvPr/>
              </p:nvSpPr>
              <p:spPr bwMode="auto">
                <a:xfrm>
                  <a:off x="1213" y="2067"/>
                  <a:ext cx="32" cy="0"/>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939" name="Line 1091">
                  <a:extLst>
                    <a:ext uri="{FF2B5EF4-FFF2-40B4-BE49-F238E27FC236}">
                      <a16:creationId xmlns:a16="http://schemas.microsoft.com/office/drawing/2014/main" id="{BDFA88CD-12F7-CC64-A91C-580AE7DCEF2D}"/>
                    </a:ext>
                  </a:extLst>
                </p:cNvPr>
                <p:cNvSpPr>
                  <a:spLocks noChangeShapeType="1"/>
                </p:cNvSpPr>
                <p:nvPr/>
              </p:nvSpPr>
              <p:spPr bwMode="auto">
                <a:xfrm>
                  <a:off x="1245" y="2067"/>
                  <a:ext cx="1" cy="26"/>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940" name="Line 1092">
                  <a:extLst>
                    <a:ext uri="{FF2B5EF4-FFF2-40B4-BE49-F238E27FC236}">
                      <a16:creationId xmlns:a16="http://schemas.microsoft.com/office/drawing/2014/main" id="{70AC1810-FA3D-F5E1-B36E-1A0D6DE3C745}"/>
                    </a:ext>
                  </a:extLst>
                </p:cNvPr>
                <p:cNvSpPr>
                  <a:spLocks noChangeShapeType="1"/>
                </p:cNvSpPr>
                <p:nvPr/>
              </p:nvSpPr>
              <p:spPr bwMode="auto">
                <a:xfrm flipH="1">
                  <a:off x="1213" y="2093"/>
                  <a:ext cx="32"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941" name="Line 1093">
                  <a:extLst>
                    <a:ext uri="{FF2B5EF4-FFF2-40B4-BE49-F238E27FC236}">
                      <a16:creationId xmlns:a16="http://schemas.microsoft.com/office/drawing/2014/main" id="{DAAF5C23-C368-C73B-32CE-80D31F179C04}"/>
                    </a:ext>
                  </a:extLst>
                </p:cNvPr>
                <p:cNvSpPr>
                  <a:spLocks noChangeShapeType="1"/>
                </p:cNvSpPr>
                <p:nvPr/>
              </p:nvSpPr>
              <p:spPr bwMode="auto">
                <a:xfrm>
                  <a:off x="1701" y="2465"/>
                  <a:ext cx="1" cy="60"/>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942" name="Line 1094">
                  <a:extLst>
                    <a:ext uri="{FF2B5EF4-FFF2-40B4-BE49-F238E27FC236}">
                      <a16:creationId xmlns:a16="http://schemas.microsoft.com/office/drawing/2014/main" id="{4F81F5BE-CB03-C321-A709-6CE0D5F234AD}"/>
                    </a:ext>
                  </a:extLst>
                </p:cNvPr>
                <p:cNvSpPr>
                  <a:spLocks noChangeShapeType="1"/>
                </p:cNvSpPr>
                <p:nvPr/>
              </p:nvSpPr>
              <p:spPr bwMode="auto">
                <a:xfrm>
                  <a:off x="1701" y="2465"/>
                  <a:ext cx="73"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943" name="Line 1095">
                  <a:extLst>
                    <a:ext uri="{FF2B5EF4-FFF2-40B4-BE49-F238E27FC236}">
                      <a16:creationId xmlns:a16="http://schemas.microsoft.com/office/drawing/2014/main" id="{8BC253C5-94A0-E6FC-74B7-82BFAF12BC92}"/>
                    </a:ext>
                  </a:extLst>
                </p:cNvPr>
                <p:cNvSpPr>
                  <a:spLocks noChangeShapeType="1"/>
                </p:cNvSpPr>
                <p:nvPr/>
              </p:nvSpPr>
              <p:spPr bwMode="auto">
                <a:xfrm>
                  <a:off x="1774" y="2465"/>
                  <a:ext cx="1" cy="60"/>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944" name="Line 1096">
                  <a:extLst>
                    <a:ext uri="{FF2B5EF4-FFF2-40B4-BE49-F238E27FC236}">
                      <a16:creationId xmlns:a16="http://schemas.microsoft.com/office/drawing/2014/main" id="{59052952-27C8-5227-C8FB-9BB7655EE778}"/>
                    </a:ext>
                  </a:extLst>
                </p:cNvPr>
                <p:cNvSpPr>
                  <a:spLocks noChangeShapeType="1"/>
                </p:cNvSpPr>
                <p:nvPr/>
              </p:nvSpPr>
              <p:spPr bwMode="auto">
                <a:xfrm flipH="1">
                  <a:off x="1701" y="2525"/>
                  <a:ext cx="73"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945" name="Line 1097">
                  <a:extLst>
                    <a:ext uri="{FF2B5EF4-FFF2-40B4-BE49-F238E27FC236}">
                      <a16:creationId xmlns:a16="http://schemas.microsoft.com/office/drawing/2014/main" id="{8D659EE7-18E7-4E3C-F0DD-47DC9E8C3A89}"/>
                    </a:ext>
                  </a:extLst>
                </p:cNvPr>
                <p:cNvSpPr>
                  <a:spLocks noChangeShapeType="1"/>
                </p:cNvSpPr>
                <p:nvPr/>
              </p:nvSpPr>
              <p:spPr bwMode="auto">
                <a:xfrm>
                  <a:off x="711" y="1651"/>
                  <a:ext cx="0" cy="30"/>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946" name="Line 1098">
                  <a:extLst>
                    <a:ext uri="{FF2B5EF4-FFF2-40B4-BE49-F238E27FC236}">
                      <a16:creationId xmlns:a16="http://schemas.microsoft.com/office/drawing/2014/main" id="{CC65F90E-26F2-9860-C304-1AB4A83648EE}"/>
                    </a:ext>
                  </a:extLst>
                </p:cNvPr>
                <p:cNvSpPr>
                  <a:spLocks noChangeShapeType="1"/>
                </p:cNvSpPr>
                <p:nvPr/>
              </p:nvSpPr>
              <p:spPr bwMode="auto">
                <a:xfrm>
                  <a:off x="711" y="1651"/>
                  <a:ext cx="35"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947" name="Line 1099">
                  <a:extLst>
                    <a:ext uri="{FF2B5EF4-FFF2-40B4-BE49-F238E27FC236}">
                      <a16:creationId xmlns:a16="http://schemas.microsoft.com/office/drawing/2014/main" id="{3D52DE75-4102-A96D-2E0F-12487586051E}"/>
                    </a:ext>
                  </a:extLst>
                </p:cNvPr>
                <p:cNvSpPr>
                  <a:spLocks noChangeShapeType="1"/>
                </p:cNvSpPr>
                <p:nvPr/>
              </p:nvSpPr>
              <p:spPr bwMode="auto">
                <a:xfrm>
                  <a:off x="746" y="1651"/>
                  <a:ext cx="1" cy="30"/>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948" name="Line 1100">
                  <a:extLst>
                    <a:ext uri="{FF2B5EF4-FFF2-40B4-BE49-F238E27FC236}">
                      <a16:creationId xmlns:a16="http://schemas.microsoft.com/office/drawing/2014/main" id="{DDCD46EE-F79A-FF9E-4A66-CE48385EAD22}"/>
                    </a:ext>
                  </a:extLst>
                </p:cNvPr>
                <p:cNvSpPr>
                  <a:spLocks noChangeShapeType="1"/>
                </p:cNvSpPr>
                <p:nvPr/>
              </p:nvSpPr>
              <p:spPr bwMode="auto">
                <a:xfrm flipH="1">
                  <a:off x="711" y="1681"/>
                  <a:ext cx="35"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949" name="Line 1101">
                  <a:extLst>
                    <a:ext uri="{FF2B5EF4-FFF2-40B4-BE49-F238E27FC236}">
                      <a16:creationId xmlns:a16="http://schemas.microsoft.com/office/drawing/2014/main" id="{52FADFF5-7B0C-66A7-6166-76686A4C88CB}"/>
                    </a:ext>
                  </a:extLst>
                </p:cNvPr>
                <p:cNvSpPr>
                  <a:spLocks noChangeShapeType="1"/>
                </p:cNvSpPr>
                <p:nvPr/>
              </p:nvSpPr>
              <p:spPr bwMode="auto">
                <a:xfrm>
                  <a:off x="2060" y="2764"/>
                  <a:ext cx="1" cy="13"/>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950" name="Line 1102">
                  <a:extLst>
                    <a:ext uri="{FF2B5EF4-FFF2-40B4-BE49-F238E27FC236}">
                      <a16:creationId xmlns:a16="http://schemas.microsoft.com/office/drawing/2014/main" id="{E6B1D44F-0D45-F114-A687-871E62240712}"/>
                    </a:ext>
                  </a:extLst>
                </p:cNvPr>
                <p:cNvSpPr>
                  <a:spLocks noChangeShapeType="1"/>
                </p:cNvSpPr>
                <p:nvPr/>
              </p:nvSpPr>
              <p:spPr bwMode="auto">
                <a:xfrm>
                  <a:off x="2060" y="2764"/>
                  <a:ext cx="15" cy="0"/>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951" name="Line 1103">
                  <a:extLst>
                    <a:ext uri="{FF2B5EF4-FFF2-40B4-BE49-F238E27FC236}">
                      <a16:creationId xmlns:a16="http://schemas.microsoft.com/office/drawing/2014/main" id="{6AEB6ABA-8F3F-B7DE-9877-A213C82907F8}"/>
                    </a:ext>
                  </a:extLst>
                </p:cNvPr>
                <p:cNvSpPr>
                  <a:spLocks noChangeShapeType="1"/>
                </p:cNvSpPr>
                <p:nvPr/>
              </p:nvSpPr>
              <p:spPr bwMode="auto">
                <a:xfrm>
                  <a:off x="2075" y="2764"/>
                  <a:ext cx="1" cy="13"/>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952" name="Line 1104">
                  <a:extLst>
                    <a:ext uri="{FF2B5EF4-FFF2-40B4-BE49-F238E27FC236}">
                      <a16:creationId xmlns:a16="http://schemas.microsoft.com/office/drawing/2014/main" id="{264DC0AA-8F1F-78B7-F044-5E8CADDA585E}"/>
                    </a:ext>
                  </a:extLst>
                </p:cNvPr>
                <p:cNvSpPr>
                  <a:spLocks noChangeShapeType="1"/>
                </p:cNvSpPr>
                <p:nvPr/>
              </p:nvSpPr>
              <p:spPr bwMode="auto">
                <a:xfrm flipH="1">
                  <a:off x="2060" y="2777"/>
                  <a:ext cx="15" cy="0"/>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953" name="Line 1105">
                  <a:extLst>
                    <a:ext uri="{FF2B5EF4-FFF2-40B4-BE49-F238E27FC236}">
                      <a16:creationId xmlns:a16="http://schemas.microsoft.com/office/drawing/2014/main" id="{2A708D74-34CD-AF69-B2FB-9C28F94DEF9F}"/>
                    </a:ext>
                  </a:extLst>
                </p:cNvPr>
                <p:cNvSpPr>
                  <a:spLocks noChangeShapeType="1"/>
                </p:cNvSpPr>
                <p:nvPr/>
              </p:nvSpPr>
              <p:spPr bwMode="auto">
                <a:xfrm>
                  <a:off x="974" y="1869"/>
                  <a:ext cx="1" cy="30"/>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954" name="Line 1106">
                  <a:extLst>
                    <a:ext uri="{FF2B5EF4-FFF2-40B4-BE49-F238E27FC236}">
                      <a16:creationId xmlns:a16="http://schemas.microsoft.com/office/drawing/2014/main" id="{07653BBD-6FF6-20B7-8FAE-0C0FF80BCB42}"/>
                    </a:ext>
                  </a:extLst>
                </p:cNvPr>
                <p:cNvSpPr>
                  <a:spLocks noChangeShapeType="1"/>
                </p:cNvSpPr>
                <p:nvPr/>
              </p:nvSpPr>
              <p:spPr bwMode="auto">
                <a:xfrm>
                  <a:off x="974" y="1869"/>
                  <a:ext cx="37" cy="0"/>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955" name="Line 1107">
                  <a:extLst>
                    <a:ext uri="{FF2B5EF4-FFF2-40B4-BE49-F238E27FC236}">
                      <a16:creationId xmlns:a16="http://schemas.microsoft.com/office/drawing/2014/main" id="{6A6FF3DB-EC0C-A1A0-3D7C-741C74356F4C}"/>
                    </a:ext>
                  </a:extLst>
                </p:cNvPr>
                <p:cNvSpPr>
                  <a:spLocks noChangeShapeType="1"/>
                </p:cNvSpPr>
                <p:nvPr/>
              </p:nvSpPr>
              <p:spPr bwMode="auto">
                <a:xfrm>
                  <a:off x="1011" y="1869"/>
                  <a:ext cx="1" cy="30"/>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956" name="Line 1108">
                  <a:extLst>
                    <a:ext uri="{FF2B5EF4-FFF2-40B4-BE49-F238E27FC236}">
                      <a16:creationId xmlns:a16="http://schemas.microsoft.com/office/drawing/2014/main" id="{863BB807-B498-9DE1-DE3E-D2964DE35C95}"/>
                    </a:ext>
                  </a:extLst>
                </p:cNvPr>
                <p:cNvSpPr>
                  <a:spLocks noChangeShapeType="1"/>
                </p:cNvSpPr>
                <p:nvPr/>
              </p:nvSpPr>
              <p:spPr bwMode="auto">
                <a:xfrm flipH="1">
                  <a:off x="974" y="1899"/>
                  <a:ext cx="37"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957" name="Line 1109">
                  <a:extLst>
                    <a:ext uri="{FF2B5EF4-FFF2-40B4-BE49-F238E27FC236}">
                      <a16:creationId xmlns:a16="http://schemas.microsoft.com/office/drawing/2014/main" id="{3ABCFAE8-A659-B415-7140-117037D491C3}"/>
                    </a:ext>
                  </a:extLst>
                </p:cNvPr>
                <p:cNvSpPr>
                  <a:spLocks noChangeShapeType="1"/>
                </p:cNvSpPr>
                <p:nvPr/>
              </p:nvSpPr>
              <p:spPr bwMode="auto">
                <a:xfrm>
                  <a:off x="1973" y="2693"/>
                  <a:ext cx="1" cy="10"/>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958" name="Line 1110">
                  <a:extLst>
                    <a:ext uri="{FF2B5EF4-FFF2-40B4-BE49-F238E27FC236}">
                      <a16:creationId xmlns:a16="http://schemas.microsoft.com/office/drawing/2014/main" id="{CC6EC75C-466A-00E5-A686-5D9D3282ABE4}"/>
                    </a:ext>
                  </a:extLst>
                </p:cNvPr>
                <p:cNvSpPr>
                  <a:spLocks noChangeShapeType="1"/>
                </p:cNvSpPr>
                <p:nvPr/>
              </p:nvSpPr>
              <p:spPr bwMode="auto">
                <a:xfrm>
                  <a:off x="1973" y="2693"/>
                  <a:ext cx="14"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959" name="Line 1111">
                  <a:extLst>
                    <a:ext uri="{FF2B5EF4-FFF2-40B4-BE49-F238E27FC236}">
                      <a16:creationId xmlns:a16="http://schemas.microsoft.com/office/drawing/2014/main" id="{6012E7AB-CAFF-7B43-7211-AE1EAB586951}"/>
                    </a:ext>
                  </a:extLst>
                </p:cNvPr>
                <p:cNvSpPr>
                  <a:spLocks noChangeShapeType="1"/>
                </p:cNvSpPr>
                <p:nvPr/>
              </p:nvSpPr>
              <p:spPr bwMode="auto">
                <a:xfrm>
                  <a:off x="1987" y="2693"/>
                  <a:ext cx="1" cy="10"/>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960" name="Line 1112">
                  <a:extLst>
                    <a:ext uri="{FF2B5EF4-FFF2-40B4-BE49-F238E27FC236}">
                      <a16:creationId xmlns:a16="http://schemas.microsoft.com/office/drawing/2014/main" id="{DB892A71-480A-B1C8-D79F-2AE97B241E3E}"/>
                    </a:ext>
                  </a:extLst>
                </p:cNvPr>
                <p:cNvSpPr>
                  <a:spLocks noChangeShapeType="1"/>
                </p:cNvSpPr>
                <p:nvPr/>
              </p:nvSpPr>
              <p:spPr bwMode="auto">
                <a:xfrm flipH="1">
                  <a:off x="1973" y="2703"/>
                  <a:ext cx="14"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961" name="Line 1113">
                  <a:extLst>
                    <a:ext uri="{FF2B5EF4-FFF2-40B4-BE49-F238E27FC236}">
                      <a16:creationId xmlns:a16="http://schemas.microsoft.com/office/drawing/2014/main" id="{2A8D90B2-9DD6-D71B-D722-2C2D5C661714}"/>
                    </a:ext>
                  </a:extLst>
                </p:cNvPr>
                <p:cNvSpPr>
                  <a:spLocks noChangeShapeType="1"/>
                </p:cNvSpPr>
                <p:nvPr/>
              </p:nvSpPr>
              <p:spPr bwMode="auto">
                <a:xfrm>
                  <a:off x="2038" y="2746"/>
                  <a:ext cx="1" cy="1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962" name="Line 1114">
                  <a:extLst>
                    <a:ext uri="{FF2B5EF4-FFF2-40B4-BE49-F238E27FC236}">
                      <a16:creationId xmlns:a16="http://schemas.microsoft.com/office/drawing/2014/main" id="{7EBB5EE9-0C02-DE2F-B6DF-FF1FD52D0715}"/>
                    </a:ext>
                  </a:extLst>
                </p:cNvPr>
                <p:cNvSpPr>
                  <a:spLocks noChangeShapeType="1"/>
                </p:cNvSpPr>
                <p:nvPr/>
              </p:nvSpPr>
              <p:spPr bwMode="auto">
                <a:xfrm>
                  <a:off x="2038" y="2746"/>
                  <a:ext cx="15"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963" name="Line 1115">
                  <a:extLst>
                    <a:ext uri="{FF2B5EF4-FFF2-40B4-BE49-F238E27FC236}">
                      <a16:creationId xmlns:a16="http://schemas.microsoft.com/office/drawing/2014/main" id="{9FBDDD3A-0EC1-9CB0-D8E0-7C34F63FF8D8}"/>
                    </a:ext>
                  </a:extLst>
                </p:cNvPr>
                <p:cNvSpPr>
                  <a:spLocks noChangeShapeType="1"/>
                </p:cNvSpPr>
                <p:nvPr/>
              </p:nvSpPr>
              <p:spPr bwMode="auto">
                <a:xfrm>
                  <a:off x="2053" y="2746"/>
                  <a:ext cx="1" cy="1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964" name="Line 1116">
                  <a:extLst>
                    <a:ext uri="{FF2B5EF4-FFF2-40B4-BE49-F238E27FC236}">
                      <a16:creationId xmlns:a16="http://schemas.microsoft.com/office/drawing/2014/main" id="{A5E8E856-A062-3499-96BD-B7CF263F63CC}"/>
                    </a:ext>
                  </a:extLst>
                </p:cNvPr>
                <p:cNvSpPr>
                  <a:spLocks noChangeShapeType="1"/>
                </p:cNvSpPr>
                <p:nvPr/>
              </p:nvSpPr>
              <p:spPr bwMode="auto">
                <a:xfrm flipH="1">
                  <a:off x="2038" y="2757"/>
                  <a:ext cx="15"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965" name="Line 1117">
                  <a:extLst>
                    <a:ext uri="{FF2B5EF4-FFF2-40B4-BE49-F238E27FC236}">
                      <a16:creationId xmlns:a16="http://schemas.microsoft.com/office/drawing/2014/main" id="{95500678-FA57-CB38-44AF-27AFC141002E}"/>
                    </a:ext>
                  </a:extLst>
                </p:cNvPr>
                <p:cNvSpPr>
                  <a:spLocks noChangeShapeType="1"/>
                </p:cNvSpPr>
                <p:nvPr/>
              </p:nvSpPr>
              <p:spPr bwMode="auto">
                <a:xfrm>
                  <a:off x="2013" y="2727"/>
                  <a:ext cx="1" cy="17"/>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966" name="Line 1118">
                  <a:extLst>
                    <a:ext uri="{FF2B5EF4-FFF2-40B4-BE49-F238E27FC236}">
                      <a16:creationId xmlns:a16="http://schemas.microsoft.com/office/drawing/2014/main" id="{5C296CF6-4541-EE77-615A-24AE1D78A2A6}"/>
                    </a:ext>
                  </a:extLst>
                </p:cNvPr>
                <p:cNvSpPr>
                  <a:spLocks noChangeShapeType="1"/>
                </p:cNvSpPr>
                <p:nvPr/>
              </p:nvSpPr>
              <p:spPr bwMode="auto">
                <a:xfrm>
                  <a:off x="2013" y="2727"/>
                  <a:ext cx="22" cy="0"/>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967" name="Line 1119">
                  <a:extLst>
                    <a:ext uri="{FF2B5EF4-FFF2-40B4-BE49-F238E27FC236}">
                      <a16:creationId xmlns:a16="http://schemas.microsoft.com/office/drawing/2014/main" id="{F365418D-210B-E8D8-D849-6CE0ADA1692A}"/>
                    </a:ext>
                  </a:extLst>
                </p:cNvPr>
                <p:cNvSpPr>
                  <a:spLocks noChangeShapeType="1"/>
                </p:cNvSpPr>
                <p:nvPr/>
              </p:nvSpPr>
              <p:spPr bwMode="auto">
                <a:xfrm>
                  <a:off x="2035" y="2727"/>
                  <a:ext cx="1" cy="17"/>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968" name="Line 1120">
                  <a:extLst>
                    <a:ext uri="{FF2B5EF4-FFF2-40B4-BE49-F238E27FC236}">
                      <a16:creationId xmlns:a16="http://schemas.microsoft.com/office/drawing/2014/main" id="{66F7EAC9-BB28-13A7-58CD-54BF69347BCB}"/>
                    </a:ext>
                  </a:extLst>
                </p:cNvPr>
                <p:cNvSpPr>
                  <a:spLocks noChangeShapeType="1"/>
                </p:cNvSpPr>
                <p:nvPr/>
              </p:nvSpPr>
              <p:spPr bwMode="auto">
                <a:xfrm flipH="1">
                  <a:off x="2013" y="2744"/>
                  <a:ext cx="22" cy="0"/>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969" name="Line 1121">
                  <a:extLst>
                    <a:ext uri="{FF2B5EF4-FFF2-40B4-BE49-F238E27FC236}">
                      <a16:creationId xmlns:a16="http://schemas.microsoft.com/office/drawing/2014/main" id="{FC4CFE12-2FCE-703E-0EF2-8FEA350552A5}"/>
                    </a:ext>
                  </a:extLst>
                </p:cNvPr>
                <p:cNvSpPr>
                  <a:spLocks noChangeShapeType="1"/>
                </p:cNvSpPr>
                <p:nvPr/>
              </p:nvSpPr>
              <p:spPr bwMode="auto">
                <a:xfrm>
                  <a:off x="352" y="3035"/>
                  <a:ext cx="2038" cy="0"/>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970" name="Line 1122">
                  <a:extLst>
                    <a:ext uri="{FF2B5EF4-FFF2-40B4-BE49-F238E27FC236}">
                      <a16:creationId xmlns:a16="http://schemas.microsoft.com/office/drawing/2014/main" id="{F2082DCD-AB8A-5804-D174-0E4F0BFB118E}"/>
                    </a:ext>
                  </a:extLst>
                </p:cNvPr>
                <p:cNvSpPr>
                  <a:spLocks noChangeShapeType="1"/>
                </p:cNvSpPr>
                <p:nvPr/>
              </p:nvSpPr>
              <p:spPr bwMode="auto">
                <a:xfrm>
                  <a:off x="352" y="1356"/>
                  <a:ext cx="2038"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971" name="Line 1123">
                  <a:extLst>
                    <a:ext uri="{FF2B5EF4-FFF2-40B4-BE49-F238E27FC236}">
                      <a16:creationId xmlns:a16="http://schemas.microsoft.com/office/drawing/2014/main" id="{7B936366-E04E-8905-B6ED-763775E745EA}"/>
                    </a:ext>
                  </a:extLst>
                </p:cNvPr>
                <p:cNvSpPr>
                  <a:spLocks noChangeShapeType="1"/>
                </p:cNvSpPr>
                <p:nvPr/>
              </p:nvSpPr>
              <p:spPr bwMode="auto">
                <a:xfrm>
                  <a:off x="2390" y="1356"/>
                  <a:ext cx="0" cy="1679"/>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972" name="Line 1124">
                  <a:extLst>
                    <a:ext uri="{FF2B5EF4-FFF2-40B4-BE49-F238E27FC236}">
                      <a16:creationId xmlns:a16="http://schemas.microsoft.com/office/drawing/2014/main" id="{87E5CA98-C122-1505-151E-7A852CC8D19D}"/>
                    </a:ext>
                  </a:extLst>
                </p:cNvPr>
                <p:cNvSpPr>
                  <a:spLocks noChangeShapeType="1"/>
                </p:cNvSpPr>
                <p:nvPr/>
              </p:nvSpPr>
              <p:spPr bwMode="auto">
                <a:xfrm>
                  <a:off x="352" y="1356"/>
                  <a:ext cx="0" cy="1679"/>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973" name="Line 1125">
                  <a:extLst>
                    <a:ext uri="{FF2B5EF4-FFF2-40B4-BE49-F238E27FC236}">
                      <a16:creationId xmlns:a16="http://schemas.microsoft.com/office/drawing/2014/main" id="{F94D97CE-E0A1-26FC-44A5-F29F522C6F49}"/>
                    </a:ext>
                  </a:extLst>
                </p:cNvPr>
                <p:cNvSpPr>
                  <a:spLocks noChangeShapeType="1"/>
                </p:cNvSpPr>
                <p:nvPr/>
              </p:nvSpPr>
              <p:spPr bwMode="auto">
                <a:xfrm>
                  <a:off x="352" y="3035"/>
                  <a:ext cx="2038" cy="0"/>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974" name="Line 1126">
                  <a:extLst>
                    <a:ext uri="{FF2B5EF4-FFF2-40B4-BE49-F238E27FC236}">
                      <a16:creationId xmlns:a16="http://schemas.microsoft.com/office/drawing/2014/main" id="{56BFD77C-E975-1F86-DB48-C4F0814B70A5}"/>
                    </a:ext>
                  </a:extLst>
                </p:cNvPr>
                <p:cNvSpPr>
                  <a:spLocks noChangeShapeType="1"/>
                </p:cNvSpPr>
                <p:nvPr/>
              </p:nvSpPr>
              <p:spPr bwMode="auto">
                <a:xfrm>
                  <a:off x="352" y="1356"/>
                  <a:ext cx="0" cy="1679"/>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975" name="Line 1127">
                  <a:extLst>
                    <a:ext uri="{FF2B5EF4-FFF2-40B4-BE49-F238E27FC236}">
                      <a16:creationId xmlns:a16="http://schemas.microsoft.com/office/drawing/2014/main" id="{0E788586-1CB5-CDFE-EDEF-9381E8D4E1D3}"/>
                    </a:ext>
                  </a:extLst>
                </p:cNvPr>
                <p:cNvSpPr>
                  <a:spLocks noChangeShapeType="1"/>
                </p:cNvSpPr>
                <p:nvPr/>
              </p:nvSpPr>
              <p:spPr bwMode="auto">
                <a:xfrm flipV="1">
                  <a:off x="551" y="3015"/>
                  <a:ext cx="1" cy="20"/>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976" name="Line 1128">
                  <a:extLst>
                    <a:ext uri="{FF2B5EF4-FFF2-40B4-BE49-F238E27FC236}">
                      <a16:creationId xmlns:a16="http://schemas.microsoft.com/office/drawing/2014/main" id="{88AA4947-97F1-6B25-05B9-C5240B221EBC}"/>
                    </a:ext>
                  </a:extLst>
                </p:cNvPr>
                <p:cNvSpPr>
                  <a:spLocks noChangeShapeType="1"/>
                </p:cNvSpPr>
                <p:nvPr/>
              </p:nvSpPr>
              <p:spPr bwMode="auto">
                <a:xfrm>
                  <a:off x="551" y="1356"/>
                  <a:ext cx="1" cy="17"/>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8521" name="Rectangle 1129">
                  <a:extLst>
                    <a:ext uri="{FF2B5EF4-FFF2-40B4-BE49-F238E27FC236}">
                      <a16:creationId xmlns:a16="http://schemas.microsoft.com/office/drawing/2014/main" id="{CFE9B187-8E3B-76C0-4890-340A30A497D7}"/>
                    </a:ext>
                  </a:extLst>
                </p:cNvPr>
                <p:cNvSpPr>
                  <a:spLocks noChangeArrowheads="1"/>
                </p:cNvSpPr>
                <p:nvPr/>
              </p:nvSpPr>
              <p:spPr bwMode="auto">
                <a:xfrm>
                  <a:off x="533" y="3048"/>
                  <a:ext cx="68" cy="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eaLnBrk="0" hangingPunct="0">
                    <a:defRPr/>
                  </a:pPr>
                  <a:r>
                    <a:rPr lang="en-US" sz="500">
                      <a:solidFill>
                        <a:srgbClr val="000000"/>
                      </a:solidFill>
                      <a:latin typeface="Arial" charset="0"/>
                      <a:ea typeface="ＭＳ Ｐゴシック" charset="0"/>
                      <a:cs typeface="Arial" charset="0"/>
                    </a:rPr>
                    <a:t>500</a:t>
                  </a:r>
                  <a:endParaRPr lang="en-US" sz="1200">
                    <a:solidFill>
                      <a:srgbClr val="009999"/>
                    </a:solidFill>
                    <a:effectLst>
                      <a:outerShdw blurRad="38100" dist="38100" dir="2700000" algn="tl">
                        <a:srgbClr val="DDDDDD"/>
                      </a:outerShdw>
                    </a:effectLst>
                    <a:latin typeface="Arial" charset="0"/>
                    <a:ea typeface="ＭＳ Ｐゴシック" charset="0"/>
                    <a:cs typeface="Arial" charset="0"/>
                  </a:endParaRPr>
                </a:p>
              </p:txBody>
            </p:sp>
            <p:sp>
              <p:nvSpPr>
                <p:cNvPr id="33978" name="Line 1130">
                  <a:extLst>
                    <a:ext uri="{FF2B5EF4-FFF2-40B4-BE49-F238E27FC236}">
                      <a16:creationId xmlns:a16="http://schemas.microsoft.com/office/drawing/2014/main" id="{033A9A96-9D54-76DA-BEBA-F27048E67B8C}"/>
                    </a:ext>
                  </a:extLst>
                </p:cNvPr>
                <p:cNvSpPr>
                  <a:spLocks noChangeShapeType="1"/>
                </p:cNvSpPr>
                <p:nvPr/>
              </p:nvSpPr>
              <p:spPr bwMode="auto">
                <a:xfrm flipV="1">
                  <a:off x="750" y="3015"/>
                  <a:ext cx="0" cy="20"/>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979" name="Line 1131">
                  <a:extLst>
                    <a:ext uri="{FF2B5EF4-FFF2-40B4-BE49-F238E27FC236}">
                      <a16:creationId xmlns:a16="http://schemas.microsoft.com/office/drawing/2014/main" id="{8324B1A0-81F7-87B5-C2AC-F85856611FBD}"/>
                    </a:ext>
                  </a:extLst>
                </p:cNvPr>
                <p:cNvSpPr>
                  <a:spLocks noChangeShapeType="1"/>
                </p:cNvSpPr>
                <p:nvPr/>
              </p:nvSpPr>
              <p:spPr bwMode="auto">
                <a:xfrm>
                  <a:off x="750" y="1356"/>
                  <a:ext cx="0" cy="17"/>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8524" name="Rectangle 1132">
                  <a:extLst>
                    <a:ext uri="{FF2B5EF4-FFF2-40B4-BE49-F238E27FC236}">
                      <a16:creationId xmlns:a16="http://schemas.microsoft.com/office/drawing/2014/main" id="{27940585-E0AD-F31E-4E8B-DE1B34293230}"/>
                    </a:ext>
                  </a:extLst>
                </p:cNvPr>
                <p:cNvSpPr>
                  <a:spLocks noChangeArrowheads="1"/>
                </p:cNvSpPr>
                <p:nvPr/>
              </p:nvSpPr>
              <p:spPr bwMode="auto">
                <a:xfrm>
                  <a:off x="719" y="3048"/>
                  <a:ext cx="88" cy="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eaLnBrk="0" hangingPunct="0">
                    <a:defRPr/>
                  </a:pPr>
                  <a:r>
                    <a:rPr lang="en-US" sz="500">
                      <a:solidFill>
                        <a:srgbClr val="000000"/>
                      </a:solidFill>
                      <a:latin typeface="Arial" charset="0"/>
                      <a:ea typeface="ＭＳ Ｐゴシック" charset="0"/>
                      <a:cs typeface="Arial" charset="0"/>
                    </a:rPr>
                    <a:t>1000</a:t>
                  </a:r>
                  <a:endParaRPr lang="en-US" sz="1200">
                    <a:solidFill>
                      <a:srgbClr val="009999"/>
                    </a:solidFill>
                    <a:effectLst>
                      <a:outerShdw blurRad="38100" dist="38100" dir="2700000" algn="tl">
                        <a:srgbClr val="DDDDDD"/>
                      </a:outerShdw>
                    </a:effectLst>
                    <a:latin typeface="Arial" charset="0"/>
                    <a:ea typeface="ＭＳ Ｐゴシック" charset="0"/>
                    <a:cs typeface="Arial" charset="0"/>
                  </a:endParaRPr>
                </a:p>
              </p:txBody>
            </p:sp>
            <p:sp>
              <p:nvSpPr>
                <p:cNvPr id="33981" name="Line 1133">
                  <a:extLst>
                    <a:ext uri="{FF2B5EF4-FFF2-40B4-BE49-F238E27FC236}">
                      <a16:creationId xmlns:a16="http://schemas.microsoft.com/office/drawing/2014/main" id="{D9410B9A-D29D-1889-D342-7DF15ED26E73}"/>
                    </a:ext>
                  </a:extLst>
                </p:cNvPr>
                <p:cNvSpPr>
                  <a:spLocks noChangeShapeType="1"/>
                </p:cNvSpPr>
                <p:nvPr/>
              </p:nvSpPr>
              <p:spPr bwMode="auto">
                <a:xfrm flipV="1">
                  <a:off x="949" y="3015"/>
                  <a:ext cx="1" cy="20"/>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982" name="Line 1134">
                  <a:extLst>
                    <a:ext uri="{FF2B5EF4-FFF2-40B4-BE49-F238E27FC236}">
                      <a16:creationId xmlns:a16="http://schemas.microsoft.com/office/drawing/2014/main" id="{A9A0831C-32DB-A832-99F5-66A0326A26CA}"/>
                    </a:ext>
                  </a:extLst>
                </p:cNvPr>
                <p:cNvSpPr>
                  <a:spLocks noChangeShapeType="1"/>
                </p:cNvSpPr>
                <p:nvPr/>
              </p:nvSpPr>
              <p:spPr bwMode="auto">
                <a:xfrm>
                  <a:off x="949" y="1356"/>
                  <a:ext cx="1" cy="17"/>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8527" name="Rectangle 1135">
                  <a:extLst>
                    <a:ext uri="{FF2B5EF4-FFF2-40B4-BE49-F238E27FC236}">
                      <a16:creationId xmlns:a16="http://schemas.microsoft.com/office/drawing/2014/main" id="{ACCC47EA-94DE-D4B7-5698-54FD72BAE1F9}"/>
                    </a:ext>
                  </a:extLst>
                </p:cNvPr>
                <p:cNvSpPr>
                  <a:spLocks noChangeArrowheads="1"/>
                </p:cNvSpPr>
                <p:nvPr/>
              </p:nvSpPr>
              <p:spPr bwMode="auto">
                <a:xfrm>
                  <a:off x="915" y="3048"/>
                  <a:ext cx="90" cy="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eaLnBrk="0" hangingPunct="0">
                    <a:defRPr/>
                  </a:pPr>
                  <a:r>
                    <a:rPr lang="en-US" sz="500">
                      <a:solidFill>
                        <a:srgbClr val="000000"/>
                      </a:solidFill>
                      <a:latin typeface="Arial" charset="0"/>
                      <a:ea typeface="ＭＳ Ｐゴシック" charset="0"/>
                      <a:cs typeface="Arial" charset="0"/>
                    </a:rPr>
                    <a:t>1500</a:t>
                  </a:r>
                  <a:endParaRPr lang="en-US" sz="1200">
                    <a:solidFill>
                      <a:srgbClr val="009999"/>
                    </a:solidFill>
                    <a:effectLst>
                      <a:outerShdw blurRad="38100" dist="38100" dir="2700000" algn="tl">
                        <a:srgbClr val="DDDDDD"/>
                      </a:outerShdw>
                    </a:effectLst>
                    <a:latin typeface="Arial" charset="0"/>
                    <a:ea typeface="ＭＳ Ｐゴシック" charset="0"/>
                    <a:cs typeface="Arial" charset="0"/>
                  </a:endParaRPr>
                </a:p>
              </p:txBody>
            </p:sp>
            <p:sp>
              <p:nvSpPr>
                <p:cNvPr id="33984" name="Line 1136">
                  <a:extLst>
                    <a:ext uri="{FF2B5EF4-FFF2-40B4-BE49-F238E27FC236}">
                      <a16:creationId xmlns:a16="http://schemas.microsoft.com/office/drawing/2014/main" id="{DD54D4B9-888E-4F4C-F7BC-BCC1BAFAB0B6}"/>
                    </a:ext>
                  </a:extLst>
                </p:cNvPr>
                <p:cNvSpPr>
                  <a:spLocks noChangeShapeType="1"/>
                </p:cNvSpPr>
                <p:nvPr/>
              </p:nvSpPr>
              <p:spPr bwMode="auto">
                <a:xfrm flipV="1">
                  <a:off x="1148" y="3015"/>
                  <a:ext cx="0" cy="20"/>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985" name="Line 1137">
                  <a:extLst>
                    <a:ext uri="{FF2B5EF4-FFF2-40B4-BE49-F238E27FC236}">
                      <a16:creationId xmlns:a16="http://schemas.microsoft.com/office/drawing/2014/main" id="{DE2451EB-5818-B401-B419-30C326D53D61}"/>
                    </a:ext>
                  </a:extLst>
                </p:cNvPr>
                <p:cNvSpPr>
                  <a:spLocks noChangeShapeType="1"/>
                </p:cNvSpPr>
                <p:nvPr/>
              </p:nvSpPr>
              <p:spPr bwMode="auto">
                <a:xfrm>
                  <a:off x="1148" y="1356"/>
                  <a:ext cx="0" cy="17"/>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8530" name="Rectangle 1138">
                  <a:extLst>
                    <a:ext uri="{FF2B5EF4-FFF2-40B4-BE49-F238E27FC236}">
                      <a16:creationId xmlns:a16="http://schemas.microsoft.com/office/drawing/2014/main" id="{0CCFCC0E-EE5E-B5A2-A582-35D9F9E6DDE3}"/>
                    </a:ext>
                  </a:extLst>
                </p:cNvPr>
                <p:cNvSpPr>
                  <a:spLocks noChangeArrowheads="1"/>
                </p:cNvSpPr>
                <p:nvPr/>
              </p:nvSpPr>
              <p:spPr bwMode="auto">
                <a:xfrm>
                  <a:off x="1114" y="3048"/>
                  <a:ext cx="90" cy="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eaLnBrk="0" hangingPunct="0">
                    <a:defRPr/>
                  </a:pPr>
                  <a:r>
                    <a:rPr lang="en-US" sz="500">
                      <a:solidFill>
                        <a:srgbClr val="000000"/>
                      </a:solidFill>
                      <a:latin typeface="Arial" charset="0"/>
                      <a:ea typeface="ＭＳ Ｐゴシック" charset="0"/>
                      <a:cs typeface="Arial" charset="0"/>
                    </a:rPr>
                    <a:t>2000</a:t>
                  </a:r>
                  <a:endParaRPr lang="en-US" sz="1200">
                    <a:solidFill>
                      <a:srgbClr val="009999"/>
                    </a:solidFill>
                    <a:effectLst>
                      <a:outerShdw blurRad="38100" dist="38100" dir="2700000" algn="tl">
                        <a:srgbClr val="DDDDDD"/>
                      </a:outerShdw>
                    </a:effectLst>
                    <a:latin typeface="Arial" charset="0"/>
                    <a:ea typeface="ＭＳ Ｐゴシック" charset="0"/>
                    <a:cs typeface="Arial" charset="0"/>
                  </a:endParaRPr>
                </a:p>
              </p:txBody>
            </p:sp>
            <p:sp>
              <p:nvSpPr>
                <p:cNvPr id="33987" name="Line 1139">
                  <a:extLst>
                    <a:ext uri="{FF2B5EF4-FFF2-40B4-BE49-F238E27FC236}">
                      <a16:creationId xmlns:a16="http://schemas.microsoft.com/office/drawing/2014/main" id="{B3DF86EC-5F91-9A97-46F7-F98516B74E46}"/>
                    </a:ext>
                  </a:extLst>
                </p:cNvPr>
                <p:cNvSpPr>
                  <a:spLocks noChangeShapeType="1"/>
                </p:cNvSpPr>
                <p:nvPr/>
              </p:nvSpPr>
              <p:spPr bwMode="auto">
                <a:xfrm flipV="1">
                  <a:off x="1347" y="3015"/>
                  <a:ext cx="1" cy="20"/>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988" name="Line 1140">
                  <a:extLst>
                    <a:ext uri="{FF2B5EF4-FFF2-40B4-BE49-F238E27FC236}">
                      <a16:creationId xmlns:a16="http://schemas.microsoft.com/office/drawing/2014/main" id="{5EDC3CF5-674B-40A4-5E5D-2A265E4CB6B2}"/>
                    </a:ext>
                  </a:extLst>
                </p:cNvPr>
                <p:cNvSpPr>
                  <a:spLocks noChangeShapeType="1"/>
                </p:cNvSpPr>
                <p:nvPr/>
              </p:nvSpPr>
              <p:spPr bwMode="auto">
                <a:xfrm>
                  <a:off x="1347" y="1356"/>
                  <a:ext cx="1" cy="17"/>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8533" name="Rectangle 1141">
                  <a:extLst>
                    <a:ext uri="{FF2B5EF4-FFF2-40B4-BE49-F238E27FC236}">
                      <a16:creationId xmlns:a16="http://schemas.microsoft.com/office/drawing/2014/main" id="{EB520983-99AD-CD1C-EF58-A1E784978F3E}"/>
                    </a:ext>
                  </a:extLst>
                </p:cNvPr>
                <p:cNvSpPr>
                  <a:spLocks noChangeArrowheads="1"/>
                </p:cNvSpPr>
                <p:nvPr/>
              </p:nvSpPr>
              <p:spPr bwMode="auto">
                <a:xfrm>
                  <a:off x="1316" y="3048"/>
                  <a:ext cx="88" cy="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eaLnBrk="0" hangingPunct="0">
                    <a:defRPr/>
                  </a:pPr>
                  <a:r>
                    <a:rPr lang="en-US" sz="500">
                      <a:solidFill>
                        <a:srgbClr val="000000"/>
                      </a:solidFill>
                      <a:latin typeface="Arial" charset="0"/>
                      <a:ea typeface="ＭＳ Ｐゴシック" charset="0"/>
                      <a:cs typeface="Arial" charset="0"/>
                    </a:rPr>
                    <a:t>2500</a:t>
                  </a:r>
                  <a:endParaRPr lang="en-US" sz="1200">
                    <a:solidFill>
                      <a:srgbClr val="009999"/>
                    </a:solidFill>
                    <a:effectLst>
                      <a:outerShdw blurRad="38100" dist="38100" dir="2700000" algn="tl">
                        <a:srgbClr val="DDDDDD"/>
                      </a:outerShdw>
                    </a:effectLst>
                    <a:latin typeface="Arial" charset="0"/>
                    <a:ea typeface="ＭＳ Ｐゴシック" charset="0"/>
                    <a:cs typeface="Arial" charset="0"/>
                  </a:endParaRPr>
                </a:p>
              </p:txBody>
            </p:sp>
            <p:sp>
              <p:nvSpPr>
                <p:cNvPr id="33990" name="Line 1142">
                  <a:extLst>
                    <a:ext uri="{FF2B5EF4-FFF2-40B4-BE49-F238E27FC236}">
                      <a16:creationId xmlns:a16="http://schemas.microsoft.com/office/drawing/2014/main" id="{5A9A97B3-548A-71ED-8CCC-7917A24EA45E}"/>
                    </a:ext>
                  </a:extLst>
                </p:cNvPr>
                <p:cNvSpPr>
                  <a:spLocks noChangeShapeType="1"/>
                </p:cNvSpPr>
                <p:nvPr/>
              </p:nvSpPr>
              <p:spPr bwMode="auto">
                <a:xfrm flipV="1">
                  <a:off x="1546" y="3015"/>
                  <a:ext cx="0" cy="20"/>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991" name="Line 1143">
                  <a:extLst>
                    <a:ext uri="{FF2B5EF4-FFF2-40B4-BE49-F238E27FC236}">
                      <a16:creationId xmlns:a16="http://schemas.microsoft.com/office/drawing/2014/main" id="{7A8E84E1-7B45-3C52-79D0-E45048037150}"/>
                    </a:ext>
                  </a:extLst>
                </p:cNvPr>
                <p:cNvSpPr>
                  <a:spLocks noChangeShapeType="1"/>
                </p:cNvSpPr>
                <p:nvPr/>
              </p:nvSpPr>
              <p:spPr bwMode="auto">
                <a:xfrm>
                  <a:off x="1546" y="1356"/>
                  <a:ext cx="0" cy="17"/>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8536" name="Rectangle 1144">
                  <a:extLst>
                    <a:ext uri="{FF2B5EF4-FFF2-40B4-BE49-F238E27FC236}">
                      <a16:creationId xmlns:a16="http://schemas.microsoft.com/office/drawing/2014/main" id="{B231A8F7-7127-1FB1-2EF5-351F447F8ECD}"/>
                    </a:ext>
                  </a:extLst>
                </p:cNvPr>
                <p:cNvSpPr>
                  <a:spLocks noChangeArrowheads="1"/>
                </p:cNvSpPr>
                <p:nvPr/>
              </p:nvSpPr>
              <p:spPr bwMode="auto">
                <a:xfrm>
                  <a:off x="1515" y="3048"/>
                  <a:ext cx="88" cy="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eaLnBrk="0" hangingPunct="0">
                    <a:defRPr/>
                  </a:pPr>
                  <a:r>
                    <a:rPr lang="en-US" sz="500">
                      <a:solidFill>
                        <a:srgbClr val="000000"/>
                      </a:solidFill>
                      <a:latin typeface="Arial" charset="0"/>
                      <a:ea typeface="ＭＳ Ｐゴシック" charset="0"/>
                      <a:cs typeface="Arial" charset="0"/>
                    </a:rPr>
                    <a:t>3000</a:t>
                  </a:r>
                  <a:endParaRPr lang="en-US" sz="1200">
                    <a:solidFill>
                      <a:srgbClr val="009999"/>
                    </a:solidFill>
                    <a:effectLst>
                      <a:outerShdw blurRad="38100" dist="38100" dir="2700000" algn="tl">
                        <a:srgbClr val="DDDDDD"/>
                      </a:outerShdw>
                    </a:effectLst>
                    <a:latin typeface="Arial" charset="0"/>
                    <a:ea typeface="ＭＳ Ｐゴシック" charset="0"/>
                    <a:cs typeface="Arial" charset="0"/>
                  </a:endParaRPr>
                </a:p>
              </p:txBody>
            </p:sp>
            <p:sp>
              <p:nvSpPr>
                <p:cNvPr id="33993" name="Line 1145">
                  <a:extLst>
                    <a:ext uri="{FF2B5EF4-FFF2-40B4-BE49-F238E27FC236}">
                      <a16:creationId xmlns:a16="http://schemas.microsoft.com/office/drawing/2014/main" id="{C736E193-61AA-F603-7E9B-3E2D497C4E0F}"/>
                    </a:ext>
                  </a:extLst>
                </p:cNvPr>
                <p:cNvSpPr>
                  <a:spLocks noChangeShapeType="1"/>
                </p:cNvSpPr>
                <p:nvPr/>
              </p:nvSpPr>
              <p:spPr bwMode="auto">
                <a:xfrm flipV="1">
                  <a:off x="1749" y="3015"/>
                  <a:ext cx="1" cy="20"/>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994" name="Line 1146">
                  <a:extLst>
                    <a:ext uri="{FF2B5EF4-FFF2-40B4-BE49-F238E27FC236}">
                      <a16:creationId xmlns:a16="http://schemas.microsoft.com/office/drawing/2014/main" id="{2A1AF1DE-4B78-9149-78F9-BAB71D9C30CF}"/>
                    </a:ext>
                  </a:extLst>
                </p:cNvPr>
                <p:cNvSpPr>
                  <a:spLocks noChangeShapeType="1"/>
                </p:cNvSpPr>
                <p:nvPr/>
              </p:nvSpPr>
              <p:spPr bwMode="auto">
                <a:xfrm>
                  <a:off x="1749" y="1356"/>
                  <a:ext cx="1" cy="17"/>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8539" name="Rectangle 1147">
                  <a:extLst>
                    <a:ext uri="{FF2B5EF4-FFF2-40B4-BE49-F238E27FC236}">
                      <a16:creationId xmlns:a16="http://schemas.microsoft.com/office/drawing/2014/main" id="{4DC156C2-1ECF-3577-7136-2F25D6BD7B27}"/>
                    </a:ext>
                  </a:extLst>
                </p:cNvPr>
                <p:cNvSpPr>
                  <a:spLocks noChangeArrowheads="1"/>
                </p:cNvSpPr>
                <p:nvPr/>
              </p:nvSpPr>
              <p:spPr bwMode="auto">
                <a:xfrm>
                  <a:off x="1715" y="3048"/>
                  <a:ext cx="90" cy="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eaLnBrk="0" hangingPunct="0">
                    <a:defRPr/>
                  </a:pPr>
                  <a:r>
                    <a:rPr lang="en-US" sz="500">
                      <a:solidFill>
                        <a:srgbClr val="000000"/>
                      </a:solidFill>
                      <a:latin typeface="Arial" charset="0"/>
                      <a:ea typeface="ＭＳ Ｐゴシック" charset="0"/>
                      <a:cs typeface="Arial" charset="0"/>
                    </a:rPr>
                    <a:t>3500</a:t>
                  </a:r>
                  <a:endParaRPr lang="en-US" sz="1200">
                    <a:solidFill>
                      <a:srgbClr val="009999"/>
                    </a:solidFill>
                    <a:effectLst>
                      <a:outerShdw blurRad="38100" dist="38100" dir="2700000" algn="tl">
                        <a:srgbClr val="DDDDDD"/>
                      </a:outerShdw>
                    </a:effectLst>
                    <a:latin typeface="Arial" charset="0"/>
                    <a:ea typeface="ＭＳ Ｐゴシック" charset="0"/>
                    <a:cs typeface="Arial" charset="0"/>
                  </a:endParaRPr>
                </a:p>
              </p:txBody>
            </p:sp>
            <p:sp>
              <p:nvSpPr>
                <p:cNvPr id="33996" name="Line 1148">
                  <a:extLst>
                    <a:ext uri="{FF2B5EF4-FFF2-40B4-BE49-F238E27FC236}">
                      <a16:creationId xmlns:a16="http://schemas.microsoft.com/office/drawing/2014/main" id="{D28EEE4E-800B-BE9A-9BF8-57D7B6489AD8}"/>
                    </a:ext>
                  </a:extLst>
                </p:cNvPr>
                <p:cNvSpPr>
                  <a:spLocks noChangeShapeType="1"/>
                </p:cNvSpPr>
                <p:nvPr/>
              </p:nvSpPr>
              <p:spPr bwMode="auto">
                <a:xfrm flipV="1">
                  <a:off x="1948" y="3015"/>
                  <a:ext cx="1" cy="20"/>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997" name="Line 1149">
                  <a:extLst>
                    <a:ext uri="{FF2B5EF4-FFF2-40B4-BE49-F238E27FC236}">
                      <a16:creationId xmlns:a16="http://schemas.microsoft.com/office/drawing/2014/main" id="{D69CDB32-EFD7-A2AF-0D9C-0AE82418257F}"/>
                    </a:ext>
                  </a:extLst>
                </p:cNvPr>
                <p:cNvSpPr>
                  <a:spLocks noChangeShapeType="1"/>
                </p:cNvSpPr>
                <p:nvPr/>
              </p:nvSpPr>
              <p:spPr bwMode="auto">
                <a:xfrm>
                  <a:off x="1948" y="1356"/>
                  <a:ext cx="1" cy="17"/>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8542" name="Rectangle 1150">
                  <a:extLst>
                    <a:ext uri="{FF2B5EF4-FFF2-40B4-BE49-F238E27FC236}">
                      <a16:creationId xmlns:a16="http://schemas.microsoft.com/office/drawing/2014/main" id="{3DEE0D8C-2459-D501-F1D3-3CA8A94BBC60}"/>
                    </a:ext>
                  </a:extLst>
                </p:cNvPr>
                <p:cNvSpPr>
                  <a:spLocks noChangeArrowheads="1"/>
                </p:cNvSpPr>
                <p:nvPr/>
              </p:nvSpPr>
              <p:spPr bwMode="auto">
                <a:xfrm>
                  <a:off x="1917" y="3048"/>
                  <a:ext cx="90" cy="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eaLnBrk="0" hangingPunct="0">
                    <a:defRPr/>
                  </a:pPr>
                  <a:r>
                    <a:rPr lang="en-US" sz="500">
                      <a:solidFill>
                        <a:srgbClr val="000000"/>
                      </a:solidFill>
                      <a:latin typeface="Arial" charset="0"/>
                      <a:ea typeface="ＭＳ Ｐゴシック" charset="0"/>
                      <a:cs typeface="Arial" charset="0"/>
                    </a:rPr>
                    <a:t>4000</a:t>
                  </a:r>
                  <a:endParaRPr lang="en-US" sz="1200">
                    <a:solidFill>
                      <a:srgbClr val="009999"/>
                    </a:solidFill>
                    <a:effectLst>
                      <a:outerShdw blurRad="38100" dist="38100" dir="2700000" algn="tl">
                        <a:srgbClr val="DDDDDD"/>
                      </a:outerShdw>
                    </a:effectLst>
                    <a:latin typeface="Arial" charset="0"/>
                    <a:ea typeface="ＭＳ Ｐゴシック" charset="0"/>
                    <a:cs typeface="Arial" charset="0"/>
                  </a:endParaRPr>
                </a:p>
              </p:txBody>
            </p:sp>
            <p:sp>
              <p:nvSpPr>
                <p:cNvPr id="33999" name="Line 1151">
                  <a:extLst>
                    <a:ext uri="{FF2B5EF4-FFF2-40B4-BE49-F238E27FC236}">
                      <a16:creationId xmlns:a16="http://schemas.microsoft.com/office/drawing/2014/main" id="{DF411AE1-42DB-1005-ED9B-5CABFC33D911}"/>
                    </a:ext>
                  </a:extLst>
                </p:cNvPr>
                <p:cNvSpPr>
                  <a:spLocks noChangeShapeType="1"/>
                </p:cNvSpPr>
                <p:nvPr/>
              </p:nvSpPr>
              <p:spPr bwMode="auto">
                <a:xfrm flipV="1">
                  <a:off x="2147" y="3015"/>
                  <a:ext cx="1" cy="20"/>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000" name="Line 1152">
                  <a:extLst>
                    <a:ext uri="{FF2B5EF4-FFF2-40B4-BE49-F238E27FC236}">
                      <a16:creationId xmlns:a16="http://schemas.microsoft.com/office/drawing/2014/main" id="{81AB1EC3-A5B5-6048-856C-462FA69E023F}"/>
                    </a:ext>
                  </a:extLst>
                </p:cNvPr>
                <p:cNvSpPr>
                  <a:spLocks noChangeShapeType="1"/>
                </p:cNvSpPr>
                <p:nvPr/>
              </p:nvSpPr>
              <p:spPr bwMode="auto">
                <a:xfrm>
                  <a:off x="2147" y="1356"/>
                  <a:ext cx="1" cy="17"/>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8545" name="Rectangle 1153">
                  <a:extLst>
                    <a:ext uri="{FF2B5EF4-FFF2-40B4-BE49-F238E27FC236}">
                      <a16:creationId xmlns:a16="http://schemas.microsoft.com/office/drawing/2014/main" id="{00126A3B-E7C1-8FD2-F4F2-A279E13D6E45}"/>
                    </a:ext>
                  </a:extLst>
                </p:cNvPr>
                <p:cNvSpPr>
                  <a:spLocks noChangeArrowheads="1"/>
                </p:cNvSpPr>
                <p:nvPr/>
              </p:nvSpPr>
              <p:spPr bwMode="auto">
                <a:xfrm>
                  <a:off x="2115" y="3048"/>
                  <a:ext cx="88" cy="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eaLnBrk="0" hangingPunct="0">
                    <a:defRPr/>
                  </a:pPr>
                  <a:r>
                    <a:rPr lang="en-US" sz="500">
                      <a:solidFill>
                        <a:srgbClr val="000000"/>
                      </a:solidFill>
                      <a:latin typeface="Arial" charset="0"/>
                      <a:ea typeface="ＭＳ Ｐゴシック" charset="0"/>
                      <a:cs typeface="Arial" charset="0"/>
                    </a:rPr>
                    <a:t>4500</a:t>
                  </a:r>
                  <a:endParaRPr lang="en-US" sz="1200">
                    <a:solidFill>
                      <a:srgbClr val="009999"/>
                    </a:solidFill>
                    <a:effectLst>
                      <a:outerShdw blurRad="38100" dist="38100" dir="2700000" algn="tl">
                        <a:srgbClr val="DDDDDD"/>
                      </a:outerShdw>
                    </a:effectLst>
                    <a:latin typeface="Arial" charset="0"/>
                    <a:ea typeface="ＭＳ Ｐゴシック" charset="0"/>
                    <a:cs typeface="Arial" charset="0"/>
                  </a:endParaRPr>
                </a:p>
              </p:txBody>
            </p:sp>
            <p:sp>
              <p:nvSpPr>
                <p:cNvPr id="34002" name="Line 1154">
                  <a:extLst>
                    <a:ext uri="{FF2B5EF4-FFF2-40B4-BE49-F238E27FC236}">
                      <a16:creationId xmlns:a16="http://schemas.microsoft.com/office/drawing/2014/main" id="{36859ED4-93E5-86C9-C149-06FD0F473C5C}"/>
                    </a:ext>
                  </a:extLst>
                </p:cNvPr>
                <p:cNvSpPr>
                  <a:spLocks noChangeShapeType="1"/>
                </p:cNvSpPr>
                <p:nvPr/>
              </p:nvSpPr>
              <p:spPr bwMode="auto">
                <a:xfrm flipV="1">
                  <a:off x="2346" y="3015"/>
                  <a:ext cx="1" cy="20"/>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003" name="Line 1155">
                  <a:extLst>
                    <a:ext uri="{FF2B5EF4-FFF2-40B4-BE49-F238E27FC236}">
                      <a16:creationId xmlns:a16="http://schemas.microsoft.com/office/drawing/2014/main" id="{EA568995-8046-9A48-D8BA-9B6351774EAF}"/>
                    </a:ext>
                  </a:extLst>
                </p:cNvPr>
                <p:cNvSpPr>
                  <a:spLocks noChangeShapeType="1"/>
                </p:cNvSpPr>
                <p:nvPr/>
              </p:nvSpPr>
              <p:spPr bwMode="auto">
                <a:xfrm>
                  <a:off x="2346" y="1356"/>
                  <a:ext cx="1" cy="17"/>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8548" name="Rectangle 1156">
                  <a:extLst>
                    <a:ext uri="{FF2B5EF4-FFF2-40B4-BE49-F238E27FC236}">
                      <a16:creationId xmlns:a16="http://schemas.microsoft.com/office/drawing/2014/main" id="{05C90620-C0A7-3E13-60B8-756FC3047D8D}"/>
                    </a:ext>
                  </a:extLst>
                </p:cNvPr>
                <p:cNvSpPr>
                  <a:spLocks noChangeArrowheads="1"/>
                </p:cNvSpPr>
                <p:nvPr/>
              </p:nvSpPr>
              <p:spPr bwMode="auto">
                <a:xfrm>
                  <a:off x="2311" y="3048"/>
                  <a:ext cx="90" cy="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eaLnBrk="0" hangingPunct="0">
                    <a:defRPr/>
                  </a:pPr>
                  <a:r>
                    <a:rPr lang="en-US" sz="500">
                      <a:solidFill>
                        <a:srgbClr val="000000"/>
                      </a:solidFill>
                      <a:latin typeface="Arial" charset="0"/>
                      <a:ea typeface="ＭＳ Ｐゴシック" charset="0"/>
                      <a:cs typeface="Arial" charset="0"/>
                    </a:rPr>
                    <a:t>5000</a:t>
                  </a:r>
                  <a:endParaRPr lang="en-US" sz="1200">
                    <a:solidFill>
                      <a:srgbClr val="009999"/>
                    </a:solidFill>
                    <a:effectLst>
                      <a:outerShdw blurRad="38100" dist="38100" dir="2700000" algn="tl">
                        <a:srgbClr val="DDDDDD"/>
                      </a:outerShdw>
                    </a:effectLst>
                    <a:latin typeface="Arial" charset="0"/>
                    <a:ea typeface="ＭＳ Ｐゴシック" charset="0"/>
                    <a:cs typeface="Arial" charset="0"/>
                  </a:endParaRPr>
                </a:p>
              </p:txBody>
            </p:sp>
            <p:sp>
              <p:nvSpPr>
                <p:cNvPr id="34005" name="Line 1157">
                  <a:extLst>
                    <a:ext uri="{FF2B5EF4-FFF2-40B4-BE49-F238E27FC236}">
                      <a16:creationId xmlns:a16="http://schemas.microsoft.com/office/drawing/2014/main" id="{61B3F2E5-65B0-9942-DFE4-81B824A9A1A2}"/>
                    </a:ext>
                  </a:extLst>
                </p:cNvPr>
                <p:cNvSpPr>
                  <a:spLocks noChangeShapeType="1"/>
                </p:cNvSpPr>
                <p:nvPr/>
              </p:nvSpPr>
              <p:spPr bwMode="auto">
                <a:xfrm>
                  <a:off x="352" y="1521"/>
                  <a:ext cx="18" cy="0"/>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006" name="Line 1158">
                  <a:extLst>
                    <a:ext uri="{FF2B5EF4-FFF2-40B4-BE49-F238E27FC236}">
                      <a16:creationId xmlns:a16="http://schemas.microsoft.com/office/drawing/2014/main" id="{436958CA-1A83-0E3D-C2B1-AC559687AE61}"/>
                    </a:ext>
                  </a:extLst>
                </p:cNvPr>
                <p:cNvSpPr>
                  <a:spLocks noChangeShapeType="1"/>
                </p:cNvSpPr>
                <p:nvPr/>
              </p:nvSpPr>
              <p:spPr bwMode="auto">
                <a:xfrm flipH="1">
                  <a:off x="2367" y="1521"/>
                  <a:ext cx="23"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8551" name="Rectangle 1159">
                  <a:extLst>
                    <a:ext uri="{FF2B5EF4-FFF2-40B4-BE49-F238E27FC236}">
                      <a16:creationId xmlns:a16="http://schemas.microsoft.com/office/drawing/2014/main" id="{39EA2909-E50A-3A71-051D-20017B6509DC}"/>
                    </a:ext>
                  </a:extLst>
                </p:cNvPr>
                <p:cNvSpPr>
                  <a:spLocks noChangeArrowheads="1"/>
                </p:cNvSpPr>
                <p:nvPr/>
              </p:nvSpPr>
              <p:spPr bwMode="auto">
                <a:xfrm>
                  <a:off x="277" y="1497"/>
                  <a:ext cx="70" cy="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eaLnBrk="0" hangingPunct="0">
                    <a:defRPr/>
                  </a:pPr>
                  <a:r>
                    <a:rPr lang="en-US" sz="500">
                      <a:solidFill>
                        <a:srgbClr val="000000"/>
                      </a:solidFill>
                      <a:latin typeface="Arial" charset="0"/>
                      <a:ea typeface="ＭＳ Ｐゴシック" charset="0"/>
                      <a:cs typeface="Arial" charset="0"/>
                    </a:rPr>
                    <a:t>500</a:t>
                  </a:r>
                  <a:endParaRPr lang="en-US" sz="1200">
                    <a:solidFill>
                      <a:srgbClr val="009999"/>
                    </a:solidFill>
                    <a:effectLst>
                      <a:outerShdw blurRad="38100" dist="38100" dir="2700000" algn="tl">
                        <a:srgbClr val="DDDDDD"/>
                      </a:outerShdw>
                    </a:effectLst>
                    <a:latin typeface="Arial" charset="0"/>
                    <a:ea typeface="ＭＳ Ｐゴシック" charset="0"/>
                    <a:cs typeface="Arial" charset="0"/>
                  </a:endParaRPr>
                </a:p>
              </p:txBody>
            </p:sp>
            <p:sp>
              <p:nvSpPr>
                <p:cNvPr id="34008" name="Line 1160">
                  <a:extLst>
                    <a:ext uri="{FF2B5EF4-FFF2-40B4-BE49-F238E27FC236}">
                      <a16:creationId xmlns:a16="http://schemas.microsoft.com/office/drawing/2014/main" id="{C9EC1798-9DAD-51E8-9366-3257A45A4F6D}"/>
                    </a:ext>
                  </a:extLst>
                </p:cNvPr>
                <p:cNvSpPr>
                  <a:spLocks noChangeShapeType="1"/>
                </p:cNvSpPr>
                <p:nvPr/>
              </p:nvSpPr>
              <p:spPr bwMode="auto">
                <a:xfrm>
                  <a:off x="352" y="1685"/>
                  <a:ext cx="18" cy="0"/>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009" name="Line 1161">
                  <a:extLst>
                    <a:ext uri="{FF2B5EF4-FFF2-40B4-BE49-F238E27FC236}">
                      <a16:creationId xmlns:a16="http://schemas.microsoft.com/office/drawing/2014/main" id="{0A8D0E3A-7114-AC1C-8D70-58DD0E7F83D8}"/>
                    </a:ext>
                  </a:extLst>
                </p:cNvPr>
                <p:cNvSpPr>
                  <a:spLocks noChangeShapeType="1"/>
                </p:cNvSpPr>
                <p:nvPr/>
              </p:nvSpPr>
              <p:spPr bwMode="auto">
                <a:xfrm flipH="1">
                  <a:off x="2367" y="1685"/>
                  <a:ext cx="23" cy="0"/>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8554" name="Rectangle 1162">
                  <a:extLst>
                    <a:ext uri="{FF2B5EF4-FFF2-40B4-BE49-F238E27FC236}">
                      <a16:creationId xmlns:a16="http://schemas.microsoft.com/office/drawing/2014/main" id="{0C254317-0A15-BB05-1DCD-4B5AC8A99CC0}"/>
                    </a:ext>
                  </a:extLst>
                </p:cNvPr>
                <p:cNvSpPr>
                  <a:spLocks noChangeArrowheads="1"/>
                </p:cNvSpPr>
                <p:nvPr/>
              </p:nvSpPr>
              <p:spPr bwMode="auto">
                <a:xfrm>
                  <a:off x="255" y="1662"/>
                  <a:ext cx="90" cy="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eaLnBrk="0" hangingPunct="0">
                    <a:defRPr/>
                  </a:pPr>
                  <a:r>
                    <a:rPr lang="en-US" sz="500">
                      <a:solidFill>
                        <a:srgbClr val="000000"/>
                      </a:solidFill>
                      <a:latin typeface="Arial" charset="0"/>
                      <a:ea typeface="ＭＳ Ｐゴシック" charset="0"/>
                      <a:cs typeface="Arial" charset="0"/>
                    </a:rPr>
                    <a:t>1000</a:t>
                  </a:r>
                  <a:endParaRPr lang="en-US" sz="1200">
                    <a:solidFill>
                      <a:srgbClr val="009999"/>
                    </a:solidFill>
                    <a:effectLst>
                      <a:outerShdw blurRad="38100" dist="38100" dir="2700000" algn="tl">
                        <a:srgbClr val="DDDDDD"/>
                      </a:outerShdw>
                    </a:effectLst>
                    <a:latin typeface="Arial" charset="0"/>
                    <a:ea typeface="ＭＳ Ｐゴシック" charset="0"/>
                    <a:cs typeface="Arial" charset="0"/>
                  </a:endParaRPr>
                </a:p>
              </p:txBody>
            </p:sp>
            <p:sp>
              <p:nvSpPr>
                <p:cNvPr id="34011" name="Line 1163">
                  <a:extLst>
                    <a:ext uri="{FF2B5EF4-FFF2-40B4-BE49-F238E27FC236}">
                      <a16:creationId xmlns:a16="http://schemas.microsoft.com/office/drawing/2014/main" id="{7124ABA5-F4E3-460C-EDEE-8D7478C908A4}"/>
                    </a:ext>
                  </a:extLst>
                </p:cNvPr>
                <p:cNvSpPr>
                  <a:spLocks noChangeShapeType="1"/>
                </p:cNvSpPr>
                <p:nvPr/>
              </p:nvSpPr>
              <p:spPr bwMode="auto">
                <a:xfrm>
                  <a:off x="352" y="1849"/>
                  <a:ext cx="18"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012" name="Line 1164">
                  <a:extLst>
                    <a:ext uri="{FF2B5EF4-FFF2-40B4-BE49-F238E27FC236}">
                      <a16:creationId xmlns:a16="http://schemas.microsoft.com/office/drawing/2014/main" id="{45CA1124-8AA6-AC10-2B8E-120E5139222B}"/>
                    </a:ext>
                  </a:extLst>
                </p:cNvPr>
                <p:cNvSpPr>
                  <a:spLocks noChangeShapeType="1"/>
                </p:cNvSpPr>
                <p:nvPr/>
              </p:nvSpPr>
              <p:spPr bwMode="auto">
                <a:xfrm flipH="1">
                  <a:off x="2367" y="1849"/>
                  <a:ext cx="23"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8557" name="Rectangle 1165">
                  <a:extLst>
                    <a:ext uri="{FF2B5EF4-FFF2-40B4-BE49-F238E27FC236}">
                      <a16:creationId xmlns:a16="http://schemas.microsoft.com/office/drawing/2014/main" id="{76D13FBB-FC4B-3AE6-9E20-BA0E87F6821F}"/>
                    </a:ext>
                  </a:extLst>
                </p:cNvPr>
                <p:cNvSpPr>
                  <a:spLocks noChangeArrowheads="1"/>
                </p:cNvSpPr>
                <p:nvPr/>
              </p:nvSpPr>
              <p:spPr bwMode="auto">
                <a:xfrm>
                  <a:off x="255" y="1825"/>
                  <a:ext cx="90" cy="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eaLnBrk="0" hangingPunct="0">
                    <a:defRPr/>
                  </a:pPr>
                  <a:r>
                    <a:rPr lang="en-US" sz="500">
                      <a:solidFill>
                        <a:srgbClr val="000000"/>
                      </a:solidFill>
                      <a:latin typeface="Arial" charset="0"/>
                      <a:ea typeface="ＭＳ Ｐゴシック" charset="0"/>
                      <a:cs typeface="Arial" charset="0"/>
                    </a:rPr>
                    <a:t>1500</a:t>
                  </a:r>
                  <a:endParaRPr lang="en-US" sz="1200">
                    <a:solidFill>
                      <a:srgbClr val="009999"/>
                    </a:solidFill>
                    <a:effectLst>
                      <a:outerShdw blurRad="38100" dist="38100" dir="2700000" algn="tl">
                        <a:srgbClr val="DDDDDD"/>
                      </a:outerShdw>
                    </a:effectLst>
                    <a:latin typeface="Arial" charset="0"/>
                    <a:ea typeface="ＭＳ Ｐゴシック" charset="0"/>
                    <a:cs typeface="Arial" charset="0"/>
                  </a:endParaRPr>
                </a:p>
              </p:txBody>
            </p:sp>
            <p:sp>
              <p:nvSpPr>
                <p:cNvPr id="34014" name="Line 1166">
                  <a:extLst>
                    <a:ext uri="{FF2B5EF4-FFF2-40B4-BE49-F238E27FC236}">
                      <a16:creationId xmlns:a16="http://schemas.microsoft.com/office/drawing/2014/main" id="{187284A2-1C5C-3CB7-79F1-3CB257C33583}"/>
                    </a:ext>
                  </a:extLst>
                </p:cNvPr>
                <p:cNvSpPr>
                  <a:spLocks noChangeShapeType="1"/>
                </p:cNvSpPr>
                <p:nvPr/>
              </p:nvSpPr>
              <p:spPr bwMode="auto">
                <a:xfrm>
                  <a:off x="352" y="2013"/>
                  <a:ext cx="18"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015" name="Line 1167">
                  <a:extLst>
                    <a:ext uri="{FF2B5EF4-FFF2-40B4-BE49-F238E27FC236}">
                      <a16:creationId xmlns:a16="http://schemas.microsoft.com/office/drawing/2014/main" id="{11C8C2E1-81C1-9B86-9E42-1831C5959912}"/>
                    </a:ext>
                  </a:extLst>
                </p:cNvPr>
                <p:cNvSpPr>
                  <a:spLocks noChangeShapeType="1"/>
                </p:cNvSpPr>
                <p:nvPr/>
              </p:nvSpPr>
              <p:spPr bwMode="auto">
                <a:xfrm flipH="1">
                  <a:off x="2367" y="2013"/>
                  <a:ext cx="23"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8560" name="Rectangle 1168">
                  <a:extLst>
                    <a:ext uri="{FF2B5EF4-FFF2-40B4-BE49-F238E27FC236}">
                      <a16:creationId xmlns:a16="http://schemas.microsoft.com/office/drawing/2014/main" id="{FD8E1B05-AA3C-4C06-96C7-1B90AAE046C2}"/>
                    </a:ext>
                  </a:extLst>
                </p:cNvPr>
                <p:cNvSpPr>
                  <a:spLocks noChangeArrowheads="1"/>
                </p:cNvSpPr>
                <p:nvPr/>
              </p:nvSpPr>
              <p:spPr bwMode="auto">
                <a:xfrm>
                  <a:off x="255" y="1993"/>
                  <a:ext cx="90" cy="4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eaLnBrk="0" hangingPunct="0">
                    <a:defRPr/>
                  </a:pPr>
                  <a:r>
                    <a:rPr lang="en-US" sz="500">
                      <a:solidFill>
                        <a:srgbClr val="000000"/>
                      </a:solidFill>
                      <a:latin typeface="Arial" charset="0"/>
                      <a:ea typeface="ＭＳ Ｐゴシック" charset="0"/>
                      <a:cs typeface="Arial" charset="0"/>
                    </a:rPr>
                    <a:t>2000</a:t>
                  </a:r>
                  <a:endParaRPr lang="en-US" sz="1200">
                    <a:solidFill>
                      <a:srgbClr val="009999"/>
                    </a:solidFill>
                    <a:effectLst>
                      <a:outerShdw blurRad="38100" dist="38100" dir="2700000" algn="tl">
                        <a:srgbClr val="DDDDDD"/>
                      </a:outerShdw>
                    </a:effectLst>
                    <a:latin typeface="Arial" charset="0"/>
                    <a:ea typeface="ＭＳ Ｐゴシック" charset="0"/>
                    <a:cs typeface="Arial" charset="0"/>
                  </a:endParaRPr>
                </a:p>
              </p:txBody>
            </p:sp>
            <p:sp>
              <p:nvSpPr>
                <p:cNvPr id="34017" name="Line 1169">
                  <a:extLst>
                    <a:ext uri="{FF2B5EF4-FFF2-40B4-BE49-F238E27FC236}">
                      <a16:creationId xmlns:a16="http://schemas.microsoft.com/office/drawing/2014/main" id="{3DE6209E-413A-4D58-1BF8-1E5FC58FD790}"/>
                    </a:ext>
                  </a:extLst>
                </p:cNvPr>
                <p:cNvSpPr>
                  <a:spLocks noChangeShapeType="1"/>
                </p:cNvSpPr>
                <p:nvPr/>
              </p:nvSpPr>
              <p:spPr bwMode="auto">
                <a:xfrm>
                  <a:off x="352" y="2177"/>
                  <a:ext cx="18"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018" name="Line 1170">
                  <a:extLst>
                    <a:ext uri="{FF2B5EF4-FFF2-40B4-BE49-F238E27FC236}">
                      <a16:creationId xmlns:a16="http://schemas.microsoft.com/office/drawing/2014/main" id="{CB85B201-1DFE-A3AB-1E30-3BA05ABFD936}"/>
                    </a:ext>
                  </a:extLst>
                </p:cNvPr>
                <p:cNvSpPr>
                  <a:spLocks noChangeShapeType="1"/>
                </p:cNvSpPr>
                <p:nvPr/>
              </p:nvSpPr>
              <p:spPr bwMode="auto">
                <a:xfrm flipH="1">
                  <a:off x="2367" y="2177"/>
                  <a:ext cx="23"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8563" name="Rectangle 1171">
                  <a:extLst>
                    <a:ext uri="{FF2B5EF4-FFF2-40B4-BE49-F238E27FC236}">
                      <a16:creationId xmlns:a16="http://schemas.microsoft.com/office/drawing/2014/main" id="{101FA080-BDB8-AFD7-8A38-B060FA27B7F3}"/>
                    </a:ext>
                  </a:extLst>
                </p:cNvPr>
                <p:cNvSpPr>
                  <a:spLocks noChangeArrowheads="1"/>
                </p:cNvSpPr>
                <p:nvPr/>
              </p:nvSpPr>
              <p:spPr bwMode="auto">
                <a:xfrm>
                  <a:off x="255" y="2155"/>
                  <a:ext cx="90" cy="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eaLnBrk="0" hangingPunct="0">
                    <a:defRPr/>
                  </a:pPr>
                  <a:r>
                    <a:rPr lang="en-US" sz="500">
                      <a:solidFill>
                        <a:srgbClr val="000000"/>
                      </a:solidFill>
                      <a:latin typeface="Arial" charset="0"/>
                      <a:ea typeface="ＭＳ Ｐゴシック" charset="0"/>
                      <a:cs typeface="Arial" charset="0"/>
                    </a:rPr>
                    <a:t>2500</a:t>
                  </a:r>
                  <a:endParaRPr lang="en-US" sz="1200">
                    <a:solidFill>
                      <a:srgbClr val="009999"/>
                    </a:solidFill>
                    <a:effectLst>
                      <a:outerShdw blurRad="38100" dist="38100" dir="2700000" algn="tl">
                        <a:srgbClr val="DDDDDD"/>
                      </a:outerShdw>
                    </a:effectLst>
                    <a:latin typeface="Arial" charset="0"/>
                    <a:ea typeface="ＭＳ Ｐゴシック" charset="0"/>
                    <a:cs typeface="Arial" charset="0"/>
                  </a:endParaRPr>
                </a:p>
              </p:txBody>
            </p:sp>
            <p:sp>
              <p:nvSpPr>
                <p:cNvPr id="34020" name="Line 1172">
                  <a:extLst>
                    <a:ext uri="{FF2B5EF4-FFF2-40B4-BE49-F238E27FC236}">
                      <a16:creationId xmlns:a16="http://schemas.microsoft.com/office/drawing/2014/main" id="{7CA705F5-F44A-D608-6AA1-72412BF02556}"/>
                    </a:ext>
                  </a:extLst>
                </p:cNvPr>
                <p:cNvSpPr>
                  <a:spLocks noChangeShapeType="1"/>
                </p:cNvSpPr>
                <p:nvPr/>
              </p:nvSpPr>
              <p:spPr bwMode="auto">
                <a:xfrm>
                  <a:off x="352" y="2341"/>
                  <a:ext cx="18"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021" name="Line 1173">
                  <a:extLst>
                    <a:ext uri="{FF2B5EF4-FFF2-40B4-BE49-F238E27FC236}">
                      <a16:creationId xmlns:a16="http://schemas.microsoft.com/office/drawing/2014/main" id="{E64548FF-54E4-36C6-E6FC-A1D018612BEA}"/>
                    </a:ext>
                  </a:extLst>
                </p:cNvPr>
                <p:cNvSpPr>
                  <a:spLocks noChangeShapeType="1"/>
                </p:cNvSpPr>
                <p:nvPr/>
              </p:nvSpPr>
              <p:spPr bwMode="auto">
                <a:xfrm flipH="1">
                  <a:off x="2367" y="2341"/>
                  <a:ext cx="23"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8566" name="Rectangle 1174">
                  <a:extLst>
                    <a:ext uri="{FF2B5EF4-FFF2-40B4-BE49-F238E27FC236}">
                      <a16:creationId xmlns:a16="http://schemas.microsoft.com/office/drawing/2014/main" id="{5B89AD6D-58EC-23E4-9100-A404F5924AE4}"/>
                    </a:ext>
                  </a:extLst>
                </p:cNvPr>
                <p:cNvSpPr>
                  <a:spLocks noChangeArrowheads="1"/>
                </p:cNvSpPr>
                <p:nvPr/>
              </p:nvSpPr>
              <p:spPr bwMode="auto">
                <a:xfrm>
                  <a:off x="255" y="2318"/>
                  <a:ext cx="90" cy="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eaLnBrk="0" hangingPunct="0">
                    <a:defRPr/>
                  </a:pPr>
                  <a:r>
                    <a:rPr lang="en-US" sz="500">
                      <a:solidFill>
                        <a:srgbClr val="000000"/>
                      </a:solidFill>
                      <a:latin typeface="Arial" charset="0"/>
                      <a:ea typeface="ＭＳ Ｐゴシック" charset="0"/>
                      <a:cs typeface="Arial" charset="0"/>
                    </a:rPr>
                    <a:t>3000</a:t>
                  </a:r>
                  <a:endParaRPr lang="en-US" sz="1200">
                    <a:solidFill>
                      <a:srgbClr val="009999"/>
                    </a:solidFill>
                    <a:effectLst>
                      <a:outerShdw blurRad="38100" dist="38100" dir="2700000" algn="tl">
                        <a:srgbClr val="DDDDDD"/>
                      </a:outerShdw>
                    </a:effectLst>
                    <a:latin typeface="Arial" charset="0"/>
                    <a:ea typeface="ＭＳ Ｐゴシック" charset="0"/>
                    <a:cs typeface="Arial" charset="0"/>
                  </a:endParaRPr>
                </a:p>
              </p:txBody>
            </p:sp>
            <p:sp>
              <p:nvSpPr>
                <p:cNvPr id="34023" name="Line 1175">
                  <a:extLst>
                    <a:ext uri="{FF2B5EF4-FFF2-40B4-BE49-F238E27FC236}">
                      <a16:creationId xmlns:a16="http://schemas.microsoft.com/office/drawing/2014/main" id="{4A8B4BD7-E525-29B3-D8E5-4ADA133875A3}"/>
                    </a:ext>
                  </a:extLst>
                </p:cNvPr>
                <p:cNvSpPr>
                  <a:spLocks noChangeShapeType="1"/>
                </p:cNvSpPr>
                <p:nvPr/>
              </p:nvSpPr>
              <p:spPr bwMode="auto">
                <a:xfrm>
                  <a:off x="352" y="2505"/>
                  <a:ext cx="18"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024" name="Line 1176">
                  <a:extLst>
                    <a:ext uri="{FF2B5EF4-FFF2-40B4-BE49-F238E27FC236}">
                      <a16:creationId xmlns:a16="http://schemas.microsoft.com/office/drawing/2014/main" id="{0AE0EA05-A477-DB45-B5E9-0C7B6EAD5019}"/>
                    </a:ext>
                  </a:extLst>
                </p:cNvPr>
                <p:cNvSpPr>
                  <a:spLocks noChangeShapeType="1"/>
                </p:cNvSpPr>
                <p:nvPr/>
              </p:nvSpPr>
              <p:spPr bwMode="auto">
                <a:xfrm flipH="1">
                  <a:off x="2367" y="2505"/>
                  <a:ext cx="23"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8569" name="Rectangle 1177">
                  <a:extLst>
                    <a:ext uri="{FF2B5EF4-FFF2-40B4-BE49-F238E27FC236}">
                      <a16:creationId xmlns:a16="http://schemas.microsoft.com/office/drawing/2014/main" id="{16C89FB3-16B2-9FF1-AEAB-70394109D360}"/>
                    </a:ext>
                  </a:extLst>
                </p:cNvPr>
                <p:cNvSpPr>
                  <a:spLocks noChangeArrowheads="1"/>
                </p:cNvSpPr>
                <p:nvPr/>
              </p:nvSpPr>
              <p:spPr bwMode="auto">
                <a:xfrm>
                  <a:off x="255" y="2482"/>
                  <a:ext cx="90" cy="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eaLnBrk="0" hangingPunct="0">
                    <a:defRPr/>
                  </a:pPr>
                  <a:r>
                    <a:rPr lang="en-US" sz="500">
                      <a:solidFill>
                        <a:srgbClr val="000000"/>
                      </a:solidFill>
                      <a:latin typeface="Arial" charset="0"/>
                      <a:ea typeface="ＭＳ Ｐゴシック" charset="0"/>
                      <a:cs typeface="Arial" charset="0"/>
                    </a:rPr>
                    <a:t>3500</a:t>
                  </a:r>
                  <a:endParaRPr lang="en-US" sz="1200">
                    <a:solidFill>
                      <a:srgbClr val="009999"/>
                    </a:solidFill>
                    <a:effectLst>
                      <a:outerShdw blurRad="38100" dist="38100" dir="2700000" algn="tl">
                        <a:srgbClr val="DDDDDD"/>
                      </a:outerShdw>
                    </a:effectLst>
                    <a:latin typeface="Arial" charset="0"/>
                    <a:ea typeface="ＭＳ Ｐゴシック" charset="0"/>
                    <a:cs typeface="Arial" charset="0"/>
                  </a:endParaRPr>
                </a:p>
              </p:txBody>
            </p:sp>
            <p:sp>
              <p:nvSpPr>
                <p:cNvPr id="34026" name="Line 1178">
                  <a:extLst>
                    <a:ext uri="{FF2B5EF4-FFF2-40B4-BE49-F238E27FC236}">
                      <a16:creationId xmlns:a16="http://schemas.microsoft.com/office/drawing/2014/main" id="{B4A43CCE-5AED-F0F0-D441-1CF8F1270D1C}"/>
                    </a:ext>
                  </a:extLst>
                </p:cNvPr>
                <p:cNvSpPr>
                  <a:spLocks noChangeShapeType="1"/>
                </p:cNvSpPr>
                <p:nvPr/>
              </p:nvSpPr>
              <p:spPr bwMode="auto">
                <a:xfrm>
                  <a:off x="352" y="2670"/>
                  <a:ext cx="18" cy="0"/>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027" name="Line 1179">
                  <a:extLst>
                    <a:ext uri="{FF2B5EF4-FFF2-40B4-BE49-F238E27FC236}">
                      <a16:creationId xmlns:a16="http://schemas.microsoft.com/office/drawing/2014/main" id="{4A092EC2-6E91-577E-AB6C-4D2ED89840BA}"/>
                    </a:ext>
                  </a:extLst>
                </p:cNvPr>
                <p:cNvSpPr>
                  <a:spLocks noChangeShapeType="1"/>
                </p:cNvSpPr>
                <p:nvPr/>
              </p:nvSpPr>
              <p:spPr bwMode="auto">
                <a:xfrm flipH="1">
                  <a:off x="2367" y="2670"/>
                  <a:ext cx="23" cy="0"/>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8572" name="Rectangle 1180">
                  <a:extLst>
                    <a:ext uri="{FF2B5EF4-FFF2-40B4-BE49-F238E27FC236}">
                      <a16:creationId xmlns:a16="http://schemas.microsoft.com/office/drawing/2014/main" id="{B83BECF0-1C48-BC86-C7D3-88A743118EE2}"/>
                    </a:ext>
                  </a:extLst>
                </p:cNvPr>
                <p:cNvSpPr>
                  <a:spLocks noChangeArrowheads="1"/>
                </p:cNvSpPr>
                <p:nvPr/>
              </p:nvSpPr>
              <p:spPr bwMode="auto">
                <a:xfrm>
                  <a:off x="255" y="2647"/>
                  <a:ext cx="90" cy="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eaLnBrk="0" hangingPunct="0">
                    <a:defRPr/>
                  </a:pPr>
                  <a:r>
                    <a:rPr lang="en-US" sz="500">
                      <a:solidFill>
                        <a:srgbClr val="000000"/>
                      </a:solidFill>
                      <a:latin typeface="Arial" charset="0"/>
                      <a:ea typeface="ＭＳ Ｐゴシック" charset="0"/>
                      <a:cs typeface="Arial" charset="0"/>
                    </a:rPr>
                    <a:t>4000</a:t>
                  </a:r>
                  <a:endParaRPr lang="en-US" sz="1200">
                    <a:solidFill>
                      <a:srgbClr val="009999"/>
                    </a:solidFill>
                    <a:effectLst>
                      <a:outerShdw blurRad="38100" dist="38100" dir="2700000" algn="tl">
                        <a:srgbClr val="DDDDDD"/>
                      </a:outerShdw>
                    </a:effectLst>
                    <a:latin typeface="Arial" charset="0"/>
                    <a:ea typeface="ＭＳ Ｐゴシック" charset="0"/>
                    <a:cs typeface="Arial" charset="0"/>
                  </a:endParaRPr>
                </a:p>
              </p:txBody>
            </p:sp>
            <p:sp>
              <p:nvSpPr>
                <p:cNvPr id="34029" name="Line 1181">
                  <a:extLst>
                    <a:ext uri="{FF2B5EF4-FFF2-40B4-BE49-F238E27FC236}">
                      <a16:creationId xmlns:a16="http://schemas.microsoft.com/office/drawing/2014/main" id="{F80648B4-08F8-DFB5-1E15-721AB966413E}"/>
                    </a:ext>
                  </a:extLst>
                </p:cNvPr>
                <p:cNvSpPr>
                  <a:spLocks noChangeShapeType="1"/>
                </p:cNvSpPr>
                <p:nvPr/>
              </p:nvSpPr>
              <p:spPr bwMode="auto">
                <a:xfrm>
                  <a:off x="352" y="2834"/>
                  <a:ext cx="18" cy="0"/>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030" name="Line 1182">
                  <a:extLst>
                    <a:ext uri="{FF2B5EF4-FFF2-40B4-BE49-F238E27FC236}">
                      <a16:creationId xmlns:a16="http://schemas.microsoft.com/office/drawing/2014/main" id="{1260B57B-DC4E-16A6-9341-A71200D77D64}"/>
                    </a:ext>
                  </a:extLst>
                </p:cNvPr>
                <p:cNvSpPr>
                  <a:spLocks noChangeShapeType="1"/>
                </p:cNvSpPr>
                <p:nvPr/>
              </p:nvSpPr>
              <p:spPr bwMode="auto">
                <a:xfrm flipH="1">
                  <a:off x="2367" y="2834"/>
                  <a:ext cx="23" cy="0"/>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8575" name="Rectangle 1183">
                  <a:extLst>
                    <a:ext uri="{FF2B5EF4-FFF2-40B4-BE49-F238E27FC236}">
                      <a16:creationId xmlns:a16="http://schemas.microsoft.com/office/drawing/2014/main" id="{8614486F-B772-72E9-C68A-2335C09C8716}"/>
                    </a:ext>
                  </a:extLst>
                </p:cNvPr>
                <p:cNvSpPr>
                  <a:spLocks noChangeArrowheads="1"/>
                </p:cNvSpPr>
                <p:nvPr/>
              </p:nvSpPr>
              <p:spPr bwMode="auto">
                <a:xfrm>
                  <a:off x="255" y="2810"/>
                  <a:ext cx="90" cy="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eaLnBrk="0" hangingPunct="0">
                    <a:defRPr/>
                  </a:pPr>
                  <a:r>
                    <a:rPr lang="en-US" sz="500">
                      <a:solidFill>
                        <a:srgbClr val="000000"/>
                      </a:solidFill>
                      <a:latin typeface="Arial" charset="0"/>
                      <a:ea typeface="ＭＳ Ｐゴシック" charset="0"/>
                      <a:cs typeface="Arial" charset="0"/>
                    </a:rPr>
                    <a:t>4500</a:t>
                  </a:r>
                  <a:endParaRPr lang="en-US" sz="1200">
                    <a:solidFill>
                      <a:srgbClr val="009999"/>
                    </a:solidFill>
                    <a:effectLst>
                      <a:outerShdw blurRad="38100" dist="38100" dir="2700000" algn="tl">
                        <a:srgbClr val="DDDDDD"/>
                      </a:outerShdw>
                    </a:effectLst>
                    <a:latin typeface="Arial" charset="0"/>
                    <a:ea typeface="ＭＳ Ｐゴシック" charset="0"/>
                    <a:cs typeface="Arial" charset="0"/>
                  </a:endParaRPr>
                </a:p>
              </p:txBody>
            </p:sp>
            <p:sp>
              <p:nvSpPr>
                <p:cNvPr id="34032" name="Line 1184">
                  <a:extLst>
                    <a:ext uri="{FF2B5EF4-FFF2-40B4-BE49-F238E27FC236}">
                      <a16:creationId xmlns:a16="http://schemas.microsoft.com/office/drawing/2014/main" id="{7F00E009-71E8-6EF3-EA3D-1A597E00C2DB}"/>
                    </a:ext>
                  </a:extLst>
                </p:cNvPr>
                <p:cNvSpPr>
                  <a:spLocks noChangeShapeType="1"/>
                </p:cNvSpPr>
                <p:nvPr/>
              </p:nvSpPr>
              <p:spPr bwMode="auto">
                <a:xfrm>
                  <a:off x="352" y="2998"/>
                  <a:ext cx="18" cy="0"/>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033" name="Line 1185">
                  <a:extLst>
                    <a:ext uri="{FF2B5EF4-FFF2-40B4-BE49-F238E27FC236}">
                      <a16:creationId xmlns:a16="http://schemas.microsoft.com/office/drawing/2014/main" id="{CBD86ED5-0A80-D83E-48B1-AD514D7E9A1B}"/>
                    </a:ext>
                  </a:extLst>
                </p:cNvPr>
                <p:cNvSpPr>
                  <a:spLocks noChangeShapeType="1"/>
                </p:cNvSpPr>
                <p:nvPr/>
              </p:nvSpPr>
              <p:spPr bwMode="auto">
                <a:xfrm flipH="1">
                  <a:off x="2367" y="2998"/>
                  <a:ext cx="23" cy="0"/>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8578" name="Rectangle 1186">
                  <a:extLst>
                    <a:ext uri="{FF2B5EF4-FFF2-40B4-BE49-F238E27FC236}">
                      <a16:creationId xmlns:a16="http://schemas.microsoft.com/office/drawing/2014/main" id="{F585A5E3-D883-1AD2-CF5C-A36F8B2984C1}"/>
                    </a:ext>
                  </a:extLst>
                </p:cNvPr>
                <p:cNvSpPr>
                  <a:spLocks noChangeArrowheads="1"/>
                </p:cNvSpPr>
                <p:nvPr/>
              </p:nvSpPr>
              <p:spPr bwMode="auto">
                <a:xfrm>
                  <a:off x="255" y="2974"/>
                  <a:ext cx="90" cy="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eaLnBrk="0" hangingPunct="0">
                    <a:defRPr/>
                  </a:pPr>
                  <a:r>
                    <a:rPr lang="en-US" sz="500">
                      <a:solidFill>
                        <a:srgbClr val="000000"/>
                      </a:solidFill>
                      <a:latin typeface="Arial" charset="0"/>
                      <a:ea typeface="ＭＳ Ｐゴシック" charset="0"/>
                      <a:cs typeface="Arial" charset="0"/>
                    </a:rPr>
                    <a:t>5000</a:t>
                  </a:r>
                  <a:endParaRPr lang="en-US" sz="1200">
                    <a:solidFill>
                      <a:srgbClr val="009999"/>
                    </a:solidFill>
                    <a:effectLst>
                      <a:outerShdw blurRad="38100" dist="38100" dir="2700000" algn="tl">
                        <a:srgbClr val="DDDDDD"/>
                      </a:outerShdw>
                    </a:effectLst>
                    <a:latin typeface="Arial" charset="0"/>
                    <a:ea typeface="ＭＳ Ｐゴシック" charset="0"/>
                    <a:cs typeface="Arial" charset="0"/>
                  </a:endParaRPr>
                </a:p>
              </p:txBody>
            </p:sp>
            <p:sp>
              <p:nvSpPr>
                <p:cNvPr id="34035" name="Line 1187">
                  <a:extLst>
                    <a:ext uri="{FF2B5EF4-FFF2-40B4-BE49-F238E27FC236}">
                      <a16:creationId xmlns:a16="http://schemas.microsoft.com/office/drawing/2014/main" id="{2C8E0AE8-F093-F5F2-B58F-B301EAED18CC}"/>
                    </a:ext>
                  </a:extLst>
                </p:cNvPr>
                <p:cNvSpPr>
                  <a:spLocks noChangeShapeType="1"/>
                </p:cNvSpPr>
                <p:nvPr/>
              </p:nvSpPr>
              <p:spPr bwMode="auto">
                <a:xfrm>
                  <a:off x="352" y="3035"/>
                  <a:ext cx="2038" cy="0"/>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036" name="Line 1188">
                  <a:extLst>
                    <a:ext uri="{FF2B5EF4-FFF2-40B4-BE49-F238E27FC236}">
                      <a16:creationId xmlns:a16="http://schemas.microsoft.com/office/drawing/2014/main" id="{29F0DF0D-1BE6-F4B3-FCC9-8BDC0BFABE9B}"/>
                    </a:ext>
                  </a:extLst>
                </p:cNvPr>
                <p:cNvSpPr>
                  <a:spLocks noChangeShapeType="1"/>
                </p:cNvSpPr>
                <p:nvPr/>
              </p:nvSpPr>
              <p:spPr bwMode="auto">
                <a:xfrm>
                  <a:off x="352" y="1356"/>
                  <a:ext cx="2038"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037" name="Line 1189">
                  <a:extLst>
                    <a:ext uri="{FF2B5EF4-FFF2-40B4-BE49-F238E27FC236}">
                      <a16:creationId xmlns:a16="http://schemas.microsoft.com/office/drawing/2014/main" id="{2DC13B94-2487-7805-711F-C81340E98901}"/>
                    </a:ext>
                  </a:extLst>
                </p:cNvPr>
                <p:cNvSpPr>
                  <a:spLocks noChangeShapeType="1"/>
                </p:cNvSpPr>
                <p:nvPr/>
              </p:nvSpPr>
              <p:spPr bwMode="auto">
                <a:xfrm>
                  <a:off x="2390" y="1356"/>
                  <a:ext cx="0" cy="1679"/>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038" name="Line 1190">
                  <a:extLst>
                    <a:ext uri="{FF2B5EF4-FFF2-40B4-BE49-F238E27FC236}">
                      <a16:creationId xmlns:a16="http://schemas.microsoft.com/office/drawing/2014/main" id="{F1DC2A34-EC9A-EC55-8E9C-CB1E1241BAFC}"/>
                    </a:ext>
                  </a:extLst>
                </p:cNvPr>
                <p:cNvSpPr>
                  <a:spLocks noChangeShapeType="1"/>
                </p:cNvSpPr>
                <p:nvPr/>
              </p:nvSpPr>
              <p:spPr bwMode="auto">
                <a:xfrm>
                  <a:off x="352" y="1356"/>
                  <a:ext cx="0" cy="1679"/>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8583" name="Rectangle 1191">
                  <a:extLst>
                    <a:ext uri="{FF2B5EF4-FFF2-40B4-BE49-F238E27FC236}">
                      <a16:creationId xmlns:a16="http://schemas.microsoft.com/office/drawing/2014/main" id="{0EB3253C-A079-54BB-B235-EBBA91EB2CF7}"/>
                    </a:ext>
                  </a:extLst>
                </p:cNvPr>
                <p:cNvSpPr>
                  <a:spLocks noChangeArrowheads="1"/>
                </p:cNvSpPr>
                <p:nvPr/>
              </p:nvSpPr>
              <p:spPr bwMode="auto">
                <a:xfrm>
                  <a:off x="2334" y="2624"/>
                  <a:ext cx="41" cy="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eaLnBrk="0" hangingPunct="0">
                    <a:defRPr/>
                  </a:pPr>
                  <a:r>
                    <a:rPr lang="en-US" sz="900" b="1">
                      <a:solidFill>
                        <a:srgbClr val="000000"/>
                      </a:solidFill>
                      <a:latin typeface="Arial" charset="0"/>
                      <a:ea typeface="ＭＳ Ｐゴシック" charset="0"/>
                      <a:cs typeface="Arial" charset="0"/>
                    </a:rPr>
                    <a:t>2</a:t>
                  </a:r>
                  <a:endParaRPr lang="en-US" sz="1200">
                    <a:solidFill>
                      <a:srgbClr val="009999"/>
                    </a:solidFill>
                    <a:effectLst>
                      <a:outerShdw blurRad="38100" dist="38100" dir="2700000" algn="tl">
                        <a:srgbClr val="DDDDDD"/>
                      </a:outerShdw>
                    </a:effectLst>
                    <a:latin typeface="Arial" charset="0"/>
                    <a:ea typeface="ＭＳ Ｐゴシック" charset="0"/>
                    <a:cs typeface="Arial" charset="0"/>
                  </a:endParaRPr>
                </a:p>
              </p:txBody>
            </p:sp>
            <p:sp>
              <p:nvSpPr>
                <p:cNvPr id="828584" name="Rectangle 1192">
                  <a:extLst>
                    <a:ext uri="{FF2B5EF4-FFF2-40B4-BE49-F238E27FC236}">
                      <a16:creationId xmlns:a16="http://schemas.microsoft.com/office/drawing/2014/main" id="{4EEE39D9-6C35-5C3E-95ED-910338E28D50}"/>
                    </a:ext>
                  </a:extLst>
                </p:cNvPr>
                <p:cNvSpPr>
                  <a:spLocks noChangeArrowheads="1"/>
                </p:cNvSpPr>
                <p:nvPr/>
              </p:nvSpPr>
              <p:spPr bwMode="auto">
                <a:xfrm>
                  <a:off x="2167" y="2471"/>
                  <a:ext cx="41" cy="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eaLnBrk="0" hangingPunct="0">
                    <a:defRPr/>
                  </a:pPr>
                  <a:r>
                    <a:rPr lang="en-US" sz="900" b="1">
                      <a:solidFill>
                        <a:srgbClr val="000000"/>
                      </a:solidFill>
                      <a:latin typeface="Arial" charset="0"/>
                      <a:ea typeface="ＭＳ Ｐゴシック" charset="0"/>
                      <a:cs typeface="Arial" charset="0"/>
                    </a:rPr>
                    <a:t>3</a:t>
                  </a:r>
                  <a:endParaRPr lang="en-US" sz="1200">
                    <a:solidFill>
                      <a:srgbClr val="009999"/>
                    </a:solidFill>
                    <a:effectLst>
                      <a:outerShdw blurRad="38100" dist="38100" dir="2700000" algn="tl">
                        <a:srgbClr val="DDDDDD"/>
                      </a:outerShdw>
                    </a:effectLst>
                    <a:latin typeface="Arial" charset="0"/>
                    <a:ea typeface="ＭＳ Ｐゴシック" charset="0"/>
                    <a:cs typeface="Arial" charset="0"/>
                  </a:endParaRPr>
                </a:p>
              </p:txBody>
            </p:sp>
            <p:sp>
              <p:nvSpPr>
                <p:cNvPr id="828585" name="Rectangle 1193">
                  <a:extLst>
                    <a:ext uri="{FF2B5EF4-FFF2-40B4-BE49-F238E27FC236}">
                      <a16:creationId xmlns:a16="http://schemas.microsoft.com/office/drawing/2014/main" id="{8EF65641-C168-D3A4-A339-057B5B69B677}"/>
                    </a:ext>
                  </a:extLst>
                </p:cNvPr>
                <p:cNvSpPr>
                  <a:spLocks noChangeArrowheads="1"/>
                </p:cNvSpPr>
                <p:nvPr/>
              </p:nvSpPr>
              <p:spPr bwMode="auto">
                <a:xfrm>
                  <a:off x="1678" y="1895"/>
                  <a:ext cx="41" cy="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eaLnBrk="0" hangingPunct="0">
                    <a:defRPr/>
                  </a:pPr>
                  <a:r>
                    <a:rPr lang="en-US" sz="900" b="1">
                      <a:solidFill>
                        <a:srgbClr val="000000"/>
                      </a:solidFill>
                      <a:latin typeface="Arial" charset="0"/>
                      <a:ea typeface="ＭＳ Ｐゴシック" charset="0"/>
                      <a:cs typeface="Arial" charset="0"/>
                    </a:rPr>
                    <a:t>4</a:t>
                  </a:r>
                  <a:endParaRPr lang="en-US" sz="1200">
                    <a:solidFill>
                      <a:srgbClr val="009999"/>
                    </a:solidFill>
                    <a:effectLst>
                      <a:outerShdw blurRad="38100" dist="38100" dir="2700000" algn="tl">
                        <a:srgbClr val="DDDDDD"/>
                      </a:outerShdw>
                    </a:effectLst>
                    <a:latin typeface="Arial" charset="0"/>
                    <a:ea typeface="ＭＳ Ｐゴシック" charset="0"/>
                    <a:cs typeface="Arial" charset="0"/>
                  </a:endParaRPr>
                </a:p>
              </p:txBody>
            </p:sp>
            <p:sp>
              <p:nvSpPr>
                <p:cNvPr id="828586" name="Rectangle 1194">
                  <a:extLst>
                    <a:ext uri="{FF2B5EF4-FFF2-40B4-BE49-F238E27FC236}">
                      <a16:creationId xmlns:a16="http://schemas.microsoft.com/office/drawing/2014/main" id="{70466E87-C42D-0CA5-866D-E2F84D1C1108}"/>
                    </a:ext>
                  </a:extLst>
                </p:cNvPr>
                <p:cNvSpPr>
                  <a:spLocks noChangeArrowheads="1"/>
                </p:cNvSpPr>
                <p:nvPr/>
              </p:nvSpPr>
              <p:spPr bwMode="auto">
                <a:xfrm>
                  <a:off x="1678" y="2139"/>
                  <a:ext cx="41" cy="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eaLnBrk="0" hangingPunct="0">
                    <a:defRPr/>
                  </a:pPr>
                  <a:r>
                    <a:rPr lang="en-US" sz="900" b="1">
                      <a:solidFill>
                        <a:srgbClr val="FF0000"/>
                      </a:solidFill>
                      <a:latin typeface="Arial" charset="0"/>
                      <a:ea typeface="ＭＳ Ｐゴシック" charset="0"/>
                      <a:cs typeface="Arial" charset="0"/>
                    </a:rPr>
                    <a:t>5</a:t>
                  </a:r>
                  <a:endParaRPr lang="en-US" sz="1200">
                    <a:solidFill>
                      <a:srgbClr val="009999"/>
                    </a:solidFill>
                    <a:effectLst>
                      <a:outerShdw blurRad="38100" dist="38100" dir="2700000" algn="tl">
                        <a:srgbClr val="DDDDDD"/>
                      </a:outerShdw>
                    </a:effectLst>
                    <a:latin typeface="Arial" charset="0"/>
                    <a:ea typeface="ＭＳ Ｐゴシック" charset="0"/>
                    <a:cs typeface="Arial" charset="0"/>
                  </a:endParaRPr>
                </a:p>
              </p:txBody>
            </p:sp>
            <p:sp>
              <p:nvSpPr>
                <p:cNvPr id="34043" name="Freeform 1195">
                  <a:extLst>
                    <a:ext uri="{FF2B5EF4-FFF2-40B4-BE49-F238E27FC236}">
                      <a16:creationId xmlns:a16="http://schemas.microsoft.com/office/drawing/2014/main" id="{994EB785-77A6-4BA6-C99B-64902CE2D76C}"/>
                    </a:ext>
                  </a:extLst>
                </p:cNvPr>
                <p:cNvSpPr>
                  <a:spLocks noEditPoints="1"/>
                </p:cNvSpPr>
                <p:nvPr/>
              </p:nvSpPr>
              <p:spPr bwMode="auto">
                <a:xfrm>
                  <a:off x="2005" y="2796"/>
                  <a:ext cx="77" cy="109"/>
                </a:xfrm>
                <a:custGeom>
                  <a:avLst/>
                  <a:gdLst>
                    <a:gd name="T0" fmla="*/ 0 w 232"/>
                    <a:gd name="T1" fmla="*/ 12 h 326"/>
                    <a:gd name="T2" fmla="*/ 7 w 232"/>
                    <a:gd name="T3" fmla="*/ 2 h 326"/>
                    <a:gd name="T4" fmla="*/ 7 w 232"/>
                    <a:gd name="T5" fmla="*/ 2 h 326"/>
                    <a:gd name="T6" fmla="*/ 7 w 232"/>
                    <a:gd name="T7" fmla="*/ 2 h 326"/>
                    <a:gd name="T8" fmla="*/ 7 w 232"/>
                    <a:gd name="T9" fmla="*/ 2 h 326"/>
                    <a:gd name="T10" fmla="*/ 7 w 232"/>
                    <a:gd name="T11" fmla="*/ 2 h 326"/>
                    <a:gd name="T12" fmla="*/ 7 w 232"/>
                    <a:gd name="T13" fmla="*/ 2 h 326"/>
                    <a:gd name="T14" fmla="*/ 7 w 232"/>
                    <a:gd name="T15" fmla="*/ 2 h 326"/>
                    <a:gd name="T16" fmla="*/ 7 w 232"/>
                    <a:gd name="T17" fmla="*/ 2 h 326"/>
                    <a:gd name="T18" fmla="*/ 7 w 232"/>
                    <a:gd name="T19" fmla="*/ 2 h 326"/>
                    <a:gd name="T20" fmla="*/ 7 w 232"/>
                    <a:gd name="T21" fmla="*/ 2 h 326"/>
                    <a:gd name="T22" fmla="*/ 7 w 232"/>
                    <a:gd name="T23" fmla="*/ 2 h 326"/>
                    <a:gd name="T24" fmla="*/ 7 w 232"/>
                    <a:gd name="T25" fmla="*/ 2 h 326"/>
                    <a:gd name="T26" fmla="*/ 7 w 232"/>
                    <a:gd name="T27" fmla="*/ 2 h 326"/>
                    <a:gd name="T28" fmla="*/ 7 w 232"/>
                    <a:gd name="T29" fmla="*/ 2 h 326"/>
                    <a:gd name="T30" fmla="*/ 1 w 232"/>
                    <a:gd name="T31" fmla="*/ 12 h 326"/>
                    <a:gd name="T32" fmla="*/ 1 w 232"/>
                    <a:gd name="T33" fmla="*/ 12 h 326"/>
                    <a:gd name="T34" fmla="*/ 1 w 232"/>
                    <a:gd name="T35" fmla="*/ 12 h 326"/>
                    <a:gd name="T36" fmla="*/ 0 w 232"/>
                    <a:gd name="T37" fmla="*/ 12 h 326"/>
                    <a:gd name="T38" fmla="*/ 0 w 232"/>
                    <a:gd name="T39" fmla="*/ 12 h 326"/>
                    <a:gd name="T40" fmla="*/ 0 w 232"/>
                    <a:gd name="T41" fmla="*/ 12 h 326"/>
                    <a:gd name="T42" fmla="*/ 0 w 232"/>
                    <a:gd name="T43" fmla="*/ 12 h 326"/>
                    <a:gd name="T44" fmla="*/ 0 w 232"/>
                    <a:gd name="T45" fmla="*/ 12 h 326"/>
                    <a:gd name="T46" fmla="*/ 0 w 232"/>
                    <a:gd name="T47" fmla="*/ 12 h 326"/>
                    <a:gd name="T48" fmla="*/ 0 w 232"/>
                    <a:gd name="T49" fmla="*/ 12 h 326"/>
                    <a:gd name="T50" fmla="*/ 0 w 232"/>
                    <a:gd name="T51" fmla="*/ 12 h 326"/>
                    <a:gd name="T52" fmla="*/ 0 w 232"/>
                    <a:gd name="T53" fmla="*/ 12 h 326"/>
                    <a:gd name="T54" fmla="*/ 0 w 232"/>
                    <a:gd name="T55" fmla="*/ 12 h 326"/>
                    <a:gd name="T56" fmla="*/ 0 w 232"/>
                    <a:gd name="T57" fmla="*/ 12 h 326"/>
                    <a:gd name="T58" fmla="*/ 0 w 232"/>
                    <a:gd name="T59" fmla="*/ 12 h 326"/>
                    <a:gd name="T60" fmla="*/ 5 w 232"/>
                    <a:gd name="T61" fmla="*/ 2 h 326"/>
                    <a:gd name="T62" fmla="*/ 8 w 232"/>
                    <a:gd name="T63" fmla="*/ 0 h 326"/>
                    <a:gd name="T64" fmla="*/ 9 w 232"/>
                    <a:gd name="T65" fmla="*/ 3 h 326"/>
                    <a:gd name="T66" fmla="*/ 5 w 232"/>
                    <a:gd name="T67" fmla="*/ 2 h 326"/>
                    <a:gd name="T68" fmla="*/ 5 w 232"/>
                    <a:gd name="T69" fmla="*/ 2 h 32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32" h="326">
                      <a:moveTo>
                        <a:pt x="0" y="318"/>
                      </a:moveTo>
                      <a:lnTo>
                        <a:pt x="184" y="52"/>
                      </a:lnTo>
                      <a:lnTo>
                        <a:pt x="185" y="51"/>
                      </a:lnTo>
                      <a:lnTo>
                        <a:pt x="186" y="50"/>
                      </a:lnTo>
                      <a:lnTo>
                        <a:pt x="189" y="49"/>
                      </a:lnTo>
                      <a:lnTo>
                        <a:pt x="192" y="49"/>
                      </a:lnTo>
                      <a:lnTo>
                        <a:pt x="195" y="50"/>
                      </a:lnTo>
                      <a:lnTo>
                        <a:pt x="197" y="50"/>
                      </a:lnTo>
                      <a:lnTo>
                        <a:pt x="199" y="51"/>
                      </a:lnTo>
                      <a:lnTo>
                        <a:pt x="200" y="52"/>
                      </a:lnTo>
                      <a:lnTo>
                        <a:pt x="201" y="53"/>
                      </a:lnTo>
                      <a:lnTo>
                        <a:pt x="201" y="54"/>
                      </a:lnTo>
                      <a:lnTo>
                        <a:pt x="201" y="55"/>
                      </a:lnTo>
                      <a:lnTo>
                        <a:pt x="201" y="56"/>
                      </a:lnTo>
                      <a:lnTo>
                        <a:pt x="201" y="57"/>
                      </a:lnTo>
                      <a:lnTo>
                        <a:pt x="16" y="323"/>
                      </a:lnTo>
                      <a:lnTo>
                        <a:pt x="15" y="324"/>
                      </a:lnTo>
                      <a:lnTo>
                        <a:pt x="14" y="325"/>
                      </a:lnTo>
                      <a:lnTo>
                        <a:pt x="11" y="326"/>
                      </a:lnTo>
                      <a:lnTo>
                        <a:pt x="8" y="326"/>
                      </a:lnTo>
                      <a:lnTo>
                        <a:pt x="4" y="326"/>
                      </a:lnTo>
                      <a:lnTo>
                        <a:pt x="3" y="325"/>
                      </a:lnTo>
                      <a:lnTo>
                        <a:pt x="2" y="324"/>
                      </a:lnTo>
                      <a:lnTo>
                        <a:pt x="1" y="324"/>
                      </a:lnTo>
                      <a:lnTo>
                        <a:pt x="0" y="323"/>
                      </a:lnTo>
                      <a:lnTo>
                        <a:pt x="0" y="322"/>
                      </a:lnTo>
                      <a:lnTo>
                        <a:pt x="0" y="320"/>
                      </a:lnTo>
                      <a:lnTo>
                        <a:pt x="0" y="319"/>
                      </a:lnTo>
                      <a:lnTo>
                        <a:pt x="0" y="318"/>
                      </a:lnTo>
                      <a:close/>
                      <a:moveTo>
                        <a:pt x="137" y="50"/>
                      </a:moveTo>
                      <a:lnTo>
                        <a:pt x="230" y="0"/>
                      </a:lnTo>
                      <a:lnTo>
                        <a:pt x="232" y="81"/>
                      </a:lnTo>
                      <a:lnTo>
                        <a:pt x="137" y="5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044" name="Freeform 1196">
                  <a:extLst>
                    <a:ext uri="{FF2B5EF4-FFF2-40B4-BE49-F238E27FC236}">
                      <a16:creationId xmlns:a16="http://schemas.microsoft.com/office/drawing/2014/main" id="{18CCE9C1-0A11-14A2-06A8-068CBDC3F621}"/>
                    </a:ext>
                  </a:extLst>
                </p:cNvPr>
                <p:cNvSpPr>
                  <a:spLocks/>
                </p:cNvSpPr>
                <p:nvPr/>
              </p:nvSpPr>
              <p:spPr bwMode="auto">
                <a:xfrm>
                  <a:off x="2005" y="2812"/>
                  <a:ext cx="67" cy="93"/>
                </a:xfrm>
                <a:custGeom>
                  <a:avLst/>
                  <a:gdLst>
                    <a:gd name="T0" fmla="*/ 0 w 201"/>
                    <a:gd name="T1" fmla="*/ 10 h 277"/>
                    <a:gd name="T2" fmla="*/ 7 w 201"/>
                    <a:gd name="T3" fmla="*/ 0 h 277"/>
                    <a:gd name="T4" fmla="*/ 7 w 201"/>
                    <a:gd name="T5" fmla="*/ 0 h 277"/>
                    <a:gd name="T6" fmla="*/ 7 w 201"/>
                    <a:gd name="T7" fmla="*/ 0 h 277"/>
                    <a:gd name="T8" fmla="*/ 7 w 201"/>
                    <a:gd name="T9" fmla="*/ 0 h 277"/>
                    <a:gd name="T10" fmla="*/ 7 w 201"/>
                    <a:gd name="T11" fmla="*/ 0 h 277"/>
                    <a:gd name="T12" fmla="*/ 7 w 201"/>
                    <a:gd name="T13" fmla="*/ 0 h 277"/>
                    <a:gd name="T14" fmla="*/ 7 w 201"/>
                    <a:gd name="T15" fmla="*/ 0 h 277"/>
                    <a:gd name="T16" fmla="*/ 7 w 201"/>
                    <a:gd name="T17" fmla="*/ 0 h 277"/>
                    <a:gd name="T18" fmla="*/ 7 w 201"/>
                    <a:gd name="T19" fmla="*/ 0 h 277"/>
                    <a:gd name="T20" fmla="*/ 7 w 201"/>
                    <a:gd name="T21" fmla="*/ 0 h 277"/>
                    <a:gd name="T22" fmla="*/ 7 w 201"/>
                    <a:gd name="T23" fmla="*/ 0 h 277"/>
                    <a:gd name="T24" fmla="*/ 7 w 201"/>
                    <a:gd name="T25" fmla="*/ 0 h 277"/>
                    <a:gd name="T26" fmla="*/ 7 w 201"/>
                    <a:gd name="T27" fmla="*/ 0 h 277"/>
                    <a:gd name="T28" fmla="*/ 7 w 201"/>
                    <a:gd name="T29" fmla="*/ 0 h 277"/>
                    <a:gd name="T30" fmla="*/ 1 w 201"/>
                    <a:gd name="T31" fmla="*/ 10 h 277"/>
                    <a:gd name="T32" fmla="*/ 1 w 201"/>
                    <a:gd name="T33" fmla="*/ 10 h 277"/>
                    <a:gd name="T34" fmla="*/ 1 w 201"/>
                    <a:gd name="T35" fmla="*/ 10 h 277"/>
                    <a:gd name="T36" fmla="*/ 0 w 201"/>
                    <a:gd name="T37" fmla="*/ 10 h 277"/>
                    <a:gd name="T38" fmla="*/ 0 w 201"/>
                    <a:gd name="T39" fmla="*/ 10 h 277"/>
                    <a:gd name="T40" fmla="*/ 0 w 201"/>
                    <a:gd name="T41" fmla="*/ 10 h 277"/>
                    <a:gd name="T42" fmla="*/ 0 w 201"/>
                    <a:gd name="T43" fmla="*/ 10 h 277"/>
                    <a:gd name="T44" fmla="*/ 0 w 201"/>
                    <a:gd name="T45" fmla="*/ 10 h 277"/>
                    <a:gd name="T46" fmla="*/ 0 w 201"/>
                    <a:gd name="T47" fmla="*/ 10 h 277"/>
                    <a:gd name="T48" fmla="*/ 0 w 201"/>
                    <a:gd name="T49" fmla="*/ 10 h 277"/>
                    <a:gd name="T50" fmla="*/ 0 w 201"/>
                    <a:gd name="T51" fmla="*/ 10 h 277"/>
                    <a:gd name="T52" fmla="*/ 0 w 201"/>
                    <a:gd name="T53" fmla="*/ 10 h 277"/>
                    <a:gd name="T54" fmla="*/ 0 w 201"/>
                    <a:gd name="T55" fmla="*/ 10 h 277"/>
                    <a:gd name="T56" fmla="*/ 0 w 201"/>
                    <a:gd name="T57" fmla="*/ 10 h 277"/>
                    <a:gd name="T58" fmla="*/ 0 w 201"/>
                    <a:gd name="T59" fmla="*/ 10 h 27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201" h="277">
                      <a:moveTo>
                        <a:pt x="0" y="269"/>
                      </a:moveTo>
                      <a:lnTo>
                        <a:pt x="184" y="3"/>
                      </a:lnTo>
                      <a:lnTo>
                        <a:pt x="185" y="2"/>
                      </a:lnTo>
                      <a:lnTo>
                        <a:pt x="186" y="1"/>
                      </a:lnTo>
                      <a:lnTo>
                        <a:pt x="189" y="0"/>
                      </a:lnTo>
                      <a:lnTo>
                        <a:pt x="192" y="0"/>
                      </a:lnTo>
                      <a:lnTo>
                        <a:pt x="195" y="1"/>
                      </a:lnTo>
                      <a:lnTo>
                        <a:pt x="197" y="1"/>
                      </a:lnTo>
                      <a:lnTo>
                        <a:pt x="199" y="2"/>
                      </a:lnTo>
                      <a:lnTo>
                        <a:pt x="200" y="3"/>
                      </a:lnTo>
                      <a:lnTo>
                        <a:pt x="201" y="4"/>
                      </a:lnTo>
                      <a:lnTo>
                        <a:pt x="201" y="5"/>
                      </a:lnTo>
                      <a:lnTo>
                        <a:pt x="201" y="6"/>
                      </a:lnTo>
                      <a:lnTo>
                        <a:pt x="201" y="7"/>
                      </a:lnTo>
                      <a:lnTo>
                        <a:pt x="201" y="8"/>
                      </a:lnTo>
                      <a:lnTo>
                        <a:pt x="16" y="274"/>
                      </a:lnTo>
                      <a:lnTo>
                        <a:pt x="15" y="275"/>
                      </a:lnTo>
                      <a:lnTo>
                        <a:pt x="14" y="276"/>
                      </a:lnTo>
                      <a:lnTo>
                        <a:pt x="11" y="277"/>
                      </a:lnTo>
                      <a:lnTo>
                        <a:pt x="8" y="277"/>
                      </a:lnTo>
                      <a:lnTo>
                        <a:pt x="4" y="277"/>
                      </a:lnTo>
                      <a:lnTo>
                        <a:pt x="3" y="276"/>
                      </a:lnTo>
                      <a:lnTo>
                        <a:pt x="2" y="275"/>
                      </a:lnTo>
                      <a:lnTo>
                        <a:pt x="1" y="275"/>
                      </a:lnTo>
                      <a:lnTo>
                        <a:pt x="0" y="274"/>
                      </a:lnTo>
                      <a:lnTo>
                        <a:pt x="0" y="273"/>
                      </a:lnTo>
                      <a:lnTo>
                        <a:pt x="0" y="271"/>
                      </a:lnTo>
                      <a:lnTo>
                        <a:pt x="0" y="270"/>
                      </a:lnTo>
                      <a:lnTo>
                        <a:pt x="0" y="269"/>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045" name="Freeform 1197">
                  <a:extLst>
                    <a:ext uri="{FF2B5EF4-FFF2-40B4-BE49-F238E27FC236}">
                      <a16:creationId xmlns:a16="http://schemas.microsoft.com/office/drawing/2014/main" id="{90509ED0-C2F3-3D7C-CFA6-19F1D8A21C00}"/>
                    </a:ext>
                  </a:extLst>
                </p:cNvPr>
                <p:cNvSpPr>
                  <a:spLocks/>
                </p:cNvSpPr>
                <p:nvPr/>
              </p:nvSpPr>
              <p:spPr bwMode="auto">
                <a:xfrm>
                  <a:off x="2051" y="2796"/>
                  <a:ext cx="31" cy="27"/>
                </a:xfrm>
                <a:custGeom>
                  <a:avLst/>
                  <a:gdLst>
                    <a:gd name="T0" fmla="*/ 0 w 95"/>
                    <a:gd name="T1" fmla="*/ 2 h 81"/>
                    <a:gd name="T2" fmla="*/ 3 w 95"/>
                    <a:gd name="T3" fmla="*/ 0 h 81"/>
                    <a:gd name="T4" fmla="*/ 3 w 95"/>
                    <a:gd name="T5" fmla="*/ 3 h 81"/>
                    <a:gd name="T6" fmla="*/ 0 w 95"/>
                    <a:gd name="T7" fmla="*/ 2 h 81"/>
                    <a:gd name="T8" fmla="*/ 0 w 95"/>
                    <a:gd name="T9" fmla="*/ 2 h 8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5" h="81">
                      <a:moveTo>
                        <a:pt x="0" y="50"/>
                      </a:moveTo>
                      <a:lnTo>
                        <a:pt x="93" y="0"/>
                      </a:lnTo>
                      <a:lnTo>
                        <a:pt x="95" y="81"/>
                      </a:lnTo>
                      <a:lnTo>
                        <a:pt x="0" y="50"/>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046" name="Line 1198">
                  <a:extLst>
                    <a:ext uri="{FF2B5EF4-FFF2-40B4-BE49-F238E27FC236}">
                      <a16:creationId xmlns:a16="http://schemas.microsoft.com/office/drawing/2014/main" id="{CB6629B2-3836-ADA9-299B-71E6BB4D9BFC}"/>
                    </a:ext>
                  </a:extLst>
                </p:cNvPr>
                <p:cNvSpPr>
                  <a:spLocks noChangeShapeType="1"/>
                </p:cNvSpPr>
                <p:nvPr/>
              </p:nvSpPr>
              <p:spPr bwMode="auto">
                <a:xfrm>
                  <a:off x="302" y="3783"/>
                  <a:ext cx="2100" cy="1"/>
                </a:xfrm>
                <a:prstGeom prst="line">
                  <a:avLst/>
                </a:prstGeom>
                <a:noFill/>
                <a:ln w="6350">
                  <a:solidFill>
                    <a:srgbClr val="BBE0E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8591" name="Rectangle 1199">
                  <a:extLst>
                    <a:ext uri="{FF2B5EF4-FFF2-40B4-BE49-F238E27FC236}">
                      <a16:creationId xmlns:a16="http://schemas.microsoft.com/office/drawing/2014/main" id="{CD88A412-B076-28C5-08FF-49B2661B54A2}"/>
                    </a:ext>
                  </a:extLst>
                </p:cNvPr>
                <p:cNvSpPr>
                  <a:spLocks noChangeArrowheads="1"/>
                </p:cNvSpPr>
                <p:nvPr/>
              </p:nvSpPr>
              <p:spPr bwMode="auto">
                <a:xfrm>
                  <a:off x="726" y="1352"/>
                  <a:ext cx="39" cy="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eaLnBrk="0" hangingPunct="0">
                    <a:defRPr/>
                  </a:pPr>
                  <a:r>
                    <a:rPr lang="en-US" sz="900" b="1">
                      <a:solidFill>
                        <a:srgbClr val="000000"/>
                      </a:solidFill>
                      <a:latin typeface="Arial" charset="0"/>
                      <a:ea typeface="ＭＳ Ｐゴシック" charset="0"/>
                      <a:cs typeface="Arial" charset="0"/>
                    </a:rPr>
                    <a:t>6</a:t>
                  </a:r>
                  <a:endParaRPr lang="en-US" sz="1200">
                    <a:solidFill>
                      <a:srgbClr val="009999"/>
                    </a:solidFill>
                    <a:effectLst>
                      <a:outerShdw blurRad="38100" dist="38100" dir="2700000" algn="tl">
                        <a:srgbClr val="DDDDDD"/>
                      </a:outerShdw>
                    </a:effectLst>
                    <a:latin typeface="Arial" charset="0"/>
                    <a:ea typeface="ＭＳ Ｐゴシック" charset="0"/>
                    <a:cs typeface="Arial" charset="0"/>
                  </a:endParaRPr>
                </a:p>
              </p:txBody>
            </p:sp>
            <p:sp>
              <p:nvSpPr>
                <p:cNvPr id="828592" name="Rectangle 1200">
                  <a:extLst>
                    <a:ext uri="{FF2B5EF4-FFF2-40B4-BE49-F238E27FC236}">
                      <a16:creationId xmlns:a16="http://schemas.microsoft.com/office/drawing/2014/main" id="{112D4690-456D-8B8A-6871-318FEE6A9A3D}"/>
                    </a:ext>
                  </a:extLst>
                </p:cNvPr>
                <p:cNvSpPr>
                  <a:spLocks noChangeArrowheads="1"/>
                </p:cNvSpPr>
                <p:nvPr/>
              </p:nvSpPr>
              <p:spPr bwMode="auto">
                <a:xfrm>
                  <a:off x="954" y="1440"/>
                  <a:ext cx="41" cy="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eaLnBrk="0" hangingPunct="0">
                    <a:defRPr/>
                  </a:pPr>
                  <a:r>
                    <a:rPr lang="en-US" sz="900" b="1">
                      <a:solidFill>
                        <a:srgbClr val="FF0000"/>
                      </a:solidFill>
                      <a:latin typeface="Arial" charset="0"/>
                      <a:ea typeface="ＭＳ Ｐゴシック" charset="0"/>
                      <a:cs typeface="Arial" charset="0"/>
                    </a:rPr>
                    <a:t>1</a:t>
                  </a:r>
                  <a:endParaRPr lang="en-US" sz="1200">
                    <a:solidFill>
                      <a:srgbClr val="009999"/>
                    </a:solidFill>
                    <a:effectLst>
                      <a:outerShdw blurRad="38100" dist="38100" dir="2700000" algn="tl">
                        <a:srgbClr val="DDDDDD"/>
                      </a:outerShdw>
                    </a:effectLst>
                    <a:latin typeface="Arial" charset="0"/>
                    <a:ea typeface="ＭＳ Ｐゴシック" charset="0"/>
                    <a:cs typeface="Arial" charset="0"/>
                  </a:endParaRPr>
                </a:p>
              </p:txBody>
            </p:sp>
            <p:sp>
              <p:nvSpPr>
                <p:cNvPr id="34049" name="Freeform 1201">
                  <a:extLst>
                    <a:ext uri="{FF2B5EF4-FFF2-40B4-BE49-F238E27FC236}">
                      <a16:creationId xmlns:a16="http://schemas.microsoft.com/office/drawing/2014/main" id="{94A71D8C-067E-0560-0422-96FE05A62CFD}"/>
                    </a:ext>
                  </a:extLst>
                </p:cNvPr>
                <p:cNvSpPr>
                  <a:spLocks noEditPoints="1"/>
                </p:cNvSpPr>
                <p:nvPr/>
              </p:nvSpPr>
              <p:spPr bwMode="auto">
                <a:xfrm>
                  <a:off x="505" y="1412"/>
                  <a:ext cx="193" cy="42"/>
                </a:xfrm>
                <a:custGeom>
                  <a:avLst/>
                  <a:gdLst>
                    <a:gd name="T0" fmla="*/ 1 w 579"/>
                    <a:gd name="T1" fmla="*/ 3 h 124"/>
                    <a:gd name="T2" fmla="*/ 21 w 579"/>
                    <a:gd name="T3" fmla="*/ 0 h 124"/>
                    <a:gd name="T4" fmla="*/ 21 w 579"/>
                    <a:gd name="T5" fmla="*/ 0 h 124"/>
                    <a:gd name="T6" fmla="*/ 21 w 579"/>
                    <a:gd name="T7" fmla="*/ 0 h 124"/>
                    <a:gd name="T8" fmla="*/ 21 w 579"/>
                    <a:gd name="T9" fmla="*/ 0 h 124"/>
                    <a:gd name="T10" fmla="*/ 21 w 579"/>
                    <a:gd name="T11" fmla="*/ 0 h 124"/>
                    <a:gd name="T12" fmla="*/ 21 w 579"/>
                    <a:gd name="T13" fmla="*/ 0 h 124"/>
                    <a:gd name="T14" fmla="*/ 21 w 579"/>
                    <a:gd name="T15" fmla="*/ 0 h 124"/>
                    <a:gd name="T16" fmla="*/ 21 w 579"/>
                    <a:gd name="T17" fmla="*/ 0 h 124"/>
                    <a:gd name="T18" fmla="*/ 21 w 579"/>
                    <a:gd name="T19" fmla="*/ 0 h 124"/>
                    <a:gd name="T20" fmla="*/ 21 w 579"/>
                    <a:gd name="T21" fmla="*/ 0 h 124"/>
                    <a:gd name="T22" fmla="*/ 21 w 579"/>
                    <a:gd name="T23" fmla="*/ 0 h 124"/>
                    <a:gd name="T24" fmla="*/ 21 w 579"/>
                    <a:gd name="T25" fmla="*/ 0 h 124"/>
                    <a:gd name="T26" fmla="*/ 21 w 579"/>
                    <a:gd name="T27" fmla="*/ 0 h 124"/>
                    <a:gd name="T28" fmla="*/ 21 w 579"/>
                    <a:gd name="T29" fmla="*/ 0 h 124"/>
                    <a:gd name="T30" fmla="*/ 1 w 579"/>
                    <a:gd name="T31" fmla="*/ 4 h 124"/>
                    <a:gd name="T32" fmla="*/ 1 w 579"/>
                    <a:gd name="T33" fmla="*/ 4 h 124"/>
                    <a:gd name="T34" fmla="*/ 0 w 579"/>
                    <a:gd name="T35" fmla="*/ 4 h 124"/>
                    <a:gd name="T36" fmla="*/ 0 w 579"/>
                    <a:gd name="T37" fmla="*/ 4 h 124"/>
                    <a:gd name="T38" fmla="*/ 0 w 579"/>
                    <a:gd name="T39" fmla="*/ 4 h 124"/>
                    <a:gd name="T40" fmla="*/ 0 w 579"/>
                    <a:gd name="T41" fmla="*/ 4 h 124"/>
                    <a:gd name="T42" fmla="*/ 0 w 579"/>
                    <a:gd name="T43" fmla="*/ 4 h 124"/>
                    <a:gd name="T44" fmla="*/ 0 w 579"/>
                    <a:gd name="T45" fmla="*/ 4 h 124"/>
                    <a:gd name="T46" fmla="*/ 0 w 579"/>
                    <a:gd name="T47" fmla="*/ 4 h 124"/>
                    <a:gd name="T48" fmla="*/ 0 w 579"/>
                    <a:gd name="T49" fmla="*/ 3 h 124"/>
                    <a:gd name="T50" fmla="*/ 0 w 579"/>
                    <a:gd name="T51" fmla="*/ 3 h 124"/>
                    <a:gd name="T52" fmla="*/ 0 w 579"/>
                    <a:gd name="T53" fmla="*/ 3 h 124"/>
                    <a:gd name="T54" fmla="*/ 0 w 579"/>
                    <a:gd name="T55" fmla="*/ 3 h 124"/>
                    <a:gd name="T56" fmla="*/ 1 w 579"/>
                    <a:gd name="T57" fmla="*/ 3 h 124"/>
                    <a:gd name="T58" fmla="*/ 1 w 579"/>
                    <a:gd name="T59" fmla="*/ 3 h 124"/>
                    <a:gd name="T60" fmla="*/ 5 w 579"/>
                    <a:gd name="T61" fmla="*/ 5 h 124"/>
                    <a:gd name="T62" fmla="*/ 0 w 579"/>
                    <a:gd name="T63" fmla="*/ 4 h 124"/>
                    <a:gd name="T64" fmla="*/ 4 w 579"/>
                    <a:gd name="T65" fmla="*/ 1 h 124"/>
                    <a:gd name="T66" fmla="*/ 4 w 579"/>
                    <a:gd name="T67" fmla="*/ 1 h 124"/>
                    <a:gd name="T68" fmla="*/ 4 w 579"/>
                    <a:gd name="T69" fmla="*/ 1 h 124"/>
                    <a:gd name="T70" fmla="*/ 4 w 579"/>
                    <a:gd name="T71" fmla="*/ 1 h 124"/>
                    <a:gd name="T72" fmla="*/ 4 w 579"/>
                    <a:gd name="T73" fmla="*/ 1 h 124"/>
                    <a:gd name="T74" fmla="*/ 4 w 579"/>
                    <a:gd name="T75" fmla="*/ 1 h 124"/>
                    <a:gd name="T76" fmla="*/ 4 w 579"/>
                    <a:gd name="T77" fmla="*/ 1 h 124"/>
                    <a:gd name="T78" fmla="*/ 4 w 579"/>
                    <a:gd name="T79" fmla="*/ 1 h 124"/>
                    <a:gd name="T80" fmla="*/ 4 w 579"/>
                    <a:gd name="T81" fmla="*/ 1 h 124"/>
                    <a:gd name="T82" fmla="*/ 4 w 579"/>
                    <a:gd name="T83" fmla="*/ 1 h 124"/>
                    <a:gd name="T84" fmla="*/ 4 w 579"/>
                    <a:gd name="T85" fmla="*/ 1 h 124"/>
                    <a:gd name="T86" fmla="*/ 4 w 579"/>
                    <a:gd name="T87" fmla="*/ 1 h 124"/>
                    <a:gd name="T88" fmla="*/ 4 w 579"/>
                    <a:gd name="T89" fmla="*/ 1 h 124"/>
                    <a:gd name="T90" fmla="*/ 1 w 579"/>
                    <a:gd name="T91" fmla="*/ 4 h 124"/>
                    <a:gd name="T92" fmla="*/ 1 w 579"/>
                    <a:gd name="T93" fmla="*/ 3 h 124"/>
                    <a:gd name="T94" fmla="*/ 5 w 579"/>
                    <a:gd name="T95" fmla="*/ 4 h 124"/>
                    <a:gd name="T96" fmla="*/ 5 w 579"/>
                    <a:gd name="T97" fmla="*/ 4 h 124"/>
                    <a:gd name="T98" fmla="*/ 5 w 579"/>
                    <a:gd name="T99" fmla="*/ 4 h 124"/>
                    <a:gd name="T100" fmla="*/ 5 w 579"/>
                    <a:gd name="T101" fmla="*/ 4 h 124"/>
                    <a:gd name="T102" fmla="*/ 5 w 579"/>
                    <a:gd name="T103" fmla="*/ 4 h 124"/>
                    <a:gd name="T104" fmla="*/ 5 w 579"/>
                    <a:gd name="T105" fmla="*/ 5 h 124"/>
                    <a:gd name="T106" fmla="*/ 5 w 579"/>
                    <a:gd name="T107" fmla="*/ 5 h 124"/>
                    <a:gd name="T108" fmla="*/ 5 w 579"/>
                    <a:gd name="T109" fmla="*/ 5 h 124"/>
                    <a:gd name="T110" fmla="*/ 5 w 579"/>
                    <a:gd name="T111" fmla="*/ 5 h 124"/>
                    <a:gd name="T112" fmla="*/ 5 w 579"/>
                    <a:gd name="T113" fmla="*/ 5 h 124"/>
                    <a:gd name="T114" fmla="*/ 5 w 579"/>
                    <a:gd name="T115" fmla="*/ 5 h 124"/>
                    <a:gd name="T116" fmla="*/ 5 w 579"/>
                    <a:gd name="T117" fmla="*/ 5 h 124"/>
                    <a:gd name="T118" fmla="*/ 5 w 579"/>
                    <a:gd name="T119" fmla="*/ 5 h 124"/>
                    <a:gd name="T120" fmla="*/ 5 w 579"/>
                    <a:gd name="T121" fmla="*/ 5 h 124"/>
                    <a:gd name="T122" fmla="*/ 5 w 579"/>
                    <a:gd name="T123" fmla="*/ 5 h 12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579" h="124">
                      <a:moveTo>
                        <a:pt x="16" y="86"/>
                      </a:moveTo>
                      <a:lnTo>
                        <a:pt x="569" y="0"/>
                      </a:lnTo>
                      <a:lnTo>
                        <a:pt x="572" y="0"/>
                      </a:lnTo>
                      <a:lnTo>
                        <a:pt x="575" y="1"/>
                      </a:lnTo>
                      <a:lnTo>
                        <a:pt x="576" y="2"/>
                      </a:lnTo>
                      <a:lnTo>
                        <a:pt x="577" y="3"/>
                      </a:lnTo>
                      <a:lnTo>
                        <a:pt x="578" y="4"/>
                      </a:lnTo>
                      <a:lnTo>
                        <a:pt x="579" y="5"/>
                      </a:lnTo>
                      <a:lnTo>
                        <a:pt x="579" y="6"/>
                      </a:lnTo>
                      <a:lnTo>
                        <a:pt x="579" y="8"/>
                      </a:lnTo>
                      <a:lnTo>
                        <a:pt x="578" y="9"/>
                      </a:lnTo>
                      <a:lnTo>
                        <a:pt x="578" y="10"/>
                      </a:lnTo>
                      <a:lnTo>
                        <a:pt x="577" y="11"/>
                      </a:lnTo>
                      <a:lnTo>
                        <a:pt x="575" y="12"/>
                      </a:lnTo>
                      <a:lnTo>
                        <a:pt x="572" y="13"/>
                      </a:lnTo>
                      <a:lnTo>
                        <a:pt x="20" y="99"/>
                      </a:lnTo>
                      <a:lnTo>
                        <a:pt x="16" y="99"/>
                      </a:lnTo>
                      <a:lnTo>
                        <a:pt x="13" y="97"/>
                      </a:lnTo>
                      <a:lnTo>
                        <a:pt x="12" y="96"/>
                      </a:lnTo>
                      <a:lnTo>
                        <a:pt x="11" y="95"/>
                      </a:lnTo>
                      <a:lnTo>
                        <a:pt x="10" y="95"/>
                      </a:lnTo>
                      <a:lnTo>
                        <a:pt x="10" y="93"/>
                      </a:lnTo>
                      <a:lnTo>
                        <a:pt x="9" y="92"/>
                      </a:lnTo>
                      <a:lnTo>
                        <a:pt x="10" y="91"/>
                      </a:lnTo>
                      <a:lnTo>
                        <a:pt x="10" y="90"/>
                      </a:lnTo>
                      <a:lnTo>
                        <a:pt x="11" y="89"/>
                      </a:lnTo>
                      <a:lnTo>
                        <a:pt x="12" y="88"/>
                      </a:lnTo>
                      <a:lnTo>
                        <a:pt x="13" y="87"/>
                      </a:lnTo>
                      <a:lnTo>
                        <a:pt x="16" y="86"/>
                      </a:lnTo>
                      <a:close/>
                      <a:moveTo>
                        <a:pt x="132" y="124"/>
                      </a:moveTo>
                      <a:lnTo>
                        <a:pt x="0" y="95"/>
                      </a:lnTo>
                      <a:lnTo>
                        <a:pt x="102" y="31"/>
                      </a:lnTo>
                      <a:lnTo>
                        <a:pt x="105" y="28"/>
                      </a:lnTo>
                      <a:lnTo>
                        <a:pt x="108" y="28"/>
                      </a:lnTo>
                      <a:lnTo>
                        <a:pt x="111" y="29"/>
                      </a:lnTo>
                      <a:lnTo>
                        <a:pt x="115" y="31"/>
                      </a:lnTo>
                      <a:lnTo>
                        <a:pt x="116" y="32"/>
                      </a:lnTo>
                      <a:lnTo>
                        <a:pt x="117" y="33"/>
                      </a:lnTo>
                      <a:lnTo>
                        <a:pt x="117" y="34"/>
                      </a:lnTo>
                      <a:lnTo>
                        <a:pt x="117" y="35"/>
                      </a:lnTo>
                      <a:lnTo>
                        <a:pt x="117" y="36"/>
                      </a:lnTo>
                      <a:lnTo>
                        <a:pt x="116" y="37"/>
                      </a:lnTo>
                      <a:lnTo>
                        <a:pt x="116" y="38"/>
                      </a:lnTo>
                      <a:lnTo>
                        <a:pt x="115" y="39"/>
                      </a:lnTo>
                      <a:lnTo>
                        <a:pt x="25" y="96"/>
                      </a:lnTo>
                      <a:lnTo>
                        <a:pt x="20" y="86"/>
                      </a:lnTo>
                      <a:lnTo>
                        <a:pt x="139" y="112"/>
                      </a:lnTo>
                      <a:lnTo>
                        <a:pt x="141" y="113"/>
                      </a:lnTo>
                      <a:lnTo>
                        <a:pt x="143" y="114"/>
                      </a:lnTo>
                      <a:lnTo>
                        <a:pt x="143" y="115"/>
                      </a:lnTo>
                      <a:lnTo>
                        <a:pt x="144" y="116"/>
                      </a:lnTo>
                      <a:lnTo>
                        <a:pt x="144" y="117"/>
                      </a:lnTo>
                      <a:lnTo>
                        <a:pt x="144" y="118"/>
                      </a:lnTo>
                      <a:lnTo>
                        <a:pt x="144" y="119"/>
                      </a:lnTo>
                      <a:lnTo>
                        <a:pt x="143" y="120"/>
                      </a:lnTo>
                      <a:lnTo>
                        <a:pt x="142" y="122"/>
                      </a:lnTo>
                      <a:lnTo>
                        <a:pt x="140" y="124"/>
                      </a:lnTo>
                      <a:lnTo>
                        <a:pt x="137" y="124"/>
                      </a:lnTo>
                      <a:lnTo>
                        <a:pt x="134" y="124"/>
                      </a:lnTo>
                      <a:lnTo>
                        <a:pt x="132" y="1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050" name="Freeform 1202">
                  <a:extLst>
                    <a:ext uri="{FF2B5EF4-FFF2-40B4-BE49-F238E27FC236}">
                      <a16:creationId xmlns:a16="http://schemas.microsoft.com/office/drawing/2014/main" id="{884552FA-921D-AC5A-C723-A3702B8C15F9}"/>
                    </a:ext>
                  </a:extLst>
                </p:cNvPr>
                <p:cNvSpPr>
                  <a:spLocks/>
                </p:cNvSpPr>
                <p:nvPr/>
              </p:nvSpPr>
              <p:spPr bwMode="auto">
                <a:xfrm>
                  <a:off x="508" y="1412"/>
                  <a:ext cx="190" cy="33"/>
                </a:xfrm>
                <a:custGeom>
                  <a:avLst/>
                  <a:gdLst>
                    <a:gd name="T0" fmla="*/ 0 w 570"/>
                    <a:gd name="T1" fmla="*/ 3 h 99"/>
                    <a:gd name="T2" fmla="*/ 21 w 570"/>
                    <a:gd name="T3" fmla="*/ 0 h 99"/>
                    <a:gd name="T4" fmla="*/ 21 w 570"/>
                    <a:gd name="T5" fmla="*/ 0 h 99"/>
                    <a:gd name="T6" fmla="*/ 21 w 570"/>
                    <a:gd name="T7" fmla="*/ 0 h 99"/>
                    <a:gd name="T8" fmla="*/ 21 w 570"/>
                    <a:gd name="T9" fmla="*/ 0 h 99"/>
                    <a:gd name="T10" fmla="*/ 21 w 570"/>
                    <a:gd name="T11" fmla="*/ 0 h 99"/>
                    <a:gd name="T12" fmla="*/ 21 w 570"/>
                    <a:gd name="T13" fmla="*/ 0 h 99"/>
                    <a:gd name="T14" fmla="*/ 21 w 570"/>
                    <a:gd name="T15" fmla="*/ 0 h 99"/>
                    <a:gd name="T16" fmla="*/ 21 w 570"/>
                    <a:gd name="T17" fmla="*/ 0 h 99"/>
                    <a:gd name="T18" fmla="*/ 21 w 570"/>
                    <a:gd name="T19" fmla="*/ 0 h 99"/>
                    <a:gd name="T20" fmla="*/ 21 w 570"/>
                    <a:gd name="T21" fmla="*/ 0 h 99"/>
                    <a:gd name="T22" fmla="*/ 21 w 570"/>
                    <a:gd name="T23" fmla="*/ 0 h 99"/>
                    <a:gd name="T24" fmla="*/ 21 w 570"/>
                    <a:gd name="T25" fmla="*/ 0 h 99"/>
                    <a:gd name="T26" fmla="*/ 21 w 570"/>
                    <a:gd name="T27" fmla="*/ 0 h 99"/>
                    <a:gd name="T28" fmla="*/ 21 w 570"/>
                    <a:gd name="T29" fmla="*/ 0 h 99"/>
                    <a:gd name="T30" fmla="*/ 0 w 570"/>
                    <a:gd name="T31" fmla="*/ 4 h 99"/>
                    <a:gd name="T32" fmla="*/ 0 w 570"/>
                    <a:gd name="T33" fmla="*/ 4 h 99"/>
                    <a:gd name="T34" fmla="*/ 0 w 570"/>
                    <a:gd name="T35" fmla="*/ 4 h 99"/>
                    <a:gd name="T36" fmla="*/ 0 w 570"/>
                    <a:gd name="T37" fmla="*/ 4 h 99"/>
                    <a:gd name="T38" fmla="*/ 0 w 570"/>
                    <a:gd name="T39" fmla="*/ 4 h 99"/>
                    <a:gd name="T40" fmla="*/ 0 w 570"/>
                    <a:gd name="T41" fmla="*/ 4 h 99"/>
                    <a:gd name="T42" fmla="*/ 0 w 570"/>
                    <a:gd name="T43" fmla="*/ 3 h 99"/>
                    <a:gd name="T44" fmla="*/ 0 w 570"/>
                    <a:gd name="T45" fmla="*/ 3 h 99"/>
                    <a:gd name="T46" fmla="*/ 0 w 570"/>
                    <a:gd name="T47" fmla="*/ 3 h 99"/>
                    <a:gd name="T48" fmla="*/ 0 w 570"/>
                    <a:gd name="T49" fmla="*/ 3 h 99"/>
                    <a:gd name="T50" fmla="*/ 0 w 570"/>
                    <a:gd name="T51" fmla="*/ 3 h 99"/>
                    <a:gd name="T52" fmla="*/ 0 w 570"/>
                    <a:gd name="T53" fmla="*/ 3 h 99"/>
                    <a:gd name="T54" fmla="*/ 0 w 570"/>
                    <a:gd name="T55" fmla="*/ 3 h 99"/>
                    <a:gd name="T56" fmla="*/ 0 w 570"/>
                    <a:gd name="T57" fmla="*/ 3 h 99"/>
                    <a:gd name="T58" fmla="*/ 0 w 570"/>
                    <a:gd name="T59" fmla="*/ 3 h 9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570" h="99">
                      <a:moveTo>
                        <a:pt x="7" y="86"/>
                      </a:moveTo>
                      <a:lnTo>
                        <a:pt x="560" y="0"/>
                      </a:lnTo>
                      <a:lnTo>
                        <a:pt x="563" y="0"/>
                      </a:lnTo>
                      <a:lnTo>
                        <a:pt x="566" y="1"/>
                      </a:lnTo>
                      <a:lnTo>
                        <a:pt x="567" y="2"/>
                      </a:lnTo>
                      <a:lnTo>
                        <a:pt x="568" y="3"/>
                      </a:lnTo>
                      <a:lnTo>
                        <a:pt x="569" y="4"/>
                      </a:lnTo>
                      <a:lnTo>
                        <a:pt x="570" y="5"/>
                      </a:lnTo>
                      <a:lnTo>
                        <a:pt x="570" y="6"/>
                      </a:lnTo>
                      <a:lnTo>
                        <a:pt x="570" y="8"/>
                      </a:lnTo>
                      <a:lnTo>
                        <a:pt x="569" y="9"/>
                      </a:lnTo>
                      <a:lnTo>
                        <a:pt x="569" y="10"/>
                      </a:lnTo>
                      <a:lnTo>
                        <a:pt x="568" y="11"/>
                      </a:lnTo>
                      <a:lnTo>
                        <a:pt x="566" y="12"/>
                      </a:lnTo>
                      <a:lnTo>
                        <a:pt x="563" y="13"/>
                      </a:lnTo>
                      <a:lnTo>
                        <a:pt x="11" y="99"/>
                      </a:lnTo>
                      <a:lnTo>
                        <a:pt x="7" y="99"/>
                      </a:lnTo>
                      <a:lnTo>
                        <a:pt x="4" y="97"/>
                      </a:lnTo>
                      <a:lnTo>
                        <a:pt x="3" y="96"/>
                      </a:lnTo>
                      <a:lnTo>
                        <a:pt x="2" y="95"/>
                      </a:lnTo>
                      <a:lnTo>
                        <a:pt x="1" y="95"/>
                      </a:lnTo>
                      <a:lnTo>
                        <a:pt x="1" y="93"/>
                      </a:lnTo>
                      <a:lnTo>
                        <a:pt x="0" y="92"/>
                      </a:lnTo>
                      <a:lnTo>
                        <a:pt x="1" y="91"/>
                      </a:lnTo>
                      <a:lnTo>
                        <a:pt x="1" y="90"/>
                      </a:lnTo>
                      <a:lnTo>
                        <a:pt x="2" y="89"/>
                      </a:lnTo>
                      <a:lnTo>
                        <a:pt x="3" y="88"/>
                      </a:lnTo>
                      <a:lnTo>
                        <a:pt x="4" y="87"/>
                      </a:lnTo>
                      <a:lnTo>
                        <a:pt x="7" y="86"/>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051" name="Freeform 1203">
                  <a:extLst>
                    <a:ext uri="{FF2B5EF4-FFF2-40B4-BE49-F238E27FC236}">
                      <a16:creationId xmlns:a16="http://schemas.microsoft.com/office/drawing/2014/main" id="{613DB4D3-AAFD-556D-6C03-C8F90E5F10A2}"/>
                    </a:ext>
                  </a:extLst>
                </p:cNvPr>
                <p:cNvSpPr>
                  <a:spLocks/>
                </p:cNvSpPr>
                <p:nvPr/>
              </p:nvSpPr>
              <p:spPr bwMode="auto">
                <a:xfrm>
                  <a:off x="505" y="1422"/>
                  <a:ext cx="48" cy="32"/>
                </a:xfrm>
                <a:custGeom>
                  <a:avLst/>
                  <a:gdLst>
                    <a:gd name="T0" fmla="*/ 5 w 144"/>
                    <a:gd name="T1" fmla="*/ 4 h 96"/>
                    <a:gd name="T2" fmla="*/ 0 w 144"/>
                    <a:gd name="T3" fmla="*/ 2 h 96"/>
                    <a:gd name="T4" fmla="*/ 4 w 144"/>
                    <a:gd name="T5" fmla="*/ 0 h 96"/>
                    <a:gd name="T6" fmla="*/ 4 w 144"/>
                    <a:gd name="T7" fmla="*/ 0 h 96"/>
                    <a:gd name="T8" fmla="*/ 4 w 144"/>
                    <a:gd name="T9" fmla="*/ 0 h 96"/>
                    <a:gd name="T10" fmla="*/ 4 w 144"/>
                    <a:gd name="T11" fmla="*/ 0 h 96"/>
                    <a:gd name="T12" fmla="*/ 4 w 144"/>
                    <a:gd name="T13" fmla="*/ 0 h 96"/>
                    <a:gd name="T14" fmla="*/ 4 w 144"/>
                    <a:gd name="T15" fmla="*/ 0 h 96"/>
                    <a:gd name="T16" fmla="*/ 4 w 144"/>
                    <a:gd name="T17" fmla="*/ 0 h 96"/>
                    <a:gd name="T18" fmla="*/ 4 w 144"/>
                    <a:gd name="T19" fmla="*/ 0 h 96"/>
                    <a:gd name="T20" fmla="*/ 4 w 144"/>
                    <a:gd name="T21" fmla="*/ 0 h 96"/>
                    <a:gd name="T22" fmla="*/ 4 w 144"/>
                    <a:gd name="T23" fmla="*/ 0 h 96"/>
                    <a:gd name="T24" fmla="*/ 4 w 144"/>
                    <a:gd name="T25" fmla="*/ 0 h 96"/>
                    <a:gd name="T26" fmla="*/ 4 w 144"/>
                    <a:gd name="T27" fmla="*/ 0 h 96"/>
                    <a:gd name="T28" fmla="*/ 4 w 144"/>
                    <a:gd name="T29" fmla="*/ 0 h 96"/>
                    <a:gd name="T30" fmla="*/ 1 w 144"/>
                    <a:gd name="T31" fmla="*/ 3 h 96"/>
                    <a:gd name="T32" fmla="*/ 1 w 144"/>
                    <a:gd name="T33" fmla="*/ 2 h 96"/>
                    <a:gd name="T34" fmla="*/ 5 w 144"/>
                    <a:gd name="T35" fmla="*/ 3 h 96"/>
                    <a:gd name="T36" fmla="*/ 5 w 144"/>
                    <a:gd name="T37" fmla="*/ 3 h 96"/>
                    <a:gd name="T38" fmla="*/ 5 w 144"/>
                    <a:gd name="T39" fmla="*/ 3 h 96"/>
                    <a:gd name="T40" fmla="*/ 5 w 144"/>
                    <a:gd name="T41" fmla="*/ 3 h 96"/>
                    <a:gd name="T42" fmla="*/ 5 w 144"/>
                    <a:gd name="T43" fmla="*/ 3 h 96"/>
                    <a:gd name="T44" fmla="*/ 5 w 144"/>
                    <a:gd name="T45" fmla="*/ 3 h 96"/>
                    <a:gd name="T46" fmla="*/ 5 w 144"/>
                    <a:gd name="T47" fmla="*/ 3 h 96"/>
                    <a:gd name="T48" fmla="*/ 5 w 144"/>
                    <a:gd name="T49" fmla="*/ 3 h 96"/>
                    <a:gd name="T50" fmla="*/ 5 w 144"/>
                    <a:gd name="T51" fmla="*/ 3 h 96"/>
                    <a:gd name="T52" fmla="*/ 5 w 144"/>
                    <a:gd name="T53" fmla="*/ 3 h 96"/>
                    <a:gd name="T54" fmla="*/ 5 w 144"/>
                    <a:gd name="T55" fmla="*/ 4 h 96"/>
                    <a:gd name="T56" fmla="*/ 5 w 144"/>
                    <a:gd name="T57" fmla="*/ 4 h 96"/>
                    <a:gd name="T58" fmla="*/ 5 w 144"/>
                    <a:gd name="T59" fmla="*/ 4 h 96"/>
                    <a:gd name="T60" fmla="*/ 5 w 144"/>
                    <a:gd name="T61" fmla="*/ 4 h 96"/>
                    <a:gd name="T62" fmla="*/ 5 w 144"/>
                    <a:gd name="T63" fmla="*/ 4 h 9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44" h="96">
                      <a:moveTo>
                        <a:pt x="132" y="96"/>
                      </a:moveTo>
                      <a:lnTo>
                        <a:pt x="0" y="67"/>
                      </a:lnTo>
                      <a:lnTo>
                        <a:pt x="102" y="3"/>
                      </a:lnTo>
                      <a:lnTo>
                        <a:pt x="105" y="0"/>
                      </a:lnTo>
                      <a:lnTo>
                        <a:pt x="108" y="0"/>
                      </a:lnTo>
                      <a:lnTo>
                        <a:pt x="111" y="1"/>
                      </a:lnTo>
                      <a:lnTo>
                        <a:pt x="115" y="3"/>
                      </a:lnTo>
                      <a:lnTo>
                        <a:pt x="116" y="4"/>
                      </a:lnTo>
                      <a:lnTo>
                        <a:pt x="117" y="5"/>
                      </a:lnTo>
                      <a:lnTo>
                        <a:pt x="117" y="6"/>
                      </a:lnTo>
                      <a:lnTo>
                        <a:pt x="117" y="7"/>
                      </a:lnTo>
                      <a:lnTo>
                        <a:pt x="117" y="8"/>
                      </a:lnTo>
                      <a:lnTo>
                        <a:pt x="116" y="9"/>
                      </a:lnTo>
                      <a:lnTo>
                        <a:pt x="116" y="10"/>
                      </a:lnTo>
                      <a:lnTo>
                        <a:pt x="115" y="11"/>
                      </a:lnTo>
                      <a:lnTo>
                        <a:pt x="25" y="68"/>
                      </a:lnTo>
                      <a:lnTo>
                        <a:pt x="20" y="58"/>
                      </a:lnTo>
                      <a:lnTo>
                        <a:pt x="139" y="84"/>
                      </a:lnTo>
                      <a:lnTo>
                        <a:pt x="141" y="85"/>
                      </a:lnTo>
                      <a:lnTo>
                        <a:pt x="143" y="86"/>
                      </a:lnTo>
                      <a:lnTo>
                        <a:pt x="143" y="87"/>
                      </a:lnTo>
                      <a:lnTo>
                        <a:pt x="144" y="88"/>
                      </a:lnTo>
                      <a:lnTo>
                        <a:pt x="144" y="89"/>
                      </a:lnTo>
                      <a:lnTo>
                        <a:pt x="144" y="90"/>
                      </a:lnTo>
                      <a:lnTo>
                        <a:pt x="144" y="91"/>
                      </a:lnTo>
                      <a:lnTo>
                        <a:pt x="143" y="92"/>
                      </a:lnTo>
                      <a:lnTo>
                        <a:pt x="142" y="94"/>
                      </a:lnTo>
                      <a:lnTo>
                        <a:pt x="140" y="96"/>
                      </a:lnTo>
                      <a:lnTo>
                        <a:pt x="137" y="96"/>
                      </a:lnTo>
                      <a:lnTo>
                        <a:pt x="134" y="96"/>
                      </a:lnTo>
                      <a:lnTo>
                        <a:pt x="132" y="96"/>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052" name="Freeform 1204">
                  <a:extLst>
                    <a:ext uri="{FF2B5EF4-FFF2-40B4-BE49-F238E27FC236}">
                      <a16:creationId xmlns:a16="http://schemas.microsoft.com/office/drawing/2014/main" id="{73CE23D2-A948-168C-7CDA-16F2135BC7CA}"/>
                    </a:ext>
                  </a:extLst>
                </p:cNvPr>
                <p:cNvSpPr>
                  <a:spLocks noEditPoints="1"/>
                </p:cNvSpPr>
                <p:nvPr/>
              </p:nvSpPr>
              <p:spPr bwMode="auto">
                <a:xfrm>
                  <a:off x="701" y="1504"/>
                  <a:ext cx="195" cy="41"/>
                </a:xfrm>
                <a:custGeom>
                  <a:avLst/>
                  <a:gdLst>
                    <a:gd name="T0" fmla="*/ 1 w 584"/>
                    <a:gd name="T1" fmla="*/ 3 h 124"/>
                    <a:gd name="T2" fmla="*/ 21 w 584"/>
                    <a:gd name="T3" fmla="*/ 0 h 124"/>
                    <a:gd name="T4" fmla="*/ 21 w 584"/>
                    <a:gd name="T5" fmla="*/ 0 h 124"/>
                    <a:gd name="T6" fmla="*/ 21 w 584"/>
                    <a:gd name="T7" fmla="*/ 0 h 124"/>
                    <a:gd name="T8" fmla="*/ 22 w 584"/>
                    <a:gd name="T9" fmla="*/ 0 h 124"/>
                    <a:gd name="T10" fmla="*/ 22 w 584"/>
                    <a:gd name="T11" fmla="*/ 0 h 124"/>
                    <a:gd name="T12" fmla="*/ 22 w 584"/>
                    <a:gd name="T13" fmla="*/ 0 h 124"/>
                    <a:gd name="T14" fmla="*/ 22 w 584"/>
                    <a:gd name="T15" fmla="*/ 0 h 124"/>
                    <a:gd name="T16" fmla="*/ 22 w 584"/>
                    <a:gd name="T17" fmla="*/ 0 h 124"/>
                    <a:gd name="T18" fmla="*/ 22 w 584"/>
                    <a:gd name="T19" fmla="*/ 0 h 124"/>
                    <a:gd name="T20" fmla="*/ 22 w 584"/>
                    <a:gd name="T21" fmla="*/ 0 h 124"/>
                    <a:gd name="T22" fmla="*/ 22 w 584"/>
                    <a:gd name="T23" fmla="*/ 0 h 124"/>
                    <a:gd name="T24" fmla="*/ 21 w 584"/>
                    <a:gd name="T25" fmla="*/ 0 h 124"/>
                    <a:gd name="T26" fmla="*/ 21 w 584"/>
                    <a:gd name="T27" fmla="*/ 0 h 124"/>
                    <a:gd name="T28" fmla="*/ 1 w 584"/>
                    <a:gd name="T29" fmla="*/ 4 h 124"/>
                    <a:gd name="T30" fmla="*/ 1 w 584"/>
                    <a:gd name="T31" fmla="*/ 4 h 124"/>
                    <a:gd name="T32" fmla="*/ 0 w 584"/>
                    <a:gd name="T33" fmla="*/ 4 h 124"/>
                    <a:gd name="T34" fmla="*/ 0 w 584"/>
                    <a:gd name="T35" fmla="*/ 3 h 124"/>
                    <a:gd name="T36" fmla="*/ 0 w 584"/>
                    <a:gd name="T37" fmla="*/ 3 h 124"/>
                    <a:gd name="T38" fmla="*/ 0 w 584"/>
                    <a:gd name="T39" fmla="*/ 3 h 124"/>
                    <a:gd name="T40" fmla="*/ 0 w 584"/>
                    <a:gd name="T41" fmla="*/ 3 h 124"/>
                    <a:gd name="T42" fmla="*/ 0 w 584"/>
                    <a:gd name="T43" fmla="*/ 3 h 124"/>
                    <a:gd name="T44" fmla="*/ 0 w 584"/>
                    <a:gd name="T45" fmla="*/ 3 h 124"/>
                    <a:gd name="T46" fmla="*/ 0 w 584"/>
                    <a:gd name="T47" fmla="*/ 3 h 124"/>
                    <a:gd name="T48" fmla="*/ 0 w 584"/>
                    <a:gd name="T49" fmla="*/ 3 h 124"/>
                    <a:gd name="T50" fmla="*/ 0 w 584"/>
                    <a:gd name="T51" fmla="*/ 3 h 124"/>
                    <a:gd name="T52" fmla="*/ 1 w 584"/>
                    <a:gd name="T53" fmla="*/ 3 h 124"/>
                    <a:gd name="T54" fmla="*/ 1 w 584"/>
                    <a:gd name="T55" fmla="*/ 3 h 124"/>
                    <a:gd name="T56" fmla="*/ 5 w 584"/>
                    <a:gd name="T57" fmla="*/ 5 h 124"/>
                    <a:gd name="T58" fmla="*/ 0 w 584"/>
                    <a:gd name="T59" fmla="*/ 3 h 124"/>
                    <a:gd name="T60" fmla="*/ 4 w 584"/>
                    <a:gd name="T61" fmla="*/ 1 h 124"/>
                    <a:gd name="T62" fmla="*/ 4 w 584"/>
                    <a:gd name="T63" fmla="*/ 1 h 124"/>
                    <a:gd name="T64" fmla="*/ 4 w 584"/>
                    <a:gd name="T65" fmla="*/ 1 h 124"/>
                    <a:gd name="T66" fmla="*/ 4 w 584"/>
                    <a:gd name="T67" fmla="*/ 1 h 124"/>
                    <a:gd name="T68" fmla="*/ 4 w 584"/>
                    <a:gd name="T69" fmla="*/ 1 h 124"/>
                    <a:gd name="T70" fmla="*/ 4 w 584"/>
                    <a:gd name="T71" fmla="*/ 1 h 124"/>
                    <a:gd name="T72" fmla="*/ 4 w 584"/>
                    <a:gd name="T73" fmla="*/ 1 h 124"/>
                    <a:gd name="T74" fmla="*/ 4 w 584"/>
                    <a:gd name="T75" fmla="*/ 1 h 124"/>
                    <a:gd name="T76" fmla="*/ 4 w 584"/>
                    <a:gd name="T77" fmla="*/ 1 h 124"/>
                    <a:gd name="T78" fmla="*/ 4 w 584"/>
                    <a:gd name="T79" fmla="*/ 1 h 124"/>
                    <a:gd name="T80" fmla="*/ 4 w 584"/>
                    <a:gd name="T81" fmla="*/ 1 h 124"/>
                    <a:gd name="T82" fmla="*/ 4 w 584"/>
                    <a:gd name="T83" fmla="*/ 1 h 124"/>
                    <a:gd name="T84" fmla="*/ 4 w 584"/>
                    <a:gd name="T85" fmla="*/ 1 h 124"/>
                    <a:gd name="T86" fmla="*/ 1 w 584"/>
                    <a:gd name="T87" fmla="*/ 4 h 124"/>
                    <a:gd name="T88" fmla="*/ 1 w 584"/>
                    <a:gd name="T89" fmla="*/ 3 h 124"/>
                    <a:gd name="T90" fmla="*/ 5 w 584"/>
                    <a:gd name="T91" fmla="*/ 4 h 124"/>
                    <a:gd name="T92" fmla="*/ 5 w 584"/>
                    <a:gd name="T93" fmla="*/ 4 h 124"/>
                    <a:gd name="T94" fmla="*/ 5 w 584"/>
                    <a:gd name="T95" fmla="*/ 4 h 124"/>
                    <a:gd name="T96" fmla="*/ 5 w 584"/>
                    <a:gd name="T97" fmla="*/ 4 h 124"/>
                    <a:gd name="T98" fmla="*/ 5 w 584"/>
                    <a:gd name="T99" fmla="*/ 4 h 124"/>
                    <a:gd name="T100" fmla="*/ 5 w 584"/>
                    <a:gd name="T101" fmla="*/ 4 h 124"/>
                    <a:gd name="T102" fmla="*/ 5 w 584"/>
                    <a:gd name="T103" fmla="*/ 4 h 124"/>
                    <a:gd name="T104" fmla="*/ 5 w 584"/>
                    <a:gd name="T105" fmla="*/ 4 h 124"/>
                    <a:gd name="T106" fmla="*/ 5 w 584"/>
                    <a:gd name="T107" fmla="*/ 4 h 124"/>
                    <a:gd name="T108" fmla="*/ 5 w 584"/>
                    <a:gd name="T109" fmla="*/ 4 h 124"/>
                    <a:gd name="T110" fmla="*/ 5 w 584"/>
                    <a:gd name="T111" fmla="*/ 5 h 124"/>
                    <a:gd name="T112" fmla="*/ 5 w 584"/>
                    <a:gd name="T113" fmla="*/ 5 h 124"/>
                    <a:gd name="T114" fmla="*/ 5 w 584"/>
                    <a:gd name="T115" fmla="*/ 5 h 124"/>
                    <a:gd name="T116" fmla="*/ 5 w 584"/>
                    <a:gd name="T117" fmla="*/ 5 h 12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584" h="124">
                      <a:moveTo>
                        <a:pt x="15" y="87"/>
                      </a:moveTo>
                      <a:lnTo>
                        <a:pt x="572" y="0"/>
                      </a:lnTo>
                      <a:lnTo>
                        <a:pt x="576" y="0"/>
                      </a:lnTo>
                      <a:lnTo>
                        <a:pt x="579" y="1"/>
                      </a:lnTo>
                      <a:lnTo>
                        <a:pt x="582" y="2"/>
                      </a:lnTo>
                      <a:lnTo>
                        <a:pt x="583" y="3"/>
                      </a:lnTo>
                      <a:lnTo>
                        <a:pt x="583" y="4"/>
                      </a:lnTo>
                      <a:lnTo>
                        <a:pt x="584" y="5"/>
                      </a:lnTo>
                      <a:lnTo>
                        <a:pt x="583" y="8"/>
                      </a:lnTo>
                      <a:lnTo>
                        <a:pt x="583" y="9"/>
                      </a:lnTo>
                      <a:lnTo>
                        <a:pt x="582" y="10"/>
                      </a:lnTo>
                      <a:lnTo>
                        <a:pt x="580" y="10"/>
                      </a:lnTo>
                      <a:lnTo>
                        <a:pt x="579" y="11"/>
                      </a:lnTo>
                      <a:lnTo>
                        <a:pt x="576" y="12"/>
                      </a:lnTo>
                      <a:lnTo>
                        <a:pt x="20" y="99"/>
                      </a:lnTo>
                      <a:lnTo>
                        <a:pt x="15" y="99"/>
                      </a:lnTo>
                      <a:lnTo>
                        <a:pt x="12" y="98"/>
                      </a:lnTo>
                      <a:lnTo>
                        <a:pt x="10" y="95"/>
                      </a:lnTo>
                      <a:lnTo>
                        <a:pt x="9" y="95"/>
                      </a:lnTo>
                      <a:lnTo>
                        <a:pt x="8" y="93"/>
                      </a:lnTo>
                      <a:lnTo>
                        <a:pt x="8" y="92"/>
                      </a:lnTo>
                      <a:lnTo>
                        <a:pt x="8" y="91"/>
                      </a:lnTo>
                      <a:lnTo>
                        <a:pt x="9" y="90"/>
                      </a:lnTo>
                      <a:lnTo>
                        <a:pt x="9" y="89"/>
                      </a:lnTo>
                      <a:lnTo>
                        <a:pt x="10" y="88"/>
                      </a:lnTo>
                      <a:lnTo>
                        <a:pt x="12" y="87"/>
                      </a:lnTo>
                      <a:lnTo>
                        <a:pt x="15" y="87"/>
                      </a:lnTo>
                      <a:close/>
                      <a:moveTo>
                        <a:pt x="133" y="124"/>
                      </a:moveTo>
                      <a:lnTo>
                        <a:pt x="0" y="95"/>
                      </a:lnTo>
                      <a:lnTo>
                        <a:pt x="101" y="31"/>
                      </a:lnTo>
                      <a:lnTo>
                        <a:pt x="104" y="30"/>
                      </a:lnTo>
                      <a:lnTo>
                        <a:pt x="107" y="30"/>
                      </a:lnTo>
                      <a:lnTo>
                        <a:pt x="111" y="30"/>
                      </a:lnTo>
                      <a:lnTo>
                        <a:pt x="114" y="32"/>
                      </a:lnTo>
                      <a:lnTo>
                        <a:pt x="115" y="32"/>
                      </a:lnTo>
                      <a:lnTo>
                        <a:pt x="116" y="33"/>
                      </a:lnTo>
                      <a:lnTo>
                        <a:pt x="116" y="35"/>
                      </a:lnTo>
                      <a:lnTo>
                        <a:pt x="116" y="36"/>
                      </a:lnTo>
                      <a:lnTo>
                        <a:pt x="116" y="37"/>
                      </a:lnTo>
                      <a:lnTo>
                        <a:pt x="115" y="38"/>
                      </a:lnTo>
                      <a:lnTo>
                        <a:pt x="115" y="39"/>
                      </a:lnTo>
                      <a:lnTo>
                        <a:pt x="114" y="40"/>
                      </a:lnTo>
                      <a:lnTo>
                        <a:pt x="23" y="96"/>
                      </a:lnTo>
                      <a:lnTo>
                        <a:pt x="20" y="87"/>
                      </a:lnTo>
                      <a:lnTo>
                        <a:pt x="138" y="111"/>
                      </a:lnTo>
                      <a:lnTo>
                        <a:pt x="141" y="113"/>
                      </a:lnTo>
                      <a:lnTo>
                        <a:pt x="142" y="113"/>
                      </a:lnTo>
                      <a:lnTo>
                        <a:pt x="143" y="114"/>
                      </a:lnTo>
                      <a:lnTo>
                        <a:pt x="144" y="115"/>
                      </a:lnTo>
                      <a:lnTo>
                        <a:pt x="144" y="116"/>
                      </a:lnTo>
                      <a:lnTo>
                        <a:pt x="144" y="118"/>
                      </a:lnTo>
                      <a:lnTo>
                        <a:pt x="143" y="119"/>
                      </a:lnTo>
                      <a:lnTo>
                        <a:pt x="143" y="121"/>
                      </a:lnTo>
                      <a:lnTo>
                        <a:pt x="142" y="122"/>
                      </a:lnTo>
                      <a:lnTo>
                        <a:pt x="139" y="123"/>
                      </a:lnTo>
                      <a:lnTo>
                        <a:pt x="136" y="124"/>
                      </a:lnTo>
                      <a:lnTo>
                        <a:pt x="133" y="1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053" name="Freeform 1205">
                  <a:extLst>
                    <a:ext uri="{FF2B5EF4-FFF2-40B4-BE49-F238E27FC236}">
                      <a16:creationId xmlns:a16="http://schemas.microsoft.com/office/drawing/2014/main" id="{3682B552-9723-8C4E-651F-0810D01C8255}"/>
                    </a:ext>
                  </a:extLst>
                </p:cNvPr>
                <p:cNvSpPr>
                  <a:spLocks/>
                </p:cNvSpPr>
                <p:nvPr/>
              </p:nvSpPr>
              <p:spPr bwMode="auto">
                <a:xfrm>
                  <a:off x="704" y="1504"/>
                  <a:ext cx="192" cy="33"/>
                </a:xfrm>
                <a:custGeom>
                  <a:avLst/>
                  <a:gdLst>
                    <a:gd name="T0" fmla="*/ 0 w 576"/>
                    <a:gd name="T1" fmla="*/ 3 h 99"/>
                    <a:gd name="T2" fmla="*/ 21 w 576"/>
                    <a:gd name="T3" fmla="*/ 0 h 99"/>
                    <a:gd name="T4" fmla="*/ 21 w 576"/>
                    <a:gd name="T5" fmla="*/ 0 h 99"/>
                    <a:gd name="T6" fmla="*/ 21 w 576"/>
                    <a:gd name="T7" fmla="*/ 0 h 99"/>
                    <a:gd name="T8" fmla="*/ 21 w 576"/>
                    <a:gd name="T9" fmla="*/ 0 h 99"/>
                    <a:gd name="T10" fmla="*/ 21 w 576"/>
                    <a:gd name="T11" fmla="*/ 0 h 99"/>
                    <a:gd name="T12" fmla="*/ 21 w 576"/>
                    <a:gd name="T13" fmla="*/ 0 h 99"/>
                    <a:gd name="T14" fmla="*/ 21 w 576"/>
                    <a:gd name="T15" fmla="*/ 0 h 99"/>
                    <a:gd name="T16" fmla="*/ 21 w 576"/>
                    <a:gd name="T17" fmla="*/ 0 h 99"/>
                    <a:gd name="T18" fmla="*/ 21 w 576"/>
                    <a:gd name="T19" fmla="*/ 0 h 99"/>
                    <a:gd name="T20" fmla="*/ 21 w 576"/>
                    <a:gd name="T21" fmla="*/ 0 h 99"/>
                    <a:gd name="T22" fmla="*/ 21 w 576"/>
                    <a:gd name="T23" fmla="*/ 0 h 99"/>
                    <a:gd name="T24" fmla="*/ 21 w 576"/>
                    <a:gd name="T25" fmla="*/ 0 h 99"/>
                    <a:gd name="T26" fmla="*/ 21 w 576"/>
                    <a:gd name="T27" fmla="*/ 0 h 99"/>
                    <a:gd name="T28" fmla="*/ 0 w 576"/>
                    <a:gd name="T29" fmla="*/ 4 h 99"/>
                    <a:gd name="T30" fmla="*/ 0 w 576"/>
                    <a:gd name="T31" fmla="*/ 4 h 99"/>
                    <a:gd name="T32" fmla="*/ 0 w 576"/>
                    <a:gd name="T33" fmla="*/ 4 h 99"/>
                    <a:gd name="T34" fmla="*/ 0 w 576"/>
                    <a:gd name="T35" fmla="*/ 4 h 99"/>
                    <a:gd name="T36" fmla="*/ 0 w 576"/>
                    <a:gd name="T37" fmla="*/ 4 h 99"/>
                    <a:gd name="T38" fmla="*/ 0 w 576"/>
                    <a:gd name="T39" fmla="*/ 3 h 99"/>
                    <a:gd name="T40" fmla="*/ 0 w 576"/>
                    <a:gd name="T41" fmla="*/ 3 h 99"/>
                    <a:gd name="T42" fmla="*/ 0 w 576"/>
                    <a:gd name="T43" fmla="*/ 3 h 99"/>
                    <a:gd name="T44" fmla="*/ 0 w 576"/>
                    <a:gd name="T45" fmla="*/ 3 h 99"/>
                    <a:gd name="T46" fmla="*/ 0 w 576"/>
                    <a:gd name="T47" fmla="*/ 3 h 99"/>
                    <a:gd name="T48" fmla="*/ 0 w 576"/>
                    <a:gd name="T49" fmla="*/ 3 h 99"/>
                    <a:gd name="T50" fmla="*/ 0 w 576"/>
                    <a:gd name="T51" fmla="*/ 3 h 99"/>
                    <a:gd name="T52" fmla="*/ 0 w 576"/>
                    <a:gd name="T53" fmla="*/ 3 h 99"/>
                    <a:gd name="T54" fmla="*/ 0 w 576"/>
                    <a:gd name="T55" fmla="*/ 3 h 9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76" h="99">
                      <a:moveTo>
                        <a:pt x="7" y="87"/>
                      </a:moveTo>
                      <a:lnTo>
                        <a:pt x="564" y="0"/>
                      </a:lnTo>
                      <a:lnTo>
                        <a:pt x="568" y="0"/>
                      </a:lnTo>
                      <a:lnTo>
                        <a:pt x="571" y="1"/>
                      </a:lnTo>
                      <a:lnTo>
                        <a:pt x="574" y="2"/>
                      </a:lnTo>
                      <a:lnTo>
                        <a:pt x="575" y="3"/>
                      </a:lnTo>
                      <a:lnTo>
                        <a:pt x="575" y="4"/>
                      </a:lnTo>
                      <a:lnTo>
                        <a:pt x="576" y="5"/>
                      </a:lnTo>
                      <a:lnTo>
                        <a:pt x="575" y="8"/>
                      </a:lnTo>
                      <a:lnTo>
                        <a:pt x="575" y="9"/>
                      </a:lnTo>
                      <a:lnTo>
                        <a:pt x="574" y="10"/>
                      </a:lnTo>
                      <a:lnTo>
                        <a:pt x="572" y="10"/>
                      </a:lnTo>
                      <a:lnTo>
                        <a:pt x="571" y="11"/>
                      </a:lnTo>
                      <a:lnTo>
                        <a:pt x="568" y="12"/>
                      </a:lnTo>
                      <a:lnTo>
                        <a:pt x="12" y="99"/>
                      </a:lnTo>
                      <a:lnTo>
                        <a:pt x="7" y="99"/>
                      </a:lnTo>
                      <a:lnTo>
                        <a:pt x="4" y="98"/>
                      </a:lnTo>
                      <a:lnTo>
                        <a:pt x="2" y="95"/>
                      </a:lnTo>
                      <a:lnTo>
                        <a:pt x="1" y="95"/>
                      </a:lnTo>
                      <a:lnTo>
                        <a:pt x="0" y="93"/>
                      </a:lnTo>
                      <a:lnTo>
                        <a:pt x="0" y="92"/>
                      </a:lnTo>
                      <a:lnTo>
                        <a:pt x="0" y="91"/>
                      </a:lnTo>
                      <a:lnTo>
                        <a:pt x="1" y="90"/>
                      </a:lnTo>
                      <a:lnTo>
                        <a:pt x="1" y="89"/>
                      </a:lnTo>
                      <a:lnTo>
                        <a:pt x="2" y="88"/>
                      </a:lnTo>
                      <a:lnTo>
                        <a:pt x="4" y="87"/>
                      </a:lnTo>
                      <a:lnTo>
                        <a:pt x="7" y="87"/>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054" name="Freeform 1206">
                  <a:extLst>
                    <a:ext uri="{FF2B5EF4-FFF2-40B4-BE49-F238E27FC236}">
                      <a16:creationId xmlns:a16="http://schemas.microsoft.com/office/drawing/2014/main" id="{F788DEC7-EE45-4D72-C7BC-E4CD70F69400}"/>
                    </a:ext>
                  </a:extLst>
                </p:cNvPr>
                <p:cNvSpPr>
                  <a:spLocks/>
                </p:cNvSpPr>
                <p:nvPr/>
              </p:nvSpPr>
              <p:spPr bwMode="auto">
                <a:xfrm>
                  <a:off x="701" y="1514"/>
                  <a:ext cx="48" cy="31"/>
                </a:xfrm>
                <a:custGeom>
                  <a:avLst/>
                  <a:gdLst>
                    <a:gd name="T0" fmla="*/ 5 w 144"/>
                    <a:gd name="T1" fmla="*/ 3 h 94"/>
                    <a:gd name="T2" fmla="*/ 0 w 144"/>
                    <a:gd name="T3" fmla="*/ 2 h 94"/>
                    <a:gd name="T4" fmla="*/ 4 w 144"/>
                    <a:gd name="T5" fmla="*/ 0 h 94"/>
                    <a:gd name="T6" fmla="*/ 4 w 144"/>
                    <a:gd name="T7" fmla="*/ 0 h 94"/>
                    <a:gd name="T8" fmla="*/ 4 w 144"/>
                    <a:gd name="T9" fmla="*/ 0 h 94"/>
                    <a:gd name="T10" fmla="*/ 4 w 144"/>
                    <a:gd name="T11" fmla="*/ 0 h 94"/>
                    <a:gd name="T12" fmla="*/ 4 w 144"/>
                    <a:gd name="T13" fmla="*/ 0 h 94"/>
                    <a:gd name="T14" fmla="*/ 4 w 144"/>
                    <a:gd name="T15" fmla="*/ 0 h 94"/>
                    <a:gd name="T16" fmla="*/ 4 w 144"/>
                    <a:gd name="T17" fmla="*/ 0 h 94"/>
                    <a:gd name="T18" fmla="*/ 4 w 144"/>
                    <a:gd name="T19" fmla="*/ 0 h 94"/>
                    <a:gd name="T20" fmla="*/ 4 w 144"/>
                    <a:gd name="T21" fmla="*/ 0 h 94"/>
                    <a:gd name="T22" fmla="*/ 4 w 144"/>
                    <a:gd name="T23" fmla="*/ 0 h 94"/>
                    <a:gd name="T24" fmla="*/ 4 w 144"/>
                    <a:gd name="T25" fmla="*/ 0 h 94"/>
                    <a:gd name="T26" fmla="*/ 4 w 144"/>
                    <a:gd name="T27" fmla="*/ 0 h 94"/>
                    <a:gd name="T28" fmla="*/ 4 w 144"/>
                    <a:gd name="T29" fmla="*/ 0 h 94"/>
                    <a:gd name="T30" fmla="*/ 1 w 144"/>
                    <a:gd name="T31" fmla="*/ 2 h 94"/>
                    <a:gd name="T32" fmla="*/ 1 w 144"/>
                    <a:gd name="T33" fmla="*/ 2 h 94"/>
                    <a:gd name="T34" fmla="*/ 5 w 144"/>
                    <a:gd name="T35" fmla="*/ 3 h 94"/>
                    <a:gd name="T36" fmla="*/ 5 w 144"/>
                    <a:gd name="T37" fmla="*/ 3 h 94"/>
                    <a:gd name="T38" fmla="*/ 5 w 144"/>
                    <a:gd name="T39" fmla="*/ 3 h 94"/>
                    <a:gd name="T40" fmla="*/ 5 w 144"/>
                    <a:gd name="T41" fmla="*/ 3 h 94"/>
                    <a:gd name="T42" fmla="*/ 5 w 144"/>
                    <a:gd name="T43" fmla="*/ 3 h 94"/>
                    <a:gd name="T44" fmla="*/ 5 w 144"/>
                    <a:gd name="T45" fmla="*/ 3 h 94"/>
                    <a:gd name="T46" fmla="*/ 5 w 144"/>
                    <a:gd name="T47" fmla="*/ 3 h 94"/>
                    <a:gd name="T48" fmla="*/ 5 w 144"/>
                    <a:gd name="T49" fmla="*/ 3 h 94"/>
                    <a:gd name="T50" fmla="*/ 5 w 144"/>
                    <a:gd name="T51" fmla="*/ 3 h 94"/>
                    <a:gd name="T52" fmla="*/ 5 w 144"/>
                    <a:gd name="T53" fmla="*/ 3 h 94"/>
                    <a:gd name="T54" fmla="*/ 5 w 144"/>
                    <a:gd name="T55" fmla="*/ 3 h 94"/>
                    <a:gd name="T56" fmla="*/ 5 w 144"/>
                    <a:gd name="T57" fmla="*/ 3 h 94"/>
                    <a:gd name="T58" fmla="*/ 5 w 144"/>
                    <a:gd name="T59" fmla="*/ 3 h 94"/>
                    <a:gd name="T60" fmla="*/ 5 w 144"/>
                    <a:gd name="T61" fmla="*/ 3 h 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44" h="94">
                      <a:moveTo>
                        <a:pt x="133" y="94"/>
                      </a:moveTo>
                      <a:lnTo>
                        <a:pt x="0" y="65"/>
                      </a:lnTo>
                      <a:lnTo>
                        <a:pt x="101" y="1"/>
                      </a:lnTo>
                      <a:lnTo>
                        <a:pt x="104" y="0"/>
                      </a:lnTo>
                      <a:lnTo>
                        <a:pt x="107" y="0"/>
                      </a:lnTo>
                      <a:lnTo>
                        <a:pt x="111" y="0"/>
                      </a:lnTo>
                      <a:lnTo>
                        <a:pt x="114" y="2"/>
                      </a:lnTo>
                      <a:lnTo>
                        <a:pt x="115" y="2"/>
                      </a:lnTo>
                      <a:lnTo>
                        <a:pt x="116" y="3"/>
                      </a:lnTo>
                      <a:lnTo>
                        <a:pt x="116" y="5"/>
                      </a:lnTo>
                      <a:lnTo>
                        <a:pt x="116" y="6"/>
                      </a:lnTo>
                      <a:lnTo>
                        <a:pt x="116" y="7"/>
                      </a:lnTo>
                      <a:lnTo>
                        <a:pt x="115" y="8"/>
                      </a:lnTo>
                      <a:lnTo>
                        <a:pt x="115" y="9"/>
                      </a:lnTo>
                      <a:lnTo>
                        <a:pt x="114" y="10"/>
                      </a:lnTo>
                      <a:lnTo>
                        <a:pt x="23" y="66"/>
                      </a:lnTo>
                      <a:lnTo>
                        <a:pt x="20" y="57"/>
                      </a:lnTo>
                      <a:lnTo>
                        <a:pt x="138" y="81"/>
                      </a:lnTo>
                      <a:lnTo>
                        <a:pt x="141" y="83"/>
                      </a:lnTo>
                      <a:lnTo>
                        <a:pt x="142" y="83"/>
                      </a:lnTo>
                      <a:lnTo>
                        <a:pt x="143" y="84"/>
                      </a:lnTo>
                      <a:lnTo>
                        <a:pt x="144" y="85"/>
                      </a:lnTo>
                      <a:lnTo>
                        <a:pt x="144" y="86"/>
                      </a:lnTo>
                      <a:lnTo>
                        <a:pt x="144" y="88"/>
                      </a:lnTo>
                      <a:lnTo>
                        <a:pt x="143" y="89"/>
                      </a:lnTo>
                      <a:lnTo>
                        <a:pt x="143" y="91"/>
                      </a:lnTo>
                      <a:lnTo>
                        <a:pt x="142" y="92"/>
                      </a:lnTo>
                      <a:lnTo>
                        <a:pt x="139" y="93"/>
                      </a:lnTo>
                      <a:lnTo>
                        <a:pt x="136" y="94"/>
                      </a:lnTo>
                      <a:lnTo>
                        <a:pt x="133" y="94"/>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055" name="Freeform 1207">
                  <a:extLst>
                    <a:ext uri="{FF2B5EF4-FFF2-40B4-BE49-F238E27FC236}">
                      <a16:creationId xmlns:a16="http://schemas.microsoft.com/office/drawing/2014/main" id="{1FD5FC4D-A2ED-6C8F-F1D7-CBA7A998296D}"/>
                    </a:ext>
                  </a:extLst>
                </p:cNvPr>
                <p:cNvSpPr>
                  <a:spLocks noEditPoints="1"/>
                </p:cNvSpPr>
                <p:nvPr/>
              </p:nvSpPr>
              <p:spPr bwMode="auto">
                <a:xfrm>
                  <a:off x="2291" y="2719"/>
                  <a:ext cx="48" cy="153"/>
                </a:xfrm>
                <a:custGeom>
                  <a:avLst/>
                  <a:gdLst>
                    <a:gd name="T0" fmla="*/ 5 w 144"/>
                    <a:gd name="T1" fmla="*/ 0 h 461"/>
                    <a:gd name="T2" fmla="*/ 2 w 144"/>
                    <a:gd name="T3" fmla="*/ 15 h 461"/>
                    <a:gd name="T4" fmla="*/ 2 w 144"/>
                    <a:gd name="T5" fmla="*/ 15 h 461"/>
                    <a:gd name="T6" fmla="*/ 2 w 144"/>
                    <a:gd name="T7" fmla="*/ 15 h 461"/>
                    <a:gd name="T8" fmla="*/ 2 w 144"/>
                    <a:gd name="T9" fmla="*/ 15 h 461"/>
                    <a:gd name="T10" fmla="*/ 2 w 144"/>
                    <a:gd name="T11" fmla="*/ 15 h 461"/>
                    <a:gd name="T12" fmla="*/ 2 w 144"/>
                    <a:gd name="T13" fmla="*/ 15 h 461"/>
                    <a:gd name="T14" fmla="*/ 2 w 144"/>
                    <a:gd name="T15" fmla="*/ 15 h 461"/>
                    <a:gd name="T16" fmla="*/ 2 w 144"/>
                    <a:gd name="T17" fmla="*/ 15 h 461"/>
                    <a:gd name="T18" fmla="*/ 2 w 144"/>
                    <a:gd name="T19" fmla="*/ 15 h 461"/>
                    <a:gd name="T20" fmla="*/ 2 w 144"/>
                    <a:gd name="T21" fmla="*/ 15 h 461"/>
                    <a:gd name="T22" fmla="*/ 2 w 144"/>
                    <a:gd name="T23" fmla="*/ 15 h 461"/>
                    <a:gd name="T24" fmla="*/ 2 w 144"/>
                    <a:gd name="T25" fmla="*/ 15 h 461"/>
                    <a:gd name="T26" fmla="*/ 2 w 144"/>
                    <a:gd name="T27" fmla="*/ 15 h 461"/>
                    <a:gd name="T28" fmla="*/ 2 w 144"/>
                    <a:gd name="T29" fmla="*/ 15 h 461"/>
                    <a:gd name="T30" fmla="*/ 5 w 144"/>
                    <a:gd name="T31" fmla="*/ 0 h 461"/>
                    <a:gd name="T32" fmla="*/ 5 w 144"/>
                    <a:gd name="T33" fmla="*/ 0 h 461"/>
                    <a:gd name="T34" fmla="*/ 5 w 144"/>
                    <a:gd name="T35" fmla="*/ 0 h 461"/>
                    <a:gd name="T36" fmla="*/ 5 w 144"/>
                    <a:gd name="T37" fmla="*/ 0 h 461"/>
                    <a:gd name="T38" fmla="*/ 5 w 144"/>
                    <a:gd name="T39" fmla="*/ 0 h 461"/>
                    <a:gd name="T40" fmla="*/ 5 w 144"/>
                    <a:gd name="T41" fmla="*/ 0 h 461"/>
                    <a:gd name="T42" fmla="*/ 5 w 144"/>
                    <a:gd name="T43" fmla="*/ 0 h 461"/>
                    <a:gd name="T44" fmla="*/ 5 w 144"/>
                    <a:gd name="T45" fmla="*/ 0 h 461"/>
                    <a:gd name="T46" fmla="*/ 5 w 144"/>
                    <a:gd name="T47" fmla="*/ 0 h 461"/>
                    <a:gd name="T48" fmla="*/ 5 w 144"/>
                    <a:gd name="T49" fmla="*/ 0 h 461"/>
                    <a:gd name="T50" fmla="*/ 5 w 144"/>
                    <a:gd name="T51" fmla="*/ 0 h 461"/>
                    <a:gd name="T52" fmla="*/ 5 w 144"/>
                    <a:gd name="T53" fmla="*/ 0 h 461"/>
                    <a:gd name="T54" fmla="*/ 5 w 144"/>
                    <a:gd name="T55" fmla="*/ 0 h 461"/>
                    <a:gd name="T56" fmla="*/ 5 w 144"/>
                    <a:gd name="T57" fmla="*/ 0 h 461"/>
                    <a:gd name="T58" fmla="*/ 5 w 144"/>
                    <a:gd name="T59" fmla="*/ 0 h 461"/>
                    <a:gd name="T60" fmla="*/ 4 w 144"/>
                    <a:gd name="T61" fmla="*/ 14 h 461"/>
                    <a:gd name="T62" fmla="*/ 1 w 144"/>
                    <a:gd name="T63" fmla="*/ 17 h 461"/>
                    <a:gd name="T64" fmla="*/ 0 w 144"/>
                    <a:gd name="T65" fmla="*/ 14 h 461"/>
                    <a:gd name="T66" fmla="*/ 4 w 144"/>
                    <a:gd name="T67" fmla="*/ 14 h 461"/>
                    <a:gd name="T68" fmla="*/ 4 w 144"/>
                    <a:gd name="T69" fmla="*/ 14 h 46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44" h="461">
                      <a:moveTo>
                        <a:pt x="144" y="6"/>
                      </a:moveTo>
                      <a:lnTo>
                        <a:pt x="57" y="402"/>
                      </a:lnTo>
                      <a:lnTo>
                        <a:pt x="57" y="403"/>
                      </a:lnTo>
                      <a:lnTo>
                        <a:pt x="56" y="404"/>
                      </a:lnTo>
                      <a:lnTo>
                        <a:pt x="55" y="405"/>
                      </a:lnTo>
                      <a:lnTo>
                        <a:pt x="54" y="405"/>
                      </a:lnTo>
                      <a:lnTo>
                        <a:pt x="51" y="406"/>
                      </a:lnTo>
                      <a:lnTo>
                        <a:pt x="48" y="406"/>
                      </a:lnTo>
                      <a:lnTo>
                        <a:pt x="46" y="406"/>
                      </a:lnTo>
                      <a:lnTo>
                        <a:pt x="45" y="406"/>
                      </a:lnTo>
                      <a:lnTo>
                        <a:pt x="43" y="404"/>
                      </a:lnTo>
                      <a:lnTo>
                        <a:pt x="42" y="403"/>
                      </a:lnTo>
                      <a:lnTo>
                        <a:pt x="41" y="402"/>
                      </a:lnTo>
                      <a:lnTo>
                        <a:pt x="41" y="401"/>
                      </a:lnTo>
                      <a:lnTo>
                        <a:pt x="41" y="400"/>
                      </a:lnTo>
                      <a:lnTo>
                        <a:pt x="126" y="4"/>
                      </a:lnTo>
                      <a:lnTo>
                        <a:pt x="128" y="3"/>
                      </a:lnTo>
                      <a:lnTo>
                        <a:pt x="129" y="2"/>
                      </a:lnTo>
                      <a:lnTo>
                        <a:pt x="131" y="1"/>
                      </a:lnTo>
                      <a:lnTo>
                        <a:pt x="134" y="0"/>
                      </a:lnTo>
                      <a:lnTo>
                        <a:pt x="135" y="0"/>
                      </a:lnTo>
                      <a:lnTo>
                        <a:pt x="137" y="0"/>
                      </a:lnTo>
                      <a:lnTo>
                        <a:pt x="140" y="0"/>
                      </a:lnTo>
                      <a:lnTo>
                        <a:pt x="141" y="1"/>
                      </a:lnTo>
                      <a:lnTo>
                        <a:pt x="143" y="2"/>
                      </a:lnTo>
                      <a:lnTo>
                        <a:pt x="143" y="3"/>
                      </a:lnTo>
                      <a:lnTo>
                        <a:pt x="144" y="4"/>
                      </a:lnTo>
                      <a:lnTo>
                        <a:pt x="144" y="5"/>
                      </a:lnTo>
                      <a:lnTo>
                        <a:pt x="144" y="6"/>
                      </a:lnTo>
                      <a:close/>
                      <a:moveTo>
                        <a:pt x="105" y="394"/>
                      </a:moveTo>
                      <a:lnTo>
                        <a:pt x="36" y="461"/>
                      </a:lnTo>
                      <a:lnTo>
                        <a:pt x="0" y="383"/>
                      </a:lnTo>
                      <a:lnTo>
                        <a:pt x="105" y="39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056" name="Freeform 1208">
                  <a:extLst>
                    <a:ext uri="{FF2B5EF4-FFF2-40B4-BE49-F238E27FC236}">
                      <a16:creationId xmlns:a16="http://schemas.microsoft.com/office/drawing/2014/main" id="{156551CA-4F28-BA85-7CA7-C3794A343C51}"/>
                    </a:ext>
                  </a:extLst>
                </p:cNvPr>
                <p:cNvSpPr>
                  <a:spLocks/>
                </p:cNvSpPr>
                <p:nvPr/>
              </p:nvSpPr>
              <p:spPr bwMode="auto">
                <a:xfrm>
                  <a:off x="2305" y="2719"/>
                  <a:ext cx="34" cy="135"/>
                </a:xfrm>
                <a:custGeom>
                  <a:avLst/>
                  <a:gdLst>
                    <a:gd name="T0" fmla="*/ 4 w 103"/>
                    <a:gd name="T1" fmla="*/ 0 h 406"/>
                    <a:gd name="T2" fmla="*/ 1 w 103"/>
                    <a:gd name="T3" fmla="*/ 15 h 406"/>
                    <a:gd name="T4" fmla="*/ 1 w 103"/>
                    <a:gd name="T5" fmla="*/ 15 h 406"/>
                    <a:gd name="T6" fmla="*/ 1 w 103"/>
                    <a:gd name="T7" fmla="*/ 15 h 406"/>
                    <a:gd name="T8" fmla="*/ 1 w 103"/>
                    <a:gd name="T9" fmla="*/ 15 h 406"/>
                    <a:gd name="T10" fmla="*/ 0 w 103"/>
                    <a:gd name="T11" fmla="*/ 15 h 406"/>
                    <a:gd name="T12" fmla="*/ 0 w 103"/>
                    <a:gd name="T13" fmla="*/ 15 h 406"/>
                    <a:gd name="T14" fmla="*/ 0 w 103"/>
                    <a:gd name="T15" fmla="*/ 15 h 406"/>
                    <a:gd name="T16" fmla="*/ 0 w 103"/>
                    <a:gd name="T17" fmla="*/ 15 h 406"/>
                    <a:gd name="T18" fmla="*/ 0 w 103"/>
                    <a:gd name="T19" fmla="*/ 15 h 406"/>
                    <a:gd name="T20" fmla="*/ 0 w 103"/>
                    <a:gd name="T21" fmla="*/ 15 h 406"/>
                    <a:gd name="T22" fmla="*/ 0 w 103"/>
                    <a:gd name="T23" fmla="*/ 15 h 406"/>
                    <a:gd name="T24" fmla="*/ 0 w 103"/>
                    <a:gd name="T25" fmla="*/ 15 h 406"/>
                    <a:gd name="T26" fmla="*/ 0 w 103"/>
                    <a:gd name="T27" fmla="*/ 15 h 406"/>
                    <a:gd name="T28" fmla="*/ 0 w 103"/>
                    <a:gd name="T29" fmla="*/ 15 h 406"/>
                    <a:gd name="T30" fmla="*/ 3 w 103"/>
                    <a:gd name="T31" fmla="*/ 0 h 406"/>
                    <a:gd name="T32" fmla="*/ 3 w 103"/>
                    <a:gd name="T33" fmla="*/ 0 h 406"/>
                    <a:gd name="T34" fmla="*/ 3 w 103"/>
                    <a:gd name="T35" fmla="*/ 0 h 406"/>
                    <a:gd name="T36" fmla="*/ 3 w 103"/>
                    <a:gd name="T37" fmla="*/ 0 h 406"/>
                    <a:gd name="T38" fmla="*/ 3 w 103"/>
                    <a:gd name="T39" fmla="*/ 0 h 406"/>
                    <a:gd name="T40" fmla="*/ 3 w 103"/>
                    <a:gd name="T41" fmla="*/ 0 h 406"/>
                    <a:gd name="T42" fmla="*/ 4 w 103"/>
                    <a:gd name="T43" fmla="*/ 0 h 406"/>
                    <a:gd name="T44" fmla="*/ 4 w 103"/>
                    <a:gd name="T45" fmla="*/ 0 h 406"/>
                    <a:gd name="T46" fmla="*/ 4 w 103"/>
                    <a:gd name="T47" fmla="*/ 0 h 406"/>
                    <a:gd name="T48" fmla="*/ 4 w 103"/>
                    <a:gd name="T49" fmla="*/ 0 h 406"/>
                    <a:gd name="T50" fmla="*/ 4 w 103"/>
                    <a:gd name="T51" fmla="*/ 0 h 406"/>
                    <a:gd name="T52" fmla="*/ 4 w 103"/>
                    <a:gd name="T53" fmla="*/ 0 h 406"/>
                    <a:gd name="T54" fmla="*/ 4 w 103"/>
                    <a:gd name="T55" fmla="*/ 0 h 406"/>
                    <a:gd name="T56" fmla="*/ 4 w 103"/>
                    <a:gd name="T57" fmla="*/ 0 h 406"/>
                    <a:gd name="T58" fmla="*/ 4 w 103"/>
                    <a:gd name="T59" fmla="*/ 0 h 40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03" h="406">
                      <a:moveTo>
                        <a:pt x="103" y="6"/>
                      </a:moveTo>
                      <a:lnTo>
                        <a:pt x="16" y="402"/>
                      </a:lnTo>
                      <a:lnTo>
                        <a:pt x="16" y="403"/>
                      </a:lnTo>
                      <a:lnTo>
                        <a:pt x="15" y="404"/>
                      </a:lnTo>
                      <a:lnTo>
                        <a:pt x="14" y="405"/>
                      </a:lnTo>
                      <a:lnTo>
                        <a:pt x="13" y="405"/>
                      </a:lnTo>
                      <a:lnTo>
                        <a:pt x="10" y="406"/>
                      </a:lnTo>
                      <a:lnTo>
                        <a:pt x="7" y="406"/>
                      </a:lnTo>
                      <a:lnTo>
                        <a:pt x="5" y="406"/>
                      </a:lnTo>
                      <a:lnTo>
                        <a:pt x="4" y="406"/>
                      </a:lnTo>
                      <a:lnTo>
                        <a:pt x="2" y="404"/>
                      </a:lnTo>
                      <a:lnTo>
                        <a:pt x="1" y="403"/>
                      </a:lnTo>
                      <a:lnTo>
                        <a:pt x="0" y="402"/>
                      </a:lnTo>
                      <a:lnTo>
                        <a:pt x="0" y="401"/>
                      </a:lnTo>
                      <a:lnTo>
                        <a:pt x="0" y="400"/>
                      </a:lnTo>
                      <a:lnTo>
                        <a:pt x="85" y="4"/>
                      </a:lnTo>
                      <a:lnTo>
                        <a:pt x="87" y="3"/>
                      </a:lnTo>
                      <a:lnTo>
                        <a:pt x="88" y="2"/>
                      </a:lnTo>
                      <a:lnTo>
                        <a:pt x="90" y="1"/>
                      </a:lnTo>
                      <a:lnTo>
                        <a:pt x="93" y="0"/>
                      </a:lnTo>
                      <a:lnTo>
                        <a:pt x="94" y="0"/>
                      </a:lnTo>
                      <a:lnTo>
                        <a:pt x="96" y="0"/>
                      </a:lnTo>
                      <a:lnTo>
                        <a:pt x="99" y="0"/>
                      </a:lnTo>
                      <a:lnTo>
                        <a:pt x="100" y="1"/>
                      </a:lnTo>
                      <a:lnTo>
                        <a:pt x="102" y="2"/>
                      </a:lnTo>
                      <a:lnTo>
                        <a:pt x="102" y="3"/>
                      </a:lnTo>
                      <a:lnTo>
                        <a:pt x="103" y="4"/>
                      </a:lnTo>
                      <a:lnTo>
                        <a:pt x="103" y="5"/>
                      </a:lnTo>
                      <a:lnTo>
                        <a:pt x="103" y="6"/>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057" name="Freeform 1209">
                  <a:extLst>
                    <a:ext uri="{FF2B5EF4-FFF2-40B4-BE49-F238E27FC236}">
                      <a16:creationId xmlns:a16="http://schemas.microsoft.com/office/drawing/2014/main" id="{F17F93F5-11FB-52A7-7B55-74CC1A71CF39}"/>
                    </a:ext>
                  </a:extLst>
                </p:cNvPr>
                <p:cNvSpPr>
                  <a:spLocks/>
                </p:cNvSpPr>
                <p:nvPr/>
              </p:nvSpPr>
              <p:spPr bwMode="auto">
                <a:xfrm>
                  <a:off x="2291" y="2846"/>
                  <a:ext cx="35" cy="26"/>
                </a:xfrm>
                <a:custGeom>
                  <a:avLst/>
                  <a:gdLst>
                    <a:gd name="T0" fmla="*/ 4 w 105"/>
                    <a:gd name="T1" fmla="*/ 0 h 78"/>
                    <a:gd name="T2" fmla="*/ 1 w 105"/>
                    <a:gd name="T3" fmla="*/ 3 h 78"/>
                    <a:gd name="T4" fmla="*/ 0 w 105"/>
                    <a:gd name="T5" fmla="*/ 0 h 78"/>
                    <a:gd name="T6" fmla="*/ 4 w 105"/>
                    <a:gd name="T7" fmla="*/ 0 h 78"/>
                    <a:gd name="T8" fmla="*/ 4 w 105"/>
                    <a:gd name="T9" fmla="*/ 0 h 7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5" h="78">
                      <a:moveTo>
                        <a:pt x="105" y="11"/>
                      </a:moveTo>
                      <a:lnTo>
                        <a:pt x="36" y="78"/>
                      </a:lnTo>
                      <a:lnTo>
                        <a:pt x="0" y="0"/>
                      </a:lnTo>
                      <a:lnTo>
                        <a:pt x="105" y="11"/>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058" name="Freeform 1210">
                  <a:extLst>
                    <a:ext uri="{FF2B5EF4-FFF2-40B4-BE49-F238E27FC236}">
                      <a16:creationId xmlns:a16="http://schemas.microsoft.com/office/drawing/2014/main" id="{3E02AEC8-4432-BEE0-AF43-373933A5D142}"/>
                    </a:ext>
                  </a:extLst>
                </p:cNvPr>
                <p:cNvSpPr>
                  <a:spLocks noEditPoints="1"/>
                </p:cNvSpPr>
                <p:nvPr/>
              </p:nvSpPr>
              <p:spPr bwMode="auto">
                <a:xfrm>
                  <a:off x="2124" y="2566"/>
                  <a:ext cx="50" cy="245"/>
                </a:xfrm>
                <a:custGeom>
                  <a:avLst/>
                  <a:gdLst>
                    <a:gd name="T0" fmla="*/ 2 w 149"/>
                    <a:gd name="T1" fmla="*/ 25 h 735"/>
                    <a:gd name="T2" fmla="*/ 5 w 149"/>
                    <a:gd name="T3" fmla="*/ 0 h 735"/>
                    <a:gd name="T4" fmla="*/ 5 w 149"/>
                    <a:gd name="T5" fmla="*/ 0 h 735"/>
                    <a:gd name="T6" fmla="*/ 5 w 149"/>
                    <a:gd name="T7" fmla="*/ 0 h 735"/>
                    <a:gd name="T8" fmla="*/ 5 w 149"/>
                    <a:gd name="T9" fmla="*/ 0 h 735"/>
                    <a:gd name="T10" fmla="*/ 5 w 149"/>
                    <a:gd name="T11" fmla="*/ 0 h 735"/>
                    <a:gd name="T12" fmla="*/ 5 w 149"/>
                    <a:gd name="T13" fmla="*/ 0 h 735"/>
                    <a:gd name="T14" fmla="*/ 5 w 149"/>
                    <a:gd name="T15" fmla="*/ 0 h 735"/>
                    <a:gd name="T16" fmla="*/ 5 w 149"/>
                    <a:gd name="T17" fmla="*/ 0 h 735"/>
                    <a:gd name="T18" fmla="*/ 5 w 149"/>
                    <a:gd name="T19" fmla="*/ 0 h 735"/>
                    <a:gd name="T20" fmla="*/ 6 w 149"/>
                    <a:gd name="T21" fmla="*/ 0 h 735"/>
                    <a:gd name="T22" fmla="*/ 6 w 149"/>
                    <a:gd name="T23" fmla="*/ 0 h 735"/>
                    <a:gd name="T24" fmla="*/ 6 w 149"/>
                    <a:gd name="T25" fmla="*/ 0 h 735"/>
                    <a:gd name="T26" fmla="*/ 6 w 149"/>
                    <a:gd name="T27" fmla="*/ 0 h 735"/>
                    <a:gd name="T28" fmla="*/ 6 w 149"/>
                    <a:gd name="T29" fmla="*/ 0 h 735"/>
                    <a:gd name="T30" fmla="*/ 2 w 149"/>
                    <a:gd name="T31" fmla="*/ 25 h 735"/>
                    <a:gd name="T32" fmla="*/ 2 w 149"/>
                    <a:gd name="T33" fmla="*/ 25 h 735"/>
                    <a:gd name="T34" fmla="*/ 2 w 149"/>
                    <a:gd name="T35" fmla="*/ 25 h 735"/>
                    <a:gd name="T36" fmla="*/ 2 w 149"/>
                    <a:gd name="T37" fmla="*/ 25 h 735"/>
                    <a:gd name="T38" fmla="*/ 2 w 149"/>
                    <a:gd name="T39" fmla="*/ 25 h 735"/>
                    <a:gd name="T40" fmla="*/ 2 w 149"/>
                    <a:gd name="T41" fmla="*/ 25 h 735"/>
                    <a:gd name="T42" fmla="*/ 2 w 149"/>
                    <a:gd name="T43" fmla="*/ 25 h 735"/>
                    <a:gd name="T44" fmla="*/ 2 w 149"/>
                    <a:gd name="T45" fmla="*/ 25 h 735"/>
                    <a:gd name="T46" fmla="*/ 2 w 149"/>
                    <a:gd name="T47" fmla="*/ 25 h 735"/>
                    <a:gd name="T48" fmla="*/ 2 w 149"/>
                    <a:gd name="T49" fmla="*/ 25 h 735"/>
                    <a:gd name="T50" fmla="*/ 2 w 149"/>
                    <a:gd name="T51" fmla="*/ 25 h 735"/>
                    <a:gd name="T52" fmla="*/ 2 w 149"/>
                    <a:gd name="T53" fmla="*/ 25 h 735"/>
                    <a:gd name="T54" fmla="*/ 2 w 149"/>
                    <a:gd name="T55" fmla="*/ 25 h 735"/>
                    <a:gd name="T56" fmla="*/ 2 w 149"/>
                    <a:gd name="T57" fmla="*/ 25 h 735"/>
                    <a:gd name="T58" fmla="*/ 4 w 149"/>
                    <a:gd name="T59" fmla="*/ 25 h 735"/>
                    <a:gd name="T60" fmla="*/ 2 w 149"/>
                    <a:gd name="T61" fmla="*/ 27 h 735"/>
                    <a:gd name="T62" fmla="*/ 0 w 149"/>
                    <a:gd name="T63" fmla="*/ 24 h 735"/>
                    <a:gd name="T64" fmla="*/ 4 w 149"/>
                    <a:gd name="T65" fmla="*/ 25 h 735"/>
                    <a:gd name="T66" fmla="*/ 4 w 149"/>
                    <a:gd name="T67" fmla="*/ 25 h 73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49" h="735">
                      <a:moveTo>
                        <a:pt x="43" y="674"/>
                      </a:moveTo>
                      <a:lnTo>
                        <a:pt x="133" y="6"/>
                      </a:lnTo>
                      <a:lnTo>
                        <a:pt x="133" y="5"/>
                      </a:lnTo>
                      <a:lnTo>
                        <a:pt x="134" y="4"/>
                      </a:lnTo>
                      <a:lnTo>
                        <a:pt x="135" y="3"/>
                      </a:lnTo>
                      <a:lnTo>
                        <a:pt x="136" y="2"/>
                      </a:lnTo>
                      <a:lnTo>
                        <a:pt x="138" y="0"/>
                      </a:lnTo>
                      <a:lnTo>
                        <a:pt x="140" y="0"/>
                      </a:lnTo>
                      <a:lnTo>
                        <a:pt x="142" y="0"/>
                      </a:lnTo>
                      <a:lnTo>
                        <a:pt x="145" y="2"/>
                      </a:lnTo>
                      <a:lnTo>
                        <a:pt x="148" y="3"/>
                      </a:lnTo>
                      <a:lnTo>
                        <a:pt x="148" y="4"/>
                      </a:lnTo>
                      <a:lnTo>
                        <a:pt x="149" y="5"/>
                      </a:lnTo>
                      <a:lnTo>
                        <a:pt x="149" y="6"/>
                      </a:lnTo>
                      <a:lnTo>
                        <a:pt x="149" y="7"/>
                      </a:lnTo>
                      <a:lnTo>
                        <a:pt x="60" y="675"/>
                      </a:lnTo>
                      <a:lnTo>
                        <a:pt x="59" y="676"/>
                      </a:lnTo>
                      <a:lnTo>
                        <a:pt x="59" y="677"/>
                      </a:lnTo>
                      <a:lnTo>
                        <a:pt x="58" y="678"/>
                      </a:lnTo>
                      <a:lnTo>
                        <a:pt x="57" y="679"/>
                      </a:lnTo>
                      <a:lnTo>
                        <a:pt x="54" y="680"/>
                      </a:lnTo>
                      <a:lnTo>
                        <a:pt x="50" y="680"/>
                      </a:lnTo>
                      <a:lnTo>
                        <a:pt x="47" y="679"/>
                      </a:lnTo>
                      <a:lnTo>
                        <a:pt x="45" y="678"/>
                      </a:lnTo>
                      <a:lnTo>
                        <a:pt x="44" y="677"/>
                      </a:lnTo>
                      <a:lnTo>
                        <a:pt x="43" y="676"/>
                      </a:lnTo>
                      <a:lnTo>
                        <a:pt x="43" y="675"/>
                      </a:lnTo>
                      <a:lnTo>
                        <a:pt x="43" y="674"/>
                      </a:lnTo>
                      <a:close/>
                      <a:moveTo>
                        <a:pt x="106" y="666"/>
                      </a:moveTo>
                      <a:lnTo>
                        <a:pt x="43" y="735"/>
                      </a:lnTo>
                      <a:lnTo>
                        <a:pt x="0" y="659"/>
                      </a:lnTo>
                      <a:lnTo>
                        <a:pt x="106" y="66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059" name="Freeform 1211">
                  <a:extLst>
                    <a:ext uri="{FF2B5EF4-FFF2-40B4-BE49-F238E27FC236}">
                      <a16:creationId xmlns:a16="http://schemas.microsoft.com/office/drawing/2014/main" id="{36478ECD-AA15-1A4C-C1BC-E0B365801480}"/>
                    </a:ext>
                  </a:extLst>
                </p:cNvPr>
                <p:cNvSpPr>
                  <a:spLocks/>
                </p:cNvSpPr>
                <p:nvPr/>
              </p:nvSpPr>
              <p:spPr bwMode="auto">
                <a:xfrm>
                  <a:off x="2139" y="2566"/>
                  <a:ext cx="35" cy="227"/>
                </a:xfrm>
                <a:custGeom>
                  <a:avLst/>
                  <a:gdLst>
                    <a:gd name="T0" fmla="*/ 0 w 106"/>
                    <a:gd name="T1" fmla="*/ 25 h 680"/>
                    <a:gd name="T2" fmla="*/ 3 w 106"/>
                    <a:gd name="T3" fmla="*/ 0 h 680"/>
                    <a:gd name="T4" fmla="*/ 3 w 106"/>
                    <a:gd name="T5" fmla="*/ 0 h 680"/>
                    <a:gd name="T6" fmla="*/ 3 w 106"/>
                    <a:gd name="T7" fmla="*/ 0 h 680"/>
                    <a:gd name="T8" fmla="*/ 3 w 106"/>
                    <a:gd name="T9" fmla="*/ 0 h 680"/>
                    <a:gd name="T10" fmla="*/ 3 w 106"/>
                    <a:gd name="T11" fmla="*/ 0 h 680"/>
                    <a:gd name="T12" fmla="*/ 3 w 106"/>
                    <a:gd name="T13" fmla="*/ 0 h 680"/>
                    <a:gd name="T14" fmla="*/ 4 w 106"/>
                    <a:gd name="T15" fmla="*/ 0 h 680"/>
                    <a:gd name="T16" fmla="*/ 4 w 106"/>
                    <a:gd name="T17" fmla="*/ 0 h 680"/>
                    <a:gd name="T18" fmla="*/ 4 w 106"/>
                    <a:gd name="T19" fmla="*/ 0 h 680"/>
                    <a:gd name="T20" fmla="*/ 4 w 106"/>
                    <a:gd name="T21" fmla="*/ 0 h 680"/>
                    <a:gd name="T22" fmla="*/ 4 w 106"/>
                    <a:gd name="T23" fmla="*/ 0 h 680"/>
                    <a:gd name="T24" fmla="*/ 4 w 106"/>
                    <a:gd name="T25" fmla="*/ 0 h 680"/>
                    <a:gd name="T26" fmla="*/ 4 w 106"/>
                    <a:gd name="T27" fmla="*/ 0 h 680"/>
                    <a:gd name="T28" fmla="*/ 4 w 106"/>
                    <a:gd name="T29" fmla="*/ 0 h 680"/>
                    <a:gd name="T30" fmla="*/ 1 w 106"/>
                    <a:gd name="T31" fmla="*/ 25 h 680"/>
                    <a:gd name="T32" fmla="*/ 1 w 106"/>
                    <a:gd name="T33" fmla="*/ 25 h 680"/>
                    <a:gd name="T34" fmla="*/ 1 w 106"/>
                    <a:gd name="T35" fmla="*/ 25 h 680"/>
                    <a:gd name="T36" fmla="*/ 1 w 106"/>
                    <a:gd name="T37" fmla="*/ 25 h 680"/>
                    <a:gd name="T38" fmla="*/ 1 w 106"/>
                    <a:gd name="T39" fmla="*/ 25 h 680"/>
                    <a:gd name="T40" fmla="*/ 0 w 106"/>
                    <a:gd name="T41" fmla="*/ 25 h 680"/>
                    <a:gd name="T42" fmla="*/ 0 w 106"/>
                    <a:gd name="T43" fmla="*/ 25 h 680"/>
                    <a:gd name="T44" fmla="*/ 0 w 106"/>
                    <a:gd name="T45" fmla="*/ 25 h 680"/>
                    <a:gd name="T46" fmla="*/ 0 w 106"/>
                    <a:gd name="T47" fmla="*/ 25 h 680"/>
                    <a:gd name="T48" fmla="*/ 0 w 106"/>
                    <a:gd name="T49" fmla="*/ 25 h 680"/>
                    <a:gd name="T50" fmla="*/ 0 w 106"/>
                    <a:gd name="T51" fmla="*/ 25 h 680"/>
                    <a:gd name="T52" fmla="*/ 0 w 106"/>
                    <a:gd name="T53" fmla="*/ 25 h 680"/>
                    <a:gd name="T54" fmla="*/ 0 w 106"/>
                    <a:gd name="T55" fmla="*/ 25 h 680"/>
                    <a:gd name="T56" fmla="*/ 0 w 106"/>
                    <a:gd name="T57" fmla="*/ 25 h 68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06" h="680">
                      <a:moveTo>
                        <a:pt x="0" y="674"/>
                      </a:moveTo>
                      <a:lnTo>
                        <a:pt x="90" y="6"/>
                      </a:lnTo>
                      <a:lnTo>
                        <a:pt x="90" y="5"/>
                      </a:lnTo>
                      <a:lnTo>
                        <a:pt x="91" y="4"/>
                      </a:lnTo>
                      <a:lnTo>
                        <a:pt x="92" y="3"/>
                      </a:lnTo>
                      <a:lnTo>
                        <a:pt x="93" y="2"/>
                      </a:lnTo>
                      <a:lnTo>
                        <a:pt x="95" y="0"/>
                      </a:lnTo>
                      <a:lnTo>
                        <a:pt x="97" y="0"/>
                      </a:lnTo>
                      <a:lnTo>
                        <a:pt x="99" y="0"/>
                      </a:lnTo>
                      <a:lnTo>
                        <a:pt x="102" y="2"/>
                      </a:lnTo>
                      <a:lnTo>
                        <a:pt x="105" y="3"/>
                      </a:lnTo>
                      <a:lnTo>
                        <a:pt x="105" y="4"/>
                      </a:lnTo>
                      <a:lnTo>
                        <a:pt x="106" y="5"/>
                      </a:lnTo>
                      <a:lnTo>
                        <a:pt x="106" y="6"/>
                      </a:lnTo>
                      <a:lnTo>
                        <a:pt x="106" y="7"/>
                      </a:lnTo>
                      <a:lnTo>
                        <a:pt x="17" y="675"/>
                      </a:lnTo>
                      <a:lnTo>
                        <a:pt x="16" y="676"/>
                      </a:lnTo>
                      <a:lnTo>
                        <a:pt x="16" y="677"/>
                      </a:lnTo>
                      <a:lnTo>
                        <a:pt x="15" y="678"/>
                      </a:lnTo>
                      <a:lnTo>
                        <a:pt x="14" y="679"/>
                      </a:lnTo>
                      <a:lnTo>
                        <a:pt x="11" y="680"/>
                      </a:lnTo>
                      <a:lnTo>
                        <a:pt x="7" y="680"/>
                      </a:lnTo>
                      <a:lnTo>
                        <a:pt x="4" y="679"/>
                      </a:lnTo>
                      <a:lnTo>
                        <a:pt x="2" y="678"/>
                      </a:lnTo>
                      <a:lnTo>
                        <a:pt x="1" y="677"/>
                      </a:lnTo>
                      <a:lnTo>
                        <a:pt x="0" y="676"/>
                      </a:lnTo>
                      <a:lnTo>
                        <a:pt x="0" y="675"/>
                      </a:lnTo>
                      <a:lnTo>
                        <a:pt x="0" y="674"/>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33808" name="Freeform 1212">
                <a:extLst>
                  <a:ext uri="{FF2B5EF4-FFF2-40B4-BE49-F238E27FC236}">
                    <a16:creationId xmlns:a16="http://schemas.microsoft.com/office/drawing/2014/main" id="{9CE5187C-9B7B-1567-0C46-12C2913F456F}"/>
                  </a:ext>
                </a:extLst>
              </p:cNvPr>
              <p:cNvSpPr>
                <a:spLocks/>
              </p:cNvSpPr>
              <p:nvPr/>
            </p:nvSpPr>
            <p:spPr bwMode="auto">
              <a:xfrm>
                <a:off x="2124" y="2786"/>
                <a:ext cx="36" cy="25"/>
              </a:xfrm>
              <a:custGeom>
                <a:avLst/>
                <a:gdLst>
                  <a:gd name="T0" fmla="*/ 4 w 106"/>
                  <a:gd name="T1" fmla="*/ 0 h 76"/>
                  <a:gd name="T2" fmla="*/ 2 w 106"/>
                  <a:gd name="T3" fmla="*/ 3 h 76"/>
                  <a:gd name="T4" fmla="*/ 0 w 106"/>
                  <a:gd name="T5" fmla="*/ 0 h 76"/>
                  <a:gd name="T6" fmla="*/ 4 w 106"/>
                  <a:gd name="T7" fmla="*/ 0 h 76"/>
                  <a:gd name="T8" fmla="*/ 4 w 106"/>
                  <a:gd name="T9" fmla="*/ 0 h 7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6" h="76">
                    <a:moveTo>
                      <a:pt x="106" y="7"/>
                    </a:moveTo>
                    <a:lnTo>
                      <a:pt x="43" y="76"/>
                    </a:lnTo>
                    <a:lnTo>
                      <a:pt x="0" y="0"/>
                    </a:lnTo>
                    <a:lnTo>
                      <a:pt x="106" y="7"/>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809" name="Freeform 1213">
                <a:extLst>
                  <a:ext uri="{FF2B5EF4-FFF2-40B4-BE49-F238E27FC236}">
                    <a16:creationId xmlns:a16="http://schemas.microsoft.com/office/drawing/2014/main" id="{F40A29BF-620A-5B92-76E8-6A5C11D8148D}"/>
                  </a:ext>
                </a:extLst>
              </p:cNvPr>
              <p:cNvSpPr>
                <a:spLocks noEditPoints="1"/>
              </p:cNvSpPr>
              <p:nvPr/>
            </p:nvSpPr>
            <p:spPr bwMode="auto">
              <a:xfrm>
                <a:off x="1417" y="1990"/>
                <a:ext cx="233" cy="184"/>
              </a:xfrm>
              <a:custGeom>
                <a:avLst/>
                <a:gdLst>
                  <a:gd name="T0" fmla="*/ 2 w 698"/>
                  <a:gd name="T1" fmla="*/ 19 h 553"/>
                  <a:gd name="T2" fmla="*/ 25 w 698"/>
                  <a:gd name="T3" fmla="*/ 0 h 553"/>
                  <a:gd name="T4" fmla="*/ 25 w 698"/>
                  <a:gd name="T5" fmla="*/ 0 h 553"/>
                  <a:gd name="T6" fmla="*/ 26 w 698"/>
                  <a:gd name="T7" fmla="*/ 0 h 553"/>
                  <a:gd name="T8" fmla="*/ 26 w 698"/>
                  <a:gd name="T9" fmla="*/ 0 h 553"/>
                  <a:gd name="T10" fmla="*/ 26 w 698"/>
                  <a:gd name="T11" fmla="*/ 0 h 553"/>
                  <a:gd name="T12" fmla="*/ 26 w 698"/>
                  <a:gd name="T13" fmla="*/ 0 h 553"/>
                  <a:gd name="T14" fmla="*/ 26 w 698"/>
                  <a:gd name="T15" fmla="*/ 0 h 553"/>
                  <a:gd name="T16" fmla="*/ 26 w 698"/>
                  <a:gd name="T17" fmla="*/ 0 h 553"/>
                  <a:gd name="T18" fmla="*/ 26 w 698"/>
                  <a:gd name="T19" fmla="*/ 0 h 553"/>
                  <a:gd name="T20" fmla="*/ 26 w 698"/>
                  <a:gd name="T21" fmla="*/ 0 h 553"/>
                  <a:gd name="T22" fmla="*/ 26 w 698"/>
                  <a:gd name="T23" fmla="*/ 0 h 553"/>
                  <a:gd name="T24" fmla="*/ 26 w 698"/>
                  <a:gd name="T25" fmla="*/ 0 h 553"/>
                  <a:gd name="T26" fmla="*/ 26 w 698"/>
                  <a:gd name="T27" fmla="*/ 0 h 553"/>
                  <a:gd name="T28" fmla="*/ 2 w 698"/>
                  <a:gd name="T29" fmla="*/ 19 h 553"/>
                  <a:gd name="T30" fmla="*/ 2 w 698"/>
                  <a:gd name="T31" fmla="*/ 19 h 553"/>
                  <a:gd name="T32" fmla="*/ 2 w 698"/>
                  <a:gd name="T33" fmla="*/ 19 h 553"/>
                  <a:gd name="T34" fmla="*/ 2 w 698"/>
                  <a:gd name="T35" fmla="*/ 19 h 553"/>
                  <a:gd name="T36" fmla="*/ 2 w 698"/>
                  <a:gd name="T37" fmla="*/ 19 h 553"/>
                  <a:gd name="T38" fmla="*/ 2 w 698"/>
                  <a:gd name="T39" fmla="*/ 19 h 553"/>
                  <a:gd name="T40" fmla="*/ 2 w 698"/>
                  <a:gd name="T41" fmla="*/ 19 h 553"/>
                  <a:gd name="T42" fmla="*/ 2 w 698"/>
                  <a:gd name="T43" fmla="*/ 19 h 553"/>
                  <a:gd name="T44" fmla="*/ 2 w 698"/>
                  <a:gd name="T45" fmla="*/ 19 h 553"/>
                  <a:gd name="T46" fmla="*/ 2 w 698"/>
                  <a:gd name="T47" fmla="*/ 19 h 553"/>
                  <a:gd name="T48" fmla="*/ 2 w 698"/>
                  <a:gd name="T49" fmla="*/ 19 h 553"/>
                  <a:gd name="T50" fmla="*/ 2 w 698"/>
                  <a:gd name="T51" fmla="*/ 19 h 553"/>
                  <a:gd name="T52" fmla="*/ 2 w 698"/>
                  <a:gd name="T53" fmla="*/ 19 h 553"/>
                  <a:gd name="T54" fmla="*/ 2 w 698"/>
                  <a:gd name="T55" fmla="*/ 19 h 553"/>
                  <a:gd name="T56" fmla="*/ 4 w 698"/>
                  <a:gd name="T57" fmla="*/ 19 h 553"/>
                  <a:gd name="T58" fmla="*/ 0 w 698"/>
                  <a:gd name="T59" fmla="*/ 20 h 553"/>
                  <a:gd name="T60" fmla="*/ 1 w 698"/>
                  <a:gd name="T61" fmla="*/ 18 h 553"/>
                  <a:gd name="T62" fmla="*/ 4 w 698"/>
                  <a:gd name="T63" fmla="*/ 19 h 553"/>
                  <a:gd name="T64" fmla="*/ 4 w 698"/>
                  <a:gd name="T65" fmla="*/ 19 h 55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698" h="553">
                    <a:moveTo>
                      <a:pt x="52" y="504"/>
                    </a:moveTo>
                    <a:lnTo>
                      <a:pt x="683" y="2"/>
                    </a:lnTo>
                    <a:lnTo>
                      <a:pt x="686" y="0"/>
                    </a:lnTo>
                    <a:lnTo>
                      <a:pt x="689" y="0"/>
                    </a:lnTo>
                    <a:lnTo>
                      <a:pt x="692" y="0"/>
                    </a:lnTo>
                    <a:lnTo>
                      <a:pt x="695" y="1"/>
                    </a:lnTo>
                    <a:lnTo>
                      <a:pt x="696" y="2"/>
                    </a:lnTo>
                    <a:lnTo>
                      <a:pt x="697" y="4"/>
                    </a:lnTo>
                    <a:lnTo>
                      <a:pt x="698" y="5"/>
                    </a:lnTo>
                    <a:lnTo>
                      <a:pt x="698" y="6"/>
                    </a:lnTo>
                    <a:lnTo>
                      <a:pt x="698" y="7"/>
                    </a:lnTo>
                    <a:lnTo>
                      <a:pt x="698" y="8"/>
                    </a:lnTo>
                    <a:lnTo>
                      <a:pt x="697" y="9"/>
                    </a:lnTo>
                    <a:lnTo>
                      <a:pt x="696" y="10"/>
                    </a:lnTo>
                    <a:lnTo>
                      <a:pt x="65" y="511"/>
                    </a:lnTo>
                    <a:lnTo>
                      <a:pt x="62" y="513"/>
                    </a:lnTo>
                    <a:lnTo>
                      <a:pt x="59" y="513"/>
                    </a:lnTo>
                    <a:lnTo>
                      <a:pt x="56" y="513"/>
                    </a:lnTo>
                    <a:lnTo>
                      <a:pt x="53" y="512"/>
                    </a:lnTo>
                    <a:lnTo>
                      <a:pt x="52" y="511"/>
                    </a:lnTo>
                    <a:lnTo>
                      <a:pt x="50" y="510"/>
                    </a:lnTo>
                    <a:lnTo>
                      <a:pt x="49" y="509"/>
                    </a:lnTo>
                    <a:lnTo>
                      <a:pt x="49" y="508"/>
                    </a:lnTo>
                    <a:lnTo>
                      <a:pt x="49" y="507"/>
                    </a:lnTo>
                    <a:lnTo>
                      <a:pt x="49" y="506"/>
                    </a:lnTo>
                    <a:lnTo>
                      <a:pt x="50" y="505"/>
                    </a:lnTo>
                    <a:lnTo>
                      <a:pt x="52" y="504"/>
                    </a:lnTo>
                    <a:close/>
                    <a:moveTo>
                      <a:pt x="110" y="521"/>
                    </a:moveTo>
                    <a:lnTo>
                      <a:pt x="0" y="553"/>
                    </a:lnTo>
                    <a:lnTo>
                      <a:pt x="30" y="474"/>
                    </a:lnTo>
                    <a:lnTo>
                      <a:pt x="110" y="5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10" name="Freeform 1214">
                <a:extLst>
                  <a:ext uri="{FF2B5EF4-FFF2-40B4-BE49-F238E27FC236}">
                    <a16:creationId xmlns:a16="http://schemas.microsoft.com/office/drawing/2014/main" id="{22684CBB-4AFA-18F7-4CAF-E4E4E288FC3B}"/>
                  </a:ext>
                </a:extLst>
              </p:cNvPr>
              <p:cNvSpPr>
                <a:spLocks/>
              </p:cNvSpPr>
              <p:nvPr/>
            </p:nvSpPr>
            <p:spPr bwMode="auto">
              <a:xfrm>
                <a:off x="1434" y="1990"/>
                <a:ext cx="216" cy="171"/>
              </a:xfrm>
              <a:custGeom>
                <a:avLst/>
                <a:gdLst>
                  <a:gd name="T0" fmla="*/ 0 w 649"/>
                  <a:gd name="T1" fmla="*/ 19 h 513"/>
                  <a:gd name="T2" fmla="*/ 23 w 649"/>
                  <a:gd name="T3" fmla="*/ 0 h 513"/>
                  <a:gd name="T4" fmla="*/ 24 w 649"/>
                  <a:gd name="T5" fmla="*/ 0 h 513"/>
                  <a:gd name="T6" fmla="*/ 24 w 649"/>
                  <a:gd name="T7" fmla="*/ 0 h 513"/>
                  <a:gd name="T8" fmla="*/ 24 w 649"/>
                  <a:gd name="T9" fmla="*/ 0 h 513"/>
                  <a:gd name="T10" fmla="*/ 24 w 649"/>
                  <a:gd name="T11" fmla="*/ 0 h 513"/>
                  <a:gd name="T12" fmla="*/ 24 w 649"/>
                  <a:gd name="T13" fmla="*/ 0 h 513"/>
                  <a:gd name="T14" fmla="*/ 24 w 649"/>
                  <a:gd name="T15" fmla="*/ 0 h 513"/>
                  <a:gd name="T16" fmla="*/ 24 w 649"/>
                  <a:gd name="T17" fmla="*/ 0 h 513"/>
                  <a:gd name="T18" fmla="*/ 24 w 649"/>
                  <a:gd name="T19" fmla="*/ 0 h 513"/>
                  <a:gd name="T20" fmla="*/ 24 w 649"/>
                  <a:gd name="T21" fmla="*/ 0 h 513"/>
                  <a:gd name="T22" fmla="*/ 24 w 649"/>
                  <a:gd name="T23" fmla="*/ 0 h 513"/>
                  <a:gd name="T24" fmla="*/ 24 w 649"/>
                  <a:gd name="T25" fmla="*/ 0 h 513"/>
                  <a:gd name="T26" fmla="*/ 24 w 649"/>
                  <a:gd name="T27" fmla="*/ 0 h 513"/>
                  <a:gd name="T28" fmla="*/ 1 w 649"/>
                  <a:gd name="T29" fmla="*/ 19 h 513"/>
                  <a:gd name="T30" fmla="*/ 0 w 649"/>
                  <a:gd name="T31" fmla="*/ 19 h 513"/>
                  <a:gd name="T32" fmla="*/ 0 w 649"/>
                  <a:gd name="T33" fmla="*/ 19 h 513"/>
                  <a:gd name="T34" fmla="*/ 0 w 649"/>
                  <a:gd name="T35" fmla="*/ 19 h 513"/>
                  <a:gd name="T36" fmla="*/ 0 w 649"/>
                  <a:gd name="T37" fmla="*/ 19 h 513"/>
                  <a:gd name="T38" fmla="*/ 0 w 649"/>
                  <a:gd name="T39" fmla="*/ 19 h 513"/>
                  <a:gd name="T40" fmla="*/ 0 w 649"/>
                  <a:gd name="T41" fmla="*/ 19 h 513"/>
                  <a:gd name="T42" fmla="*/ 0 w 649"/>
                  <a:gd name="T43" fmla="*/ 19 h 513"/>
                  <a:gd name="T44" fmla="*/ 0 w 649"/>
                  <a:gd name="T45" fmla="*/ 19 h 513"/>
                  <a:gd name="T46" fmla="*/ 0 w 649"/>
                  <a:gd name="T47" fmla="*/ 19 h 513"/>
                  <a:gd name="T48" fmla="*/ 0 w 649"/>
                  <a:gd name="T49" fmla="*/ 19 h 513"/>
                  <a:gd name="T50" fmla="*/ 0 w 649"/>
                  <a:gd name="T51" fmla="*/ 19 h 513"/>
                  <a:gd name="T52" fmla="*/ 0 w 649"/>
                  <a:gd name="T53" fmla="*/ 19 h 513"/>
                  <a:gd name="T54" fmla="*/ 0 w 649"/>
                  <a:gd name="T55" fmla="*/ 19 h 51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649" h="513">
                    <a:moveTo>
                      <a:pt x="3" y="504"/>
                    </a:moveTo>
                    <a:lnTo>
                      <a:pt x="634" y="2"/>
                    </a:lnTo>
                    <a:lnTo>
                      <a:pt x="637" y="0"/>
                    </a:lnTo>
                    <a:lnTo>
                      <a:pt x="640" y="0"/>
                    </a:lnTo>
                    <a:lnTo>
                      <a:pt x="643" y="0"/>
                    </a:lnTo>
                    <a:lnTo>
                      <a:pt x="646" y="1"/>
                    </a:lnTo>
                    <a:lnTo>
                      <a:pt x="647" y="2"/>
                    </a:lnTo>
                    <a:lnTo>
                      <a:pt x="648" y="4"/>
                    </a:lnTo>
                    <a:lnTo>
                      <a:pt x="649" y="5"/>
                    </a:lnTo>
                    <a:lnTo>
                      <a:pt x="649" y="6"/>
                    </a:lnTo>
                    <a:lnTo>
                      <a:pt x="649" y="7"/>
                    </a:lnTo>
                    <a:lnTo>
                      <a:pt x="649" y="8"/>
                    </a:lnTo>
                    <a:lnTo>
                      <a:pt x="648" y="9"/>
                    </a:lnTo>
                    <a:lnTo>
                      <a:pt x="647" y="10"/>
                    </a:lnTo>
                    <a:lnTo>
                      <a:pt x="16" y="511"/>
                    </a:lnTo>
                    <a:lnTo>
                      <a:pt x="13" y="513"/>
                    </a:lnTo>
                    <a:lnTo>
                      <a:pt x="10" y="513"/>
                    </a:lnTo>
                    <a:lnTo>
                      <a:pt x="7" y="513"/>
                    </a:lnTo>
                    <a:lnTo>
                      <a:pt x="4" y="512"/>
                    </a:lnTo>
                    <a:lnTo>
                      <a:pt x="3" y="511"/>
                    </a:lnTo>
                    <a:lnTo>
                      <a:pt x="1" y="510"/>
                    </a:lnTo>
                    <a:lnTo>
                      <a:pt x="0" y="509"/>
                    </a:lnTo>
                    <a:lnTo>
                      <a:pt x="0" y="508"/>
                    </a:lnTo>
                    <a:lnTo>
                      <a:pt x="0" y="507"/>
                    </a:lnTo>
                    <a:lnTo>
                      <a:pt x="0" y="506"/>
                    </a:lnTo>
                    <a:lnTo>
                      <a:pt x="1" y="505"/>
                    </a:lnTo>
                    <a:lnTo>
                      <a:pt x="3" y="504"/>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811" name="Freeform 1215">
                <a:extLst>
                  <a:ext uri="{FF2B5EF4-FFF2-40B4-BE49-F238E27FC236}">
                    <a16:creationId xmlns:a16="http://schemas.microsoft.com/office/drawing/2014/main" id="{D1EB7BBB-4C39-8A7A-8EA2-596AA2B080A8}"/>
                  </a:ext>
                </a:extLst>
              </p:cNvPr>
              <p:cNvSpPr>
                <a:spLocks/>
              </p:cNvSpPr>
              <p:nvPr/>
            </p:nvSpPr>
            <p:spPr bwMode="auto">
              <a:xfrm>
                <a:off x="1417" y="2148"/>
                <a:ext cx="37" cy="26"/>
              </a:xfrm>
              <a:custGeom>
                <a:avLst/>
                <a:gdLst>
                  <a:gd name="T0" fmla="*/ 4 w 110"/>
                  <a:gd name="T1" fmla="*/ 2 h 79"/>
                  <a:gd name="T2" fmla="*/ 0 w 110"/>
                  <a:gd name="T3" fmla="*/ 3 h 79"/>
                  <a:gd name="T4" fmla="*/ 1 w 110"/>
                  <a:gd name="T5" fmla="*/ 0 h 79"/>
                  <a:gd name="T6" fmla="*/ 4 w 110"/>
                  <a:gd name="T7" fmla="*/ 2 h 79"/>
                  <a:gd name="T8" fmla="*/ 4 w 110"/>
                  <a:gd name="T9" fmla="*/ 2 h 7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0" h="79">
                    <a:moveTo>
                      <a:pt x="110" y="47"/>
                    </a:moveTo>
                    <a:lnTo>
                      <a:pt x="0" y="79"/>
                    </a:lnTo>
                    <a:lnTo>
                      <a:pt x="30" y="0"/>
                    </a:lnTo>
                    <a:lnTo>
                      <a:pt x="110" y="47"/>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812" name="Freeform 1216">
                <a:extLst>
                  <a:ext uri="{FF2B5EF4-FFF2-40B4-BE49-F238E27FC236}">
                    <a16:creationId xmlns:a16="http://schemas.microsoft.com/office/drawing/2014/main" id="{2A250979-8C91-EFA0-B3B6-65B55F61D2A9}"/>
                  </a:ext>
                </a:extLst>
              </p:cNvPr>
              <p:cNvSpPr>
                <a:spLocks noEditPoints="1"/>
              </p:cNvSpPr>
              <p:nvPr/>
            </p:nvSpPr>
            <p:spPr bwMode="auto">
              <a:xfrm>
                <a:off x="1582" y="2232"/>
                <a:ext cx="68" cy="94"/>
              </a:xfrm>
              <a:custGeom>
                <a:avLst/>
                <a:gdLst>
                  <a:gd name="T0" fmla="*/ 8 w 205"/>
                  <a:gd name="T1" fmla="*/ 0 h 281"/>
                  <a:gd name="T2" fmla="*/ 2 w 205"/>
                  <a:gd name="T3" fmla="*/ 8 h 281"/>
                  <a:gd name="T4" fmla="*/ 2 w 205"/>
                  <a:gd name="T5" fmla="*/ 9 h 281"/>
                  <a:gd name="T6" fmla="*/ 2 w 205"/>
                  <a:gd name="T7" fmla="*/ 9 h 281"/>
                  <a:gd name="T8" fmla="*/ 2 w 205"/>
                  <a:gd name="T9" fmla="*/ 9 h 281"/>
                  <a:gd name="T10" fmla="*/ 1 w 205"/>
                  <a:gd name="T11" fmla="*/ 9 h 281"/>
                  <a:gd name="T12" fmla="*/ 1 w 205"/>
                  <a:gd name="T13" fmla="*/ 9 h 281"/>
                  <a:gd name="T14" fmla="*/ 1 w 205"/>
                  <a:gd name="T15" fmla="*/ 9 h 281"/>
                  <a:gd name="T16" fmla="*/ 1 w 205"/>
                  <a:gd name="T17" fmla="*/ 9 h 281"/>
                  <a:gd name="T18" fmla="*/ 1 w 205"/>
                  <a:gd name="T19" fmla="*/ 9 h 281"/>
                  <a:gd name="T20" fmla="*/ 1 w 205"/>
                  <a:gd name="T21" fmla="*/ 8 h 281"/>
                  <a:gd name="T22" fmla="*/ 1 w 205"/>
                  <a:gd name="T23" fmla="*/ 8 h 281"/>
                  <a:gd name="T24" fmla="*/ 1 w 205"/>
                  <a:gd name="T25" fmla="*/ 8 h 281"/>
                  <a:gd name="T26" fmla="*/ 1 w 205"/>
                  <a:gd name="T27" fmla="*/ 8 h 281"/>
                  <a:gd name="T28" fmla="*/ 1 w 205"/>
                  <a:gd name="T29" fmla="*/ 8 h 281"/>
                  <a:gd name="T30" fmla="*/ 7 w 205"/>
                  <a:gd name="T31" fmla="*/ 0 h 281"/>
                  <a:gd name="T32" fmla="*/ 7 w 205"/>
                  <a:gd name="T33" fmla="*/ 0 h 281"/>
                  <a:gd name="T34" fmla="*/ 7 w 205"/>
                  <a:gd name="T35" fmla="*/ 0 h 281"/>
                  <a:gd name="T36" fmla="*/ 7 w 205"/>
                  <a:gd name="T37" fmla="*/ 0 h 281"/>
                  <a:gd name="T38" fmla="*/ 7 w 205"/>
                  <a:gd name="T39" fmla="*/ 0 h 281"/>
                  <a:gd name="T40" fmla="*/ 7 w 205"/>
                  <a:gd name="T41" fmla="*/ 0 h 281"/>
                  <a:gd name="T42" fmla="*/ 7 w 205"/>
                  <a:gd name="T43" fmla="*/ 0 h 281"/>
                  <a:gd name="T44" fmla="*/ 7 w 205"/>
                  <a:gd name="T45" fmla="*/ 0 h 281"/>
                  <a:gd name="T46" fmla="*/ 8 w 205"/>
                  <a:gd name="T47" fmla="*/ 0 h 281"/>
                  <a:gd name="T48" fmla="*/ 8 w 205"/>
                  <a:gd name="T49" fmla="*/ 0 h 281"/>
                  <a:gd name="T50" fmla="*/ 8 w 205"/>
                  <a:gd name="T51" fmla="*/ 0 h 281"/>
                  <a:gd name="T52" fmla="*/ 8 w 205"/>
                  <a:gd name="T53" fmla="*/ 0 h 281"/>
                  <a:gd name="T54" fmla="*/ 8 w 205"/>
                  <a:gd name="T55" fmla="*/ 0 h 281"/>
                  <a:gd name="T56" fmla="*/ 8 w 205"/>
                  <a:gd name="T57" fmla="*/ 0 h 281"/>
                  <a:gd name="T58" fmla="*/ 8 w 205"/>
                  <a:gd name="T59" fmla="*/ 0 h 281"/>
                  <a:gd name="T60" fmla="*/ 4 w 205"/>
                  <a:gd name="T61" fmla="*/ 9 h 281"/>
                  <a:gd name="T62" fmla="*/ 0 w 205"/>
                  <a:gd name="T63" fmla="*/ 10 h 281"/>
                  <a:gd name="T64" fmla="*/ 0 w 205"/>
                  <a:gd name="T65" fmla="*/ 7 h 281"/>
                  <a:gd name="T66" fmla="*/ 4 w 205"/>
                  <a:gd name="T67" fmla="*/ 9 h 281"/>
                  <a:gd name="T68" fmla="*/ 4 w 205"/>
                  <a:gd name="T69" fmla="*/ 9 h 28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05" h="281">
                    <a:moveTo>
                      <a:pt x="204" y="10"/>
                    </a:moveTo>
                    <a:lnTo>
                      <a:pt x="47" y="228"/>
                    </a:lnTo>
                    <a:lnTo>
                      <a:pt x="47" y="229"/>
                    </a:lnTo>
                    <a:lnTo>
                      <a:pt x="45" y="231"/>
                    </a:lnTo>
                    <a:lnTo>
                      <a:pt x="43" y="232"/>
                    </a:lnTo>
                    <a:lnTo>
                      <a:pt x="40" y="233"/>
                    </a:lnTo>
                    <a:lnTo>
                      <a:pt x="36" y="232"/>
                    </a:lnTo>
                    <a:lnTo>
                      <a:pt x="35" y="231"/>
                    </a:lnTo>
                    <a:lnTo>
                      <a:pt x="34" y="231"/>
                    </a:lnTo>
                    <a:lnTo>
                      <a:pt x="33" y="229"/>
                    </a:lnTo>
                    <a:lnTo>
                      <a:pt x="32" y="228"/>
                    </a:lnTo>
                    <a:lnTo>
                      <a:pt x="31" y="227"/>
                    </a:lnTo>
                    <a:lnTo>
                      <a:pt x="31" y="226"/>
                    </a:lnTo>
                    <a:lnTo>
                      <a:pt x="32" y="224"/>
                    </a:lnTo>
                    <a:lnTo>
                      <a:pt x="32" y="223"/>
                    </a:lnTo>
                    <a:lnTo>
                      <a:pt x="189" y="5"/>
                    </a:lnTo>
                    <a:lnTo>
                      <a:pt x="190" y="4"/>
                    </a:lnTo>
                    <a:lnTo>
                      <a:pt x="191" y="2"/>
                    </a:lnTo>
                    <a:lnTo>
                      <a:pt x="194" y="1"/>
                    </a:lnTo>
                    <a:lnTo>
                      <a:pt x="197" y="0"/>
                    </a:lnTo>
                    <a:lnTo>
                      <a:pt x="200" y="1"/>
                    </a:lnTo>
                    <a:lnTo>
                      <a:pt x="202" y="1"/>
                    </a:lnTo>
                    <a:lnTo>
                      <a:pt x="203" y="2"/>
                    </a:lnTo>
                    <a:lnTo>
                      <a:pt x="204" y="4"/>
                    </a:lnTo>
                    <a:lnTo>
                      <a:pt x="204" y="5"/>
                    </a:lnTo>
                    <a:lnTo>
                      <a:pt x="205" y="6"/>
                    </a:lnTo>
                    <a:lnTo>
                      <a:pt x="205" y="7"/>
                    </a:lnTo>
                    <a:lnTo>
                      <a:pt x="205" y="8"/>
                    </a:lnTo>
                    <a:lnTo>
                      <a:pt x="204" y="10"/>
                    </a:lnTo>
                    <a:close/>
                    <a:moveTo>
                      <a:pt x="95" y="231"/>
                    </a:moveTo>
                    <a:lnTo>
                      <a:pt x="1" y="281"/>
                    </a:lnTo>
                    <a:lnTo>
                      <a:pt x="0" y="199"/>
                    </a:lnTo>
                    <a:lnTo>
                      <a:pt x="95" y="2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13" name="Freeform 1217">
                <a:extLst>
                  <a:ext uri="{FF2B5EF4-FFF2-40B4-BE49-F238E27FC236}">
                    <a16:creationId xmlns:a16="http://schemas.microsoft.com/office/drawing/2014/main" id="{6CA866EE-4344-013A-8C8D-90D7CA4FB420}"/>
                  </a:ext>
                </a:extLst>
              </p:cNvPr>
              <p:cNvSpPr>
                <a:spLocks/>
              </p:cNvSpPr>
              <p:nvPr/>
            </p:nvSpPr>
            <p:spPr bwMode="auto">
              <a:xfrm>
                <a:off x="1592" y="2232"/>
                <a:ext cx="58" cy="78"/>
              </a:xfrm>
              <a:custGeom>
                <a:avLst/>
                <a:gdLst>
                  <a:gd name="T0" fmla="*/ 6 w 174"/>
                  <a:gd name="T1" fmla="*/ 0 h 233"/>
                  <a:gd name="T2" fmla="*/ 1 w 174"/>
                  <a:gd name="T3" fmla="*/ 8 h 233"/>
                  <a:gd name="T4" fmla="*/ 1 w 174"/>
                  <a:gd name="T5" fmla="*/ 9 h 233"/>
                  <a:gd name="T6" fmla="*/ 1 w 174"/>
                  <a:gd name="T7" fmla="*/ 9 h 233"/>
                  <a:gd name="T8" fmla="*/ 0 w 174"/>
                  <a:gd name="T9" fmla="*/ 9 h 233"/>
                  <a:gd name="T10" fmla="*/ 0 w 174"/>
                  <a:gd name="T11" fmla="*/ 9 h 233"/>
                  <a:gd name="T12" fmla="*/ 0 w 174"/>
                  <a:gd name="T13" fmla="*/ 9 h 233"/>
                  <a:gd name="T14" fmla="*/ 0 w 174"/>
                  <a:gd name="T15" fmla="*/ 9 h 233"/>
                  <a:gd name="T16" fmla="*/ 0 w 174"/>
                  <a:gd name="T17" fmla="*/ 9 h 233"/>
                  <a:gd name="T18" fmla="*/ 0 w 174"/>
                  <a:gd name="T19" fmla="*/ 9 h 233"/>
                  <a:gd name="T20" fmla="*/ 0 w 174"/>
                  <a:gd name="T21" fmla="*/ 8 h 233"/>
                  <a:gd name="T22" fmla="*/ 0 w 174"/>
                  <a:gd name="T23" fmla="*/ 8 h 233"/>
                  <a:gd name="T24" fmla="*/ 0 w 174"/>
                  <a:gd name="T25" fmla="*/ 8 h 233"/>
                  <a:gd name="T26" fmla="*/ 0 w 174"/>
                  <a:gd name="T27" fmla="*/ 8 h 233"/>
                  <a:gd name="T28" fmla="*/ 0 w 174"/>
                  <a:gd name="T29" fmla="*/ 8 h 233"/>
                  <a:gd name="T30" fmla="*/ 6 w 174"/>
                  <a:gd name="T31" fmla="*/ 0 h 233"/>
                  <a:gd name="T32" fmla="*/ 6 w 174"/>
                  <a:gd name="T33" fmla="*/ 0 h 233"/>
                  <a:gd name="T34" fmla="*/ 6 w 174"/>
                  <a:gd name="T35" fmla="*/ 0 h 233"/>
                  <a:gd name="T36" fmla="*/ 6 w 174"/>
                  <a:gd name="T37" fmla="*/ 0 h 233"/>
                  <a:gd name="T38" fmla="*/ 6 w 174"/>
                  <a:gd name="T39" fmla="*/ 0 h 233"/>
                  <a:gd name="T40" fmla="*/ 6 w 174"/>
                  <a:gd name="T41" fmla="*/ 0 h 233"/>
                  <a:gd name="T42" fmla="*/ 6 w 174"/>
                  <a:gd name="T43" fmla="*/ 0 h 233"/>
                  <a:gd name="T44" fmla="*/ 6 w 174"/>
                  <a:gd name="T45" fmla="*/ 0 h 233"/>
                  <a:gd name="T46" fmla="*/ 6 w 174"/>
                  <a:gd name="T47" fmla="*/ 0 h 233"/>
                  <a:gd name="T48" fmla="*/ 6 w 174"/>
                  <a:gd name="T49" fmla="*/ 0 h 233"/>
                  <a:gd name="T50" fmla="*/ 6 w 174"/>
                  <a:gd name="T51" fmla="*/ 0 h 233"/>
                  <a:gd name="T52" fmla="*/ 6 w 174"/>
                  <a:gd name="T53" fmla="*/ 0 h 233"/>
                  <a:gd name="T54" fmla="*/ 6 w 174"/>
                  <a:gd name="T55" fmla="*/ 0 h 233"/>
                  <a:gd name="T56" fmla="*/ 6 w 174"/>
                  <a:gd name="T57" fmla="*/ 0 h 233"/>
                  <a:gd name="T58" fmla="*/ 6 w 174"/>
                  <a:gd name="T59" fmla="*/ 0 h 23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74" h="233">
                    <a:moveTo>
                      <a:pt x="173" y="10"/>
                    </a:moveTo>
                    <a:lnTo>
                      <a:pt x="16" y="228"/>
                    </a:lnTo>
                    <a:lnTo>
                      <a:pt x="16" y="229"/>
                    </a:lnTo>
                    <a:lnTo>
                      <a:pt x="14" y="231"/>
                    </a:lnTo>
                    <a:lnTo>
                      <a:pt x="12" y="232"/>
                    </a:lnTo>
                    <a:lnTo>
                      <a:pt x="9" y="233"/>
                    </a:lnTo>
                    <a:lnTo>
                      <a:pt x="5" y="232"/>
                    </a:lnTo>
                    <a:lnTo>
                      <a:pt x="4" y="231"/>
                    </a:lnTo>
                    <a:lnTo>
                      <a:pt x="3" y="231"/>
                    </a:lnTo>
                    <a:lnTo>
                      <a:pt x="2" y="229"/>
                    </a:lnTo>
                    <a:lnTo>
                      <a:pt x="1" y="228"/>
                    </a:lnTo>
                    <a:lnTo>
                      <a:pt x="0" y="227"/>
                    </a:lnTo>
                    <a:lnTo>
                      <a:pt x="0" y="226"/>
                    </a:lnTo>
                    <a:lnTo>
                      <a:pt x="1" y="224"/>
                    </a:lnTo>
                    <a:lnTo>
                      <a:pt x="1" y="223"/>
                    </a:lnTo>
                    <a:lnTo>
                      <a:pt x="158" y="5"/>
                    </a:lnTo>
                    <a:lnTo>
                      <a:pt x="159" y="4"/>
                    </a:lnTo>
                    <a:lnTo>
                      <a:pt x="160" y="2"/>
                    </a:lnTo>
                    <a:lnTo>
                      <a:pt x="163" y="1"/>
                    </a:lnTo>
                    <a:lnTo>
                      <a:pt x="166" y="0"/>
                    </a:lnTo>
                    <a:lnTo>
                      <a:pt x="169" y="1"/>
                    </a:lnTo>
                    <a:lnTo>
                      <a:pt x="171" y="1"/>
                    </a:lnTo>
                    <a:lnTo>
                      <a:pt x="172" y="2"/>
                    </a:lnTo>
                    <a:lnTo>
                      <a:pt x="173" y="4"/>
                    </a:lnTo>
                    <a:lnTo>
                      <a:pt x="173" y="5"/>
                    </a:lnTo>
                    <a:lnTo>
                      <a:pt x="174" y="6"/>
                    </a:lnTo>
                    <a:lnTo>
                      <a:pt x="174" y="7"/>
                    </a:lnTo>
                    <a:lnTo>
                      <a:pt x="174" y="8"/>
                    </a:lnTo>
                    <a:lnTo>
                      <a:pt x="173" y="10"/>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814" name="Freeform 1218">
                <a:extLst>
                  <a:ext uri="{FF2B5EF4-FFF2-40B4-BE49-F238E27FC236}">
                    <a16:creationId xmlns:a16="http://schemas.microsoft.com/office/drawing/2014/main" id="{F037E81B-C171-7ED5-BF5F-B8E85F3900A6}"/>
                  </a:ext>
                </a:extLst>
              </p:cNvPr>
              <p:cNvSpPr>
                <a:spLocks/>
              </p:cNvSpPr>
              <p:nvPr/>
            </p:nvSpPr>
            <p:spPr bwMode="auto">
              <a:xfrm>
                <a:off x="1582" y="2299"/>
                <a:ext cx="31" cy="27"/>
              </a:xfrm>
              <a:custGeom>
                <a:avLst/>
                <a:gdLst>
                  <a:gd name="T0" fmla="*/ 3 w 95"/>
                  <a:gd name="T1" fmla="*/ 1 h 82"/>
                  <a:gd name="T2" fmla="*/ 0 w 95"/>
                  <a:gd name="T3" fmla="*/ 3 h 82"/>
                  <a:gd name="T4" fmla="*/ 0 w 95"/>
                  <a:gd name="T5" fmla="*/ 0 h 82"/>
                  <a:gd name="T6" fmla="*/ 3 w 95"/>
                  <a:gd name="T7" fmla="*/ 1 h 82"/>
                  <a:gd name="T8" fmla="*/ 3 w 95"/>
                  <a:gd name="T9" fmla="*/ 1 h 8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5" h="82">
                    <a:moveTo>
                      <a:pt x="95" y="32"/>
                    </a:moveTo>
                    <a:lnTo>
                      <a:pt x="1" y="82"/>
                    </a:lnTo>
                    <a:lnTo>
                      <a:pt x="0" y="0"/>
                    </a:lnTo>
                    <a:lnTo>
                      <a:pt x="95" y="32"/>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28611" name="Rectangle 1219">
                <a:extLst>
                  <a:ext uri="{FF2B5EF4-FFF2-40B4-BE49-F238E27FC236}">
                    <a16:creationId xmlns:a16="http://schemas.microsoft.com/office/drawing/2014/main" id="{BCD3B9FC-61A2-6D9A-8AC4-99D08BBCF72B}"/>
                  </a:ext>
                </a:extLst>
              </p:cNvPr>
              <p:cNvSpPr>
                <a:spLocks noChangeArrowheads="1"/>
              </p:cNvSpPr>
              <p:nvPr/>
            </p:nvSpPr>
            <p:spPr bwMode="auto">
              <a:xfrm>
                <a:off x="2007" y="2895"/>
                <a:ext cx="41" cy="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eaLnBrk="0" hangingPunct="0">
                  <a:defRPr/>
                </a:pPr>
                <a:r>
                  <a:rPr lang="en-US" sz="900" b="1">
                    <a:solidFill>
                      <a:srgbClr val="FF0000"/>
                    </a:solidFill>
                    <a:latin typeface="Arial" charset="0"/>
                    <a:ea typeface="ＭＳ Ｐゴシック" charset="0"/>
                    <a:cs typeface="Arial" charset="0"/>
                  </a:rPr>
                  <a:t>7</a:t>
                </a:r>
                <a:endParaRPr lang="en-US" sz="1200">
                  <a:solidFill>
                    <a:srgbClr val="009999"/>
                  </a:solidFill>
                  <a:effectLst>
                    <a:outerShdw blurRad="38100" dist="38100" dir="2700000" algn="tl">
                      <a:srgbClr val="DDDDDD"/>
                    </a:outerShdw>
                  </a:effectLst>
                  <a:latin typeface="Arial" charset="0"/>
                  <a:ea typeface="ＭＳ Ｐゴシック" charset="0"/>
                  <a:cs typeface="Arial" charset="0"/>
                </a:endParaRPr>
              </a:p>
            </p:txBody>
          </p:sp>
          <p:sp>
            <p:nvSpPr>
              <p:cNvPr id="828612" name="Rectangle 1220">
                <a:extLst>
                  <a:ext uri="{FF2B5EF4-FFF2-40B4-BE49-F238E27FC236}">
                    <a16:creationId xmlns:a16="http://schemas.microsoft.com/office/drawing/2014/main" id="{02329334-5C6C-86FA-AD6B-5623F4927231}"/>
                  </a:ext>
                </a:extLst>
              </p:cNvPr>
              <p:cNvSpPr>
                <a:spLocks noChangeArrowheads="1"/>
              </p:cNvSpPr>
              <p:nvPr/>
            </p:nvSpPr>
            <p:spPr bwMode="auto">
              <a:xfrm>
                <a:off x="1188" y="1741"/>
                <a:ext cx="41" cy="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eaLnBrk="0" hangingPunct="0">
                  <a:defRPr/>
                </a:pPr>
                <a:r>
                  <a:rPr lang="en-US" sz="900" b="1">
                    <a:solidFill>
                      <a:srgbClr val="000000"/>
                    </a:solidFill>
                    <a:latin typeface="Arial" charset="0"/>
                    <a:ea typeface="ＭＳ Ｐゴシック" charset="0"/>
                    <a:cs typeface="Arial" charset="0"/>
                  </a:rPr>
                  <a:t>8</a:t>
                </a:r>
                <a:endParaRPr lang="en-US" sz="1200">
                  <a:solidFill>
                    <a:srgbClr val="009999"/>
                  </a:solidFill>
                  <a:effectLst>
                    <a:outerShdw blurRad="38100" dist="38100" dir="2700000" algn="tl">
                      <a:srgbClr val="DDDDDD"/>
                    </a:outerShdw>
                  </a:effectLst>
                  <a:latin typeface="Arial" charset="0"/>
                  <a:ea typeface="ＭＳ Ｐゴシック" charset="0"/>
                  <a:cs typeface="Arial" charset="0"/>
                </a:endParaRPr>
              </a:p>
            </p:txBody>
          </p:sp>
          <p:sp>
            <p:nvSpPr>
              <p:cNvPr id="33817" name="Freeform 1221">
                <a:extLst>
                  <a:ext uri="{FF2B5EF4-FFF2-40B4-BE49-F238E27FC236}">
                    <a16:creationId xmlns:a16="http://schemas.microsoft.com/office/drawing/2014/main" id="{626E013A-D72D-BEBB-E978-25EEEB5A27C3}"/>
                  </a:ext>
                </a:extLst>
              </p:cNvPr>
              <p:cNvSpPr>
                <a:spLocks noEditPoints="1"/>
              </p:cNvSpPr>
              <p:nvPr/>
            </p:nvSpPr>
            <p:spPr bwMode="auto">
              <a:xfrm>
                <a:off x="1057" y="1838"/>
                <a:ext cx="102" cy="93"/>
              </a:xfrm>
              <a:custGeom>
                <a:avLst/>
                <a:gdLst>
                  <a:gd name="T0" fmla="*/ 11 w 306"/>
                  <a:gd name="T1" fmla="*/ 0 h 279"/>
                  <a:gd name="T2" fmla="*/ 2 w 306"/>
                  <a:gd name="T3" fmla="*/ 9 h 279"/>
                  <a:gd name="T4" fmla="*/ 2 w 306"/>
                  <a:gd name="T5" fmla="*/ 9 h 279"/>
                  <a:gd name="T6" fmla="*/ 2 w 306"/>
                  <a:gd name="T7" fmla="*/ 9 h 279"/>
                  <a:gd name="T8" fmla="*/ 2 w 306"/>
                  <a:gd name="T9" fmla="*/ 9 h 279"/>
                  <a:gd name="T10" fmla="*/ 2 w 306"/>
                  <a:gd name="T11" fmla="*/ 9 h 279"/>
                  <a:gd name="T12" fmla="*/ 2 w 306"/>
                  <a:gd name="T13" fmla="*/ 9 h 279"/>
                  <a:gd name="T14" fmla="*/ 2 w 306"/>
                  <a:gd name="T15" fmla="*/ 9 h 279"/>
                  <a:gd name="T16" fmla="*/ 2 w 306"/>
                  <a:gd name="T17" fmla="*/ 9 h 279"/>
                  <a:gd name="T18" fmla="*/ 2 w 306"/>
                  <a:gd name="T19" fmla="*/ 9 h 279"/>
                  <a:gd name="T20" fmla="*/ 2 w 306"/>
                  <a:gd name="T21" fmla="*/ 8 h 279"/>
                  <a:gd name="T22" fmla="*/ 2 w 306"/>
                  <a:gd name="T23" fmla="*/ 8 h 279"/>
                  <a:gd name="T24" fmla="*/ 2 w 306"/>
                  <a:gd name="T25" fmla="*/ 8 h 279"/>
                  <a:gd name="T26" fmla="*/ 2 w 306"/>
                  <a:gd name="T27" fmla="*/ 8 h 279"/>
                  <a:gd name="T28" fmla="*/ 11 w 306"/>
                  <a:gd name="T29" fmla="*/ 0 h 279"/>
                  <a:gd name="T30" fmla="*/ 11 w 306"/>
                  <a:gd name="T31" fmla="*/ 0 h 279"/>
                  <a:gd name="T32" fmla="*/ 11 w 306"/>
                  <a:gd name="T33" fmla="*/ 0 h 279"/>
                  <a:gd name="T34" fmla="*/ 11 w 306"/>
                  <a:gd name="T35" fmla="*/ 0 h 279"/>
                  <a:gd name="T36" fmla="*/ 11 w 306"/>
                  <a:gd name="T37" fmla="*/ 0 h 279"/>
                  <a:gd name="T38" fmla="*/ 11 w 306"/>
                  <a:gd name="T39" fmla="*/ 0 h 279"/>
                  <a:gd name="T40" fmla="*/ 11 w 306"/>
                  <a:gd name="T41" fmla="*/ 0 h 279"/>
                  <a:gd name="T42" fmla="*/ 11 w 306"/>
                  <a:gd name="T43" fmla="*/ 0 h 279"/>
                  <a:gd name="T44" fmla="*/ 11 w 306"/>
                  <a:gd name="T45" fmla="*/ 0 h 279"/>
                  <a:gd name="T46" fmla="*/ 11 w 306"/>
                  <a:gd name="T47" fmla="*/ 0 h 279"/>
                  <a:gd name="T48" fmla="*/ 11 w 306"/>
                  <a:gd name="T49" fmla="*/ 0 h 279"/>
                  <a:gd name="T50" fmla="*/ 11 w 306"/>
                  <a:gd name="T51" fmla="*/ 0 h 279"/>
                  <a:gd name="T52" fmla="*/ 11 w 306"/>
                  <a:gd name="T53" fmla="*/ 0 h 279"/>
                  <a:gd name="T54" fmla="*/ 11 w 306"/>
                  <a:gd name="T55" fmla="*/ 0 h 279"/>
                  <a:gd name="T56" fmla="*/ 4 w 306"/>
                  <a:gd name="T57" fmla="*/ 9 h 279"/>
                  <a:gd name="T58" fmla="*/ 0 w 306"/>
                  <a:gd name="T59" fmla="*/ 10 h 279"/>
                  <a:gd name="T60" fmla="*/ 1 w 306"/>
                  <a:gd name="T61" fmla="*/ 7 h 279"/>
                  <a:gd name="T62" fmla="*/ 4 w 306"/>
                  <a:gd name="T63" fmla="*/ 9 h 279"/>
                  <a:gd name="T64" fmla="*/ 4 w 306"/>
                  <a:gd name="T65" fmla="*/ 9 h 27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06" h="279">
                    <a:moveTo>
                      <a:pt x="304" y="10"/>
                    </a:moveTo>
                    <a:lnTo>
                      <a:pt x="60" y="234"/>
                    </a:lnTo>
                    <a:lnTo>
                      <a:pt x="58" y="236"/>
                    </a:lnTo>
                    <a:lnTo>
                      <a:pt x="54" y="236"/>
                    </a:lnTo>
                    <a:lnTo>
                      <a:pt x="51" y="236"/>
                    </a:lnTo>
                    <a:lnTo>
                      <a:pt x="48" y="235"/>
                    </a:lnTo>
                    <a:lnTo>
                      <a:pt x="46" y="234"/>
                    </a:lnTo>
                    <a:lnTo>
                      <a:pt x="45" y="234"/>
                    </a:lnTo>
                    <a:lnTo>
                      <a:pt x="45" y="233"/>
                    </a:lnTo>
                    <a:lnTo>
                      <a:pt x="44" y="230"/>
                    </a:lnTo>
                    <a:lnTo>
                      <a:pt x="44" y="229"/>
                    </a:lnTo>
                    <a:lnTo>
                      <a:pt x="44" y="228"/>
                    </a:lnTo>
                    <a:lnTo>
                      <a:pt x="45" y="227"/>
                    </a:lnTo>
                    <a:lnTo>
                      <a:pt x="46" y="226"/>
                    </a:lnTo>
                    <a:lnTo>
                      <a:pt x="289" y="2"/>
                    </a:lnTo>
                    <a:lnTo>
                      <a:pt x="292" y="1"/>
                    </a:lnTo>
                    <a:lnTo>
                      <a:pt x="295" y="0"/>
                    </a:lnTo>
                    <a:lnTo>
                      <a:pt x="298" y="0"/>
                    </a:lnTo>
                    <a:lnTo>
                      <a:pt x="301" y="1"/>
                    </a:lnTo>
                    <a:lnTo>
                      <a:pt x="303" y="2"/>
                    </a:lnTo>
                    <a:lnTo>
                      <a:pt x="304" y="3"/>
                    </a:lnTo>
                    <a:lnTo>
                      <a:pt x="305" y="5"/>
                    </a:lnTo>
                    <a:lnTo>
                      <a:pt x="306" y="6"/>
                    </a:lnTo>
                    <a:lnTo>
                      <a:pt x="306" y="7"/>
                    </a:lnTo>
                    <a:lnTo>
                      <a:pt x="305" y="8"/>
                    </a:lnTo>
                    <a:lnTo>
                      <a:pt x="305" y="9"/>
                    </a:lnTo>
                    <a:lnTo>
                      <a:pt x="304" y="10"/>
                    </a:lnTo>
                    <a:close/>
                    <a:moveTo>
                      <a:pt x="107" y="242"/>
                    </a:moveTo>
                    <a:lnTo>
                      <a:pt x="0" y="279"/>
                    </a:lnTo>
                    <a:lnTo>
                      <a:pt x="21" y="199"/>
                    </a:lnTo>
                    <a:lnTo>
                      <a:pt x="107" y="2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18" name="Freeform 1222">
                <a:extLst>
                  <a:ext uri="{FF2B5EF4-FFF2-40B4-BE49-F238E27FC236}">
                    <a16:creationId xmlns:a16="http://schemas.microsoft.com/office/drawing/2014/main" id="{76B1EC2E-EEB1-9336-4BFE-14DEFEA00A36}"/>
                  </a:ext>
                </a:extLst>
              </p:cNvPr>
              <p:cNvSpPr>
                <a:spLocks/>
              </p:cNvSpPr>
              <p:nvPr/>
            </p:nvSpPr>
            <p:spPr bwMode="auto">
              <a:xfrm>
                <a:off x="1071" y="1838"/>
                <a:ext cx="88" cy="78"/>
              </a:xfrm>
              <a:custGeom>
                <a:avLst/>
                <a:gdLst>
                  <a:gd name="T0" fmla="*/ 10 w 262"/>
                  <a:gd name="T1" fmla="*/ 0 h 236"/>
                  <a:gd name="T2" fmla="*/ 1 w 262"/>
                  <a:gd name="T3" fmla="*/ 8 h 236"/>
                  <a:gd name="T4" fmla="*/ 1 w 262"/>
                  <a:gd name="T5" fmla="*/ 9 h 236"/>
                  <a:gd name="T6" fmla="*/ 0 w 262"/>
                  <a:gd name="T7" fmla="*/ 9 h 236"/>
                  <a:gd name="T8" fmla="*/ 0 w 262"/>
                  <a:gd name="T9" fmla="*/ 9 h 236"/>
                  <a:gd name="T10" fmla="*/ 0 w 262"/>
                  <a:gd name="T11" fmla="*/ 9 h 236"/>
                  <a:gd name="T12" fmla="*/ 0 w 262"/>
                  <a:gd name="T13" fmla="*/ 8 h 236"/>
                  <a:gd name="T14" fmla="*/ 0 w 262"/>
                  <a:gd name="T15" fmla="*/ 8 h 236"/>
                  <a:gd name="T16" fmla="*/ 0 w 262"/>
                  <a:gd name="T17" fmla="*/ 8 h 236"/>
                  <a:gd name="T18" fmla="*/ 0 w 262"/>
                  <a:gd name="T19" fmla="*/ 8 h 236"/>
                  <a:gd name="T20" fmla="*/ 0 w 262"/>
                  <a:gd name="T21" fmla="*/ 8 h 236"/>
                  <a:gd name="T22" fmla="*/ 0 w 262"/>
                  <a:gd name="T23" fmla="*/ 8 h 236"/>
                  <a:gd name="T24" fmla="*/ 0 w 262"/>
                  <a:gd name="T25" fmla="*/ 8 h 236"/>
                  <a:gd name="T26" fmla="*/ 0 w 262"/>
                  <a:gd name="T27" fmla="*/ 8 h 236"/>
                  <a:gd name="T28" fmla="*/ 9 w 262"/>
                  <a:gd name="T29" fmla="*/ 0 h 236"/>
                  <a:gd name="T30" fmla="*/ 9 w 262"/>
                  <a:gd name="T31" fmla="*/ 0 h 236"/>
                  <a:gd name="T32" fmla="*/ 9 w 262"/>
                  <a:gd name="T33" fmla="*/ 0 h 236"/>
                  <a:gd name="T34" fmla="*/ 10 w 262"/>
                  <a:gd name="T35" fmla="*/ 0 h 236"/>
                  <a:gd name="T36" fmla="*/ 10 w 262"/>
                  <a:gd name="T37" fmla="*/ 0 h 236"/>
                  <a:gd name="T38" fmla="*/ 10 w 262"/>
                  <a:gd name="T39" fmla="*/ 0 h 236"/>
                  <a:gd name="T40" fmla="*/ 10 w 262"/>
                  <a:gd name="T41" fmla="*/ 0 h 236"/>
                  <a:gd name="T42" fmla="*/ 10 w 262"/>
                  <a:gd name="T43" fmla="*/ 0 h 236"/>
                  <a:gd name="T44" fmla="*/ 10 w 262"/>
                  <a:gd name="T45" fmla="*/ 0 h 236"/>
                  <a:gd name="T46" fmla="*/ 10 w 262"/>
                  <a:gd name="T47" fmla="*/ 0 h 236"/>
                  <a:gd name="T48" fmla="*/ 10 w 262"/>
                  <a:gd name="T49" fmla="*/ 0 h 236"/>
                  <a:gd name="T50" fmla="*/ 10 w 262"/>
                  <a:gd name="T51" fmla="*/ 0 h 236"/>
                  <a:gd name="T52" fmla="*/ 10 w 262"/>
                  <a:gd name="T53" fmla="*/ 0 h 236"/>
                  <a:gd name="T54" fmla="*/ 10 w 262"/>
                  <a:gd name="T55" fmla="*/ 0 h 2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62" h="236">
                    <a:moveTo>
                      <a:pt x="260" y="10"/>
                    </a:moveTo>
                    <a:lnTo>
                      <a:pt x="16" y="234"/>
                    </a:lnTo>
                    <a:lnTo>
                      <a:pt x="14" y="236"/>
                    </a:lnTo>
                    <a:lnTo>
                      <a:pt x="10" y="236"/>
                    </a:lnTo>
                    <a:lnTo>
                      <a:pt x="7" y="236"/>
                    </a:lnTo>
                    <a:lnTo>
                      <a:pt x="4" y="235"/>
                    </a:lnTo>
                    <a:lnTo>
                      <a:pt x="2" y="234"/>
                    </a:lnTo>
                    <a:lnTo>
                      <a:pt x="1" y="234"/>
                    </a:lnTo>
                    <a:lnTo>
                      <a:pt x="1" y="233"/>
                    </a:lnTo>
                    <a:lnTo>
                      <a:pt x="0" y="230"/>
                    </a:lnTo>
                    <a:lnTo>
                      <a:pt x="0" y="229"/>
                    </a:lnTo>
                    <a:lnTo>
                      <a:pt x="0" y="228"/>
                    </a:lnTo>
                    <a:lnTo>
                      <a:pt x="1" y="227"/>
                    </a:lnTo>
                    <a:lnTo>
                      <a:pt x="2" y="226"/>
                    </a:lnTo>
                    <a:lnTo>
                      <a:pt x="245" y="2"/>
                    </a:lnTo>
                    <a:lnTo>
                      <a:pt x="248" y="1"/>
                    </a:lnTo>
                    <a:lnTo>
                      <a:pt x="251" y="0"/>
                    </a:lnTo>
                    <a:lnTo>
                      <a:pt x="254" y="0"/>
                    </a:lnTo>
                    <a:lnTo>
                      <a:pt x="257" y="1"/>
                    </a:lnTo>
                    <a:lnTo>
                      <a:pt x="259" y="2"/>
                    </a:lnTo>
                    <a:lnTo>
                      <a:pt x="260" y="3"/>
                    </a:lnTo>
                    <a:lnTo>
                      <a:pt x="261" y="5"/>
                    </a:lnTo>
                    <a:lnTo>
                      <a:pt x="262" y="6"/>
                    </a:lnTo>
                    <a:lnTo>
                      <a:pt x="262" y="7"/>
                    </a:lnTo>
                    <a:lnTo>
                      <a:pt x="261" y="8"/>
                    </a:lnTo>
                    <a:lnTo>
                      <a:pt x="261" y="9"/>
                    </a:lnTo>
                    <a:lnTo>
                      <a:pt x="260" y="10"/>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819" name="Freeform 1223">
                <a:extLst>
                  <a:ext uri="{FF2B5EF4-FFF2-40B4-BE49-F238E27FC236}">
                    <a16:creationId xmlns:a16="http://schemas.microsoft.com/office/drawing/2014/main" id="{85F4FA7A-26F8-8412-E8D8-A9972EFD9150}"/>
                  </a:ext>
                </a:extLst>
              </p:cNvPr>
              <p:cNvSpPr>
                <a:spLocks/>
              </p:cNvSpPr>
              <p:nvPr/>
            </p:nvSpPr>
            <p:spPr bwMode="auto">
              <a:xfrm>
                <a:off x="1057" y="1904"/>
                <a:ext cx="35" cy="27"/>
              </a:xfrm>
              <a:custGeom>
                <a:avLst/>
                <a:gdLst>
                  <a:gd name="T0" fmla="*/ 4 w 107"/>
                  <a:gd name="T1" fmla="*/ 2 h 80"/>
                  <a:gd name="T2" fmla="*/ 0 w 107"/>
                  <a:gd name="T3" fmla="*/ 3 h 80"/>
                  <a:gd name="T4" fmla="*/ 1 w 107"/>
                  <a:gd name="T5" fmla="*/ 0 h 80"/>
                  <a:gd name="T6" fmla="*/ 4 w 107"/>
                  <a:gd name="T7" fmla="*/ 2 h 80"/>
                  <a:gd name="T8" fmla="*/ 4 w 107"/>
                  <a:gd name="T9" fmla="*/ 2 h 8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7" h="80">
                    <a:moveTo>
                      <a:pt x="107" y="43"/>
                    </a:moveTo>
                    <a:lnTo>
                      <a:pt x="0" y="80"/>
                    </a:lnTo>
                    <a:lnTo>
                      <a:pt x="21" y="0"/>
                    </a:lnTo>
                    <a:lnTo>
                      <a:pt x="107" y="43"/>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28616" name="Rectangle 1224">
                <a:extLst>
                  <a:ext uri="{FF2B5EF4-FFF2-40B4-BE49-F238E27FC236}">
                    <a16:creationId xmlns:a16="http://schemas.microsoft.com/office/drawing/2014/main" id="{713CD48B-6936-E8E9-CDE7-3A506FCD17C3}"/>
                  </a:ext>
                </a:extLst>
              </p:cNvPr>
              <p:cNvSpPr>
                <a:spLocks noChangeArrowheads="1"/>
              </p:cNvSpPr>
              <p:nvPr/>
            </p:nvSpPr>
            <p:spPr bwMode="auto">
              <a:xfrm>
                <a:off x="2041" y="2318"/>
                <a:ext cx="41" cy="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eaLnBrk="0" hangingPunct="0">
                  <a:defRPr/>
                </a:pPr>
                <a:r>
                  <a:rPr lang="en-US" sz="900" b="1">
                    <a:solidFill>
                      <a:srgbClr val="FF0000"/>
                    </a:solidFill>
                    <a:latin typeface="Arial" charset="0"/>
                    <a:ea typeface="ＭＳ Ｐゴシック" charset="0"/>
                    <a:cs typeface="Arial" charset="0"/>
                  </a:rPr>
                  <a:t>9</a:t>
                </a:r>
                <a:endParaRPr lang="en-US" sz="1200">
                  <a:solidFill>
                    <a:srgbClr val="009999"/>
                  </a:solidFill>
                  <a:effectLst>
                    <a:outerShdw blurRad="38100" dist="38100" dir="2700000" algn="tl">
                      <a:srgbClr val="DDDDDD"/>
                    </a:outerShdw>
                  </a:effectLst>
                  <a:latin typeface="Arial" charset="0"/>
                  <a:ea typeface="ＭＳ Ｐゴシック" charset="0"/>
                  <a:cs typeface="Arial" charset="0"/>
                </a:endParaRPr>
              </a:p>
            </p:txBody>
          </p:sp>
          <p:sp>
            <p:nvSpPr>
              <p:cNvPr id="33821" name="Freeform 1225">
                <a:extLst>
                  <a:ext uri="{FF2B5EF4-FFF2-40B4-BE49-F238E27FC236}">
                    <a16:creationId xmlns:a16="http://schemas.microsoft.com/office/drawing/2014/main" id="{E920007F-056A-099F-1101-F7ED4239CB12}"/>
                  </a:ext>
                </a:extLst>
              </p:cNvPr>
              <p:cNvSpPr>
                <a:spLocks noEditPoints="1"/>
              </p:cNvSpPr>
              <p:nvPr/>
            </p:nvSpPr>
            <p:spPr bwMode="auto">
              <a:xfrm>
                <a:off x="1905" y="2415"/>
                <a:ext cx="106" cy="184"/>
              </a:xfrm>
              <a:custGeom>
                <a:avLst/>
                <a:gdLst>
                  <a:gd name="T0" fmla="*/ 1 w 318"/>
                  <a:gd name="T1" fmla="*/ 18 h 552"/>
                  <a:gd name="T2" fmla="*/ 11 w 318"/>
                  <a:gd name="T3" fmla="*/ 0 h 552"/>
                  <a:gd name="T4" fmla="*/ 11 w 318"/>
                  <a:gd name="T5" fmla="*/ 0 h 552"/>
                  <a:gd name="T6" fmla="*/ 11 w 318"/>
                  <a:gd name="T7" fmla="*/ 0 h 552"/>
                  <a:gd name="T8" fmla="*/ 11 w 318"/>
                  <a:gd name="T9" fmla="*/ 0 h 552"/>
                  <a:gd name="T10" fmla="*/ 11 w 318"/>
                  <a:gd name="T11" fmla="*/ 0 h 552"/>
                  <a:gd name="T12" fmla="*/ 12 w 318"/>
                  <a:gd name="T13" fmla="*/ 0 h 552"/>
                  <a:gd name="T14" fmla="*/ 12 w 318"/>
                  <a:gd name="T15" fmla="*/ 0 h 552"/>
                  <a:gd name="T16" fmla="*/ 12 w 318"/>
                  <a:gd name="T17" fmla="*/ 0 h 552"/>
                  <a:gd name="T18" fmla="*/ 12 w 318"/>
                  <a:gd name="T19" fmla="*/ 0 h 552"/>
                  <a:gd name="T20" fmla="*/ 12 w 318"/>
                  <a:gd name="T21" fmla="*/ 0 h 552"/>
                  <a:gd name="T22" fmla="*/ 12 w 318"/>
                  <a:gd name="T23" fmla="*/ 0 h 552"/>
                  <a:gd name="T24" fmla="*/ 12 w 318"/>
                  <a:gd name="T25" fmla="*/ 0 h 552"/>
                  <a:gd name="T26" fmla="*/ 12 w 318"/>
                  <a:gd name="T27" fmla="*/ 0 h 552"/>
                  <a:gd name="T28" fmla="*/ 12 w 318"/>
                  <a:gd name="T29" fmla="*/ 0 h 552"/>
                  <a:gd name="T30" fmla="*/ 2 w 318"/>
                  <a:gd name="T31" fmla="*/ 18 h 552"/>
                  <a:gd name="T32" fmla="*/ 2 w 318"/>
                  <a:gd name="T33" fmla="*/ 18 h 552"/>
                  <a:gd name="T34" fmla="*/ 2 w 318"/>
                  <a:gd name="T35" fmla="*/ 18 h 552"/>
                  <a:gd name="T36" fmla="*/ 2 w 318"/>
                  <a:gd name="T37" fmla="*/ 19 h 552"/>
                  <a:gd name="T38" fmla="*/ 2 w 318"/>
                  <a:gd name="T39" fmla="*/ 19 h 552"/>
                  <a:gd name="T40" fmla="*/ 2 w 318"/>
                  <a:gd name="T41" fmla="*/ 19 h 552"/>
                  <a:gd name="T42" fmla="*/ 1 w 318"/>
                  <a:gd name="T43" fmla="*/ 19 h 552"/>
                  <a:gd name="T44" fmla="*/ 1 w 318"/>
                  <a:gd name="T45" fmla="*/ 18 h 552"/>
                  <a:gd name="T46" fmla="*/ 1 w 318"/>
                  <a:gd name="T47" fmla="*/ 18 h 552"/>
                  <a:gd name="T48" fmla="*/ 1 w 318"/>
                  <a:gd name="T49" fmla="*/ 18 h 552"/>
                  <a:gd name="T50" fmla="*/ 1 w 318"/>
                  <a:gd name="T51" fmla="*/ 18 h 552"/>
                  <a:gd name="T52" fmla="*/ 1 w 318"/>
                  <a:gd name="T53" fmla="*/ 18 h 552"/>
                  <a:gd name="T54" fmla="*/ 1 w 318"/>
                  <a:gd name="T55" fmla="*/ 18 h 552"/>
                  <a:gd name="T56" fmla="*/ 1 w 318"/>
                  <a:gd name="T57" fmla="*/ 18 h 552"/>
                  <a:gd name="T58" fmla="*/ 4 w 318"/>
                  <a:gd name="T59" fmla="*/ 18 h 552"/>
                  <a:gd name="T60" fmla="*/ 1 w 318"/>
                  <a:gd name="T61" fmla="*/ 20 h 552"/>
                  <a:gd name="T62" fmla="*/ 0 w 318"/>
                  <a:gd name="T63" fmla="*/ 17 h 552"/>
                  <a:gd name="T64" fmla="*/ 4 w 318"/>
                  <a:gd name="T65" fmla="*/ 18 h 552"/>
                  <a:gd name="T66" fmla="*/ 4 w 318"/>
                  <a:gd name="T67" fmla="*/ 18 h 55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318" h="552">
                    <a:moveTo>
                      <a:pt x="36" y="493"/>
                    </a:moveTo>
                    <a:lnTo>
                      <a:pt x="301" y="5"/>
                    </a:lnTo>
                    <a:lnTo>
                      <a:pt x="302" y="4"/>
                    </a:lnTo>
                    <a:lnTo>
                      <a:pt x="303" y="3"/>
                    </a:lnTo>
                    <a:lnTo>
                      <a:pt x="306" y="2"/>
                    </a:lnTo>
                    <a:lnTo>
                      <a:pt x="309" y="0"/>
                    </a:lnTo>
                    <a:lnTo>
                      <a:pt x="312" y="2"/>
                    </a:lnTo>
                    <a:lnTo>
                      <a:pt x="314" y="2"/>
                    </a:lnTo>
                    <a:lnTo>
                      <a:pt x="315" y="3"/>
                    </a:lnTo>
                    <a:lnTo>
                      <a:pt x="316" y="4"/>
                    </a:lnTo>
                    <a:lnTo>
                      <a:pt x="317" y="4"/>
                    </a:lnTo>
                    <a:lnTo>
                      <a:pt x="317" y="6"/>
                    </a:lnTo>
                    <a:lnTo>
                      <a:pt x="318" y="7"/>
                    </a:lnTo>
                    <a:lnTo>
                      <a:pt x="318" y="8"/>
                    </a:lnTo>
                    <a:lnTo>
                      <a:pt x="317" y="9"/>
                    </a:lnTo>
                    <a:lnTo>
                      <a:pt x="53" y="497"/>
                    </a:lnTo>
                    <a:lnTo>
                      <a:pt x="52" y="498"/>
                    </a:lnTo>
                    <a:lnTo>
                      <a:pt x="51" y="499"/>
                    </a:lnTo>
                    <a:lnTo>
                      <a:pt x="48" y="502"/>
                    </a:lnTo>
                    <a:lnTo>
                      <a:pt x="44" y="502"/>
                    </a:lnTo>
                    <a:lnTo>
                      <a:pt x="41" y="502"/>
                    </a:lnTo>
                    <a:lnTo>
                      <a:pt x="38" y="500"/>
                    </a:lnTo>
                    <a:lnTo>
                      <a:pt x="37" y="499"/>
                    </a:lnTo>
                    <a:lnTo>
                      <a:pt x="36" y="498"/>
                    </a:lnTo>
                    <a:lnTo>
                      <a:pt x="36" y="497"/>
                    </a:lnTo>
                    <a:lnTo>
                      <a:pt x="35" y="496"/>
                    </a:lnTo>
                    <a:lnTo>
                      <a:pt x="36" y="494"/>
                    </a:lnTo>
                    <a:lnTo>
                      <a:pt x="36" y="493"/>
                    </a:lnTo>
                    <a:close/>
                    <a:moveTo>
                      <a:pt x="101" y="496"/>
                    </a:moveTo>
                    <a:lnTo>
                      <a:pt x="14" y="552"/>
                    </a:lnTo>
                    <a:lnTo>
                      <a:pt x="0" y="472"/>
                    </a:lnTo>
                    <a:lnTo>
                      <a:pt x="101" y="4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22" name="Freeform 1226">
                <a:extLst>
                  <a:ext uri="{FF2B5EF4-FFF2-40B4-BE49-F238E27FC236}">
                    <a16:creationId xmlns:a16="http://schemas.microsoft.com/office/drawing/2014/main" id="{DC856EA5-8447-3137-41F7-0989351B0373}"/>
                  </a:ext>
                </a:extLst>
              </p:cNvPr>
              <p:cNvSpPr>
                <a:spLocks/>
              </p:cNvSpPr>
              <p:nvPr/>
            </p:nvSpPr>
            <p:spPr bwMode="auto">
              <a:xfrm>
                <a:off x="1916" y="2415"/>
                <a:ext cx="95" cy="167"/>
              </a:xfrm>
              <a:custGeom>
                <a:avLst/>
                <a:gdLst>
                  <a:gd name="T0" fmla="*/ 0 w 283"/>
                  <a:gd name="T1" fmla="*/ 18 h 502"/>
                  <a:gd name="T2" fmla="*/ 10 w 283"/>
                  <a:gd name="T3" fmla="*/ 0 h 502"/>
                  <a:gd name="T4" fmla="*/ 10 w 283"/>
                  <a:gd name="T5" fmla="*/ 0 h 502"/>
                  <a:gd name="T6" fmla="*/ 10 w 283"/>
                  <a:gd name="T7" fmla="*/ 0 h 502"/>
                  <a:gd name="T8" fmla="*/ 10 w 283"/>
                  <a:gd name="T9" fmla="*/ 0 h 502"/>
                  <a:gd name="T10" fmla="*/ 10 w 283"/>
                  <a:gd name="T11" fmla="*/ 0 h 502"/>
                  <a:gd name="T12" fmla="*/ 10 w 283"/>
                  <a:gd name="T13" fmla="*/ 0 h 502"/>
                  <a:gd name="T14" fmla="*/ 11 w 283"/>
                  <a:gd name="T15" fmla="*/ 0 h 502"/>
                  <a:gd name="T16" fmla="*/ 11 w 283"/>
                  <a:gd name="T17" fmla="*/ 0 h 502"/>
                  <a:gd name="T18" fmla="*/ 11 w 283"/>
                  <a:gd name="T19" fmla="*/ 0 h 502"/>
                  <a:gd name="T20" fmla="*/ 11 w 283"/>
                  <a:gd name="T21" fmla="*/ 0 h 502"/>
                  <a:gd name="T22" fmla="*/ 11 w 283"/>
                  <a:gd name="T23" fmla="*/ 0 h 502"/>
                  <a:gd name="T24" fmla="*/ 11 w 283"/>
                  <a:gd name="T25" fmla="*/ 0 h 502"/>
                  <a:gd name="T26" fmla="*/ 11 w 283"/>
                  <a:gd name="T27" fmla="*/ 0 h 502"/>
                  <a:gd name="T28" fmla="*/ 11 w 283"/>
                  <a:gd name="T29" fmla="*/ 0 h 502"/>
                  <a:gd name="T30" fmla="*/ 1 w 283"/>
                  <a:gd name="T31" fmla="*/ 18 h 502"/>
                  <a:gd name="T32" fmla="*/ 1 w 283"/>
                  <a:gd name="T33" fmla="*/ 18 h 502"/>
                  <a:gd name="T34" fmla="*/ 1 w 283"/>
                  <a:gd name="T35" fmla="*/ 18 h 502"/>
                  <a:gd name="T36" fmla="*/ 0 w 283"/>
                  <a:gd name="T37" fmla="*/ 19 h 502"/>
                  <a:gd name="T38" fmla="*/ 0 w 283"/>
                  <a:gd name="T39" fmla="*/ 19 h 502"/>
                  <a:gd name="T40" fmla="*/ 0 w 283"/>
                  <a:gd name="T41" fmla="*/ 19 h 502"/>
                  <a:gd name="T42" fmla="*/ 0 w 283"/>
                  <a:gd name="T43" fmla="*/ 18 h 502"/>
                  <a:gd name="T44" fmla="*/ 0 w 283"/>
                  <a:gd name="T45" fmla="*/ 18 h 502"/>
                  <a:gd name="T46" fmla="*/ 0 w 283"/>
                  <a:gd name="T47" fmla="*/ 18 h 502"/>
                  <a:gd name="T48" fmla="*/ 0 w 283"/>
                  <a:gd name="T49" fmla="*/ 18 h 502"/>
                  <a:gd name="T50" fmla="*/ 0 w 283"/>
                  <a:gd name="T51" fmla="*/ 18 h 502"/>
                  <a:gd name="T52" fmla="*/ 0 w 283"/>
                  <a:gd name="T53" fmla="*/ 18 h 502"/>
                  <a:gd name="T54" fmla="*/ 0 w 283"/>
                  <a:gd name="T55" fmla="*/ 18 h 502"/>
                  <a:gd name="T56" fmla="*/ 0 w 283"/>
                  <a:gd name="T57" fmla="*/ 18 h 50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83" h="502">
                    <a:moveTo>
                      <a:pt x="1" y="493"/>
                    </a:moveTo>
                    <a:lnTo>
                      <a:pt x="266" y="5"/>
                    </a:lnTo>
                    <a:lnTo>
                      <a:pt x="267" y="4"/>
                    </a:lnTo>
                    <a:lnTo>
                      <a:pt x="268" y="3"/>
                    </a:lnTo>
                    <a:lnTo>
                      <a:pt x="271" y="2"/>
                    </a:lnTo>
                    <a:lnTo>
                      <a:pt x="274" y="0"/>
                    </a:lnTo>
                    <a:lnTo>
                      <a:pt x="277" y="2"/>
                    </a:lnTo>
                    <a:lnTo>
                      <a:pt x="279" y="2"/>
                    </a:lnTo>
                    <a:lnTo>
                      <a:pt x="280" y="3"/>
                    </a:lnTo>
                    <a:lnTo>
                      <a:pt x="281" y="4"/>
                    </a:lnTo>
                    <a:lnTo>
                      <a:pt x="282" y="4"/>
                    </a:lnTo>
                    <a:lnTo>
                      <a:pt x="282" y="6"/>
                    </a:lnTo>
                    <a:lnTo>
                      <a:pt x="283" y="7"/>
                    </a:lnTo>
                    <a:lnTo>
                      <a:pt x="283" y="8"/>
                    </a:lnTo>
                    <a:lnTo>
                      <a:pt x="282" y="9"/>
                    </a:lnTo>
                    <a:lnTo>
                      <a:pt x="18" y="497"/>
                    </a:lnTo>
                    <a:lnTo>
                      <a:pt x="17" y="498"/>
                    </a:lnTo>
                    <a:lnTo>
                      <a:pt x="16" y="499"/>
                    </a:lnTo>
                    <a:lnTo>
                      <a:pt x="13" y="502"/>
                    </a:lnTo>
                    <a:lnTo>
                      <a:pt x="9" y="502"/>
                    </a:lnTo>
                    <a:lnTo>
                      <a:pt x="6" y="502"/>
                    </a:lnTo>
                    <a:lnTo>
                      <a:pt x="3" y="500"/>
                    </a:lnTo>
                    <a:lnTo>
                      <a:pt x="2" y="499"/>
                    </a:lnTo>
                    <a:lnTo>
                      <a:pt x="1" y="498"/>
                    </a:lnTo>
                    <a:lnTo>
                      <a:pt x="1" y="497"/>
                    </a:lnTo>
                    <a:lnTo>
                      <a:pt x="0" y="496"/>
                    </a:lnTo>
                    <a:lnTo>
                      <a:pt x="1" y="494"/>
                    </a:lnTo>
                    <a:lnTo>
                      <a:pt x="1" y="493"/>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823" name="Freeform 1227">
                <a:extLst>
                  <a:ext uri="{FF2B5EF4-FFF2-40B4-BE49-F238E27FC236}">
                    <a16:creationId xmlns:a16="http://schemas.microsoft.com/office/drawing/2014/main" id="{344D9E67-BC50-3C09-B455-8CABDA0F71A5}"/>
                  </a:ext>
                </a:extLst>
              </p:cNvPr>
              <p:cNvSpPr>
                <a:spLocks/>
              </p:cNvSpPr>
              <p:nvPr/>
            </p:nvSpPr>
            <p:spPr bwMode="auto">
              <a:xfrm>
                <a:off x="1905" y="2572"/>
                <a:ext cx="33" cy="27"/>
              </a:xfrm>
              <a:custGeom>
                <a:avLst/>
                <a:gdLst>
                  <a:gd name="T0" fmla="*/ 4 w 101"/>
                  <a:gd name="T1" fmla="*/ 1 h 80"/>
                  <a:gd name="T2" fmla="*/ 1 w 101"/>
                  <a:gd name="T3" fmla="*/ 3 h 80"/>
                  <a:gd name="T4" fmla="*/ 0 w 101"/>
                  <a:gd name="T5" fmla="*/ 0 h 80"/>
                  <a:gd name="T6" fmla="*/ 4 w 101"/>
                  <a:gd name="T7" fmla="*/ 1 h 80"/>
                  <a:gd name="T8" fmla="*/ 4 w 101"/>
                  <a:gd name="T9" fmla="*/ 1 h 8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1" h="80">
                    <a:moveTo>
                      <a:pt x="101" y="24"/>
                    </a:moveTo>
                    <a:lnTo>
                      <a:pt x="14" y="80"/>
                    </a:lnTo>
                    <a:lnTo>
                      <a:pt x="0" y="0"/>
                    </a:lnTo>
                    <a:lnTo>
                      <a:pt x="101" y="24"/>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28620" name="Rectangle 1228">
                <a:extLst>
                  <a:ext uri="{FF2B5EF4-FFF2-40B4-BE49-F238E27FC236}">
                    <a16:creationId xmlns:a16="http://schemas.microsoft.com/office/drawing/2014/main" id="{07DEADE9-E6C1-D972-1526-7A992798E499}"/>
                  </a:ext>
                </a:extLst>
              </p:cNvPr>
              <p:cNvSpPr>
                <a:spLocks noChangeArrowheads="1"/>
              </p:cNvSpPr>
              <p:nvPr/>
            </p:nvSpPr>
            <p:spPr bwMode="auto">
              <a:xfrm>
                <a:off x="1548" y="1863"/>
                <a:ext cx="82" cy="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eaLnBrk="0" hangingPunct="0">
                  <a:defRPr/>
                </a:pPr>
                <a:r>
                  <a:rPr lang="en-US" sz="900" b="1">
                    <a:solidFill>
                      <a:srgbClr val="000000"/>
                    </a:solidFill>
                    <a:latin typeface="Arial" charset="0"/>
                    <a:ea typeface="ＭＳ Ｐゴシック" charset="0"/>
                    <a:cs typeface="Arial" charset="0"/>
                  </a:rPr>
                  <a:t>10</a:t>
                </a:r>
                <a:endParaRPr lang="en-US" sz="1200">
                  <a:solidFill>
                    <a:srgbClr val="009999"/>
                  </a:solidFill>
                  <a:effectLst>
                    <a:outerShdw blurRad="38100" dist="38100" dir="2700000" algn="tl">
                      <a:srgbClr val="DDDDDD"/>
                    </a:outerShdw>
                  </a:effectLst>
                  <a:latin typeface="Arial" charset="0"/>
                  <a:ea typeface="ＭＳ Ｐゴシック" charset="0"/>
                  <a:cs typeface="Arial" charset="0"/>
                </a:endParaRPr>
              </a:p>
            </p:txBody>
          </p:sp>
          <p:sp>
            <p:nvSpPr>
              <p:cNvPr id="33825" name="Freeform 1229">
                <a:extLst>
                  <a:ext uri="{FF2B5EF4-FFF2-40B4-BE49-F238E27FC236}">
                    <a16:creationId xmlns:a16="http://schemas.microsoft.com/office/drawing/2014/main" id="{2E4D73F7-5D80-7A4B-453E-4A02674B536F}"/>
                  </a:ext>
                </a:extLst>
              </p:cNvPr>
              <p:cNvSpPr>
                <a:spLocks noEditPoints="1"/>
              </p:cNvSpPr>
              <p:nvPr/>
            </p:nvSpPr>
            <p:spPr bwMode="auto">
              <a:xfrm>
                <a:off x="1286" y="1959"/>
                <a:ext cx="233" cy="185"/>
              </a:xfrm>
              <a:custGeom>
                <a:avLst/>
                <a:gdLst>
                  <a:gd name="T0" fmla="*/ 2 w 699"/>
                  <a:gd name="T1" fmla="*/ 19 h 553"/>
                  <a:gd name="T2" fmla="*/ 25 w 699"/>
                  <a:gd name="T3" fmla="*/ 0 h 553"/>
                  <a:gd name="T4" fmla="*/ 25 w 699"/>
                  <a:gd name="T5" fmla="*/ 0 h 553"/>
                  <a:gd name="T6" fmla="*/ 25 w 699"/>
                  <a:gd name="T7" fmla="*/ 0 h 553"/>
                  <a:gd name="T8" fmla="*/ 26 w 699"/>
                  <a:gd name="T9" fmla="*/ 0 h 553"/>
                  <a:gd name="T10" fmla="*/ 26 w 699"/>
                  <a:gd name="T11" fmla="*/ 0 h 553"/>
                  <a:gd name="T12" fmla="*/ 26 w 699"/>
                  <a:gd name="T13" fmla="*/ 0 h 553"/>
                  <a:gd name="T14" fmla="*/ 26 w 699"/>
                  <a:gd name="T15" fmla="*/ 0 h 553"/>
                  <a:gd name="T16" fmla="*/ 26 w 699"/>
                  <a:gd name="T17" fmla="*/ 0 h 553"/>
                  <a:gd name="T18" fmla="*/ 26 w 699"/>
                  <a:gd name="T19" fmla="*/ 0 h 553"/>
                  <a:gd name="T20" fmla="*/ 26 w 699"/>
                  <a:gd name="T21" fmla="*/ 0 h 553"/>
                  <a:gd name="T22" fmla="*/ 26 w 699"/>
                  <a:gd name="T23" fmla="*/ 0 h 553"/>
                  <a:gd name="T24" fmla="*/ 26 w 699"/>
                  <a:gd name="T25" fmla="*/ 0 h 553"/>
                  <a:gd name="T26" fmla="*/ 26 w 699"/>
                  <a:gd name="T27" fmla="*/ 0 h 553"/>
                  <a:gd name="T28" fmla="*/ 2 w 699"/>
                  <a:gd name="T29" fmla="*/ 19 h 553"/>
                  <a:gd name="T30" fmla="*/ 2 w 699"/>
                  <a:gd name="T31" fmla="*/ 19 h 553"/>
                  <a:gd name="T32" fmla="*/ 2 w 699"/>
                  <a:gd name="T33" fmla="*/ 19 h 553"/>
                  <a:gd name="T34" fmla="*/ 2 w 699"/>
                  <a:gd name="T35" fmla="*/ 19 h 553"/>
                  <a:gd name="T36" fmla="*/ 2 w 699"/>
                  <a:gd name="T37" fmla="*/ 19 h 553"/>
                  <a:gd name="T38" fmla="*/ 2 w 699"/>
                  <a:gd name="T39" fmla="*/ 19 h 553"/>
                  <a:gd name="T40" fmla="*/ 2 w 699"/>
                  <a:gd name="T41" fmla="*/ 19 h 553"/>
                  <a:gd name="T42" fmla="*/ 2 w 699"/>
                  <a:gd name="T43" fmla="*/ 19 h 553"/>
                  <a:gd name="T44" fmla="*/ 2 w 699"/>
                  <a:gd name="T45" fmla="*/ 19 h 553"/>
                  <a:gd name="T46" fmla="*/ 2 w 699"/>
                  <a:gd name="T47" fmla="*/ 19 h 553"/>
                  <a:gd name="T48" fmla="*/ 2 w 699"/>
                  <a:gd name="T49" fmla="*/ 19 h 553"/>
                  <a:gd name="T50" fmla="*/ 2 w 699"/>
                  <a:gd name="T51" fmla="*/ 19 h 553"/>
                  <a:gd name="T52" fmla="*/ 2 w 699"/>
                  <a:gd name="T53" fmla="*/ 19 h 553"/>
                  <a:gd name="T54" fmla="*/ 2 w 699"/>
                  <a:gd name="T55" fmla="*/ 19 h 553"/>
                  <a:gd name="T56" fmla="*/ 4 w 699"/>
                  <a:gd name="T57" fmla="*/ 19 h 553"/>
                  <a:gd name="T58" fmla="*/ 0 w 699"/>
                  <a:gd name="T59" fmla="*/ 21 h 553"/>
                  <a:gd name="T60" fmla="*/ 1 w 699"/>
                  <a:gd name="T61" fmla="*/ 18 h 553"/>
                  <a:gd name="T62" fmla="*/ 4 w 699"/>
                  <a:gd name="T63" fmla="*/ 19 h 553"/>
                  <a:gd name="T64" fmla="*/ 4 w 699"/>
                  <a:gd name="T65" fmla="*/ 19 h 55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699" h="553">
                    <a:moveTo>
                      <a:pt x="51" y="502"/>
                    </a:moveTo>
                    <a:lnTo>
                      <a:pt x="683" y="2"/>
                    </a:lnTo>
                    <a:lnTo>
                      <a:pt x="685" y="1"/>
                    </a:lnTo>
                    <a:lnTo>
                      <a:pt x="688" y="0"/>
                    </a:lnTo>
                    <a:lnTo>
                      <a:pt x="693" y="1"/>
                    </a:lnTo>
                    <a:lnTo>
                      <a:pt x="696" y="2"/>
                    </a:lnTo>
                    <a:lnTo>
                      <a:pt x="697" y="4"/>
                    </a:lnTo>
                    <a:lnTo>
                      <a:pt x="698" y="5"/>
                    </a:lnTo>
                    <a:lnTo>
                      <a:pt x="698" y="6"/>
                    </a:lnTo>
                    <a:lnTo>
                      <a:pt x="699" y="7"/>
                    </a:lnTo>
                    <a:lnTo>
                      <a:pt x="699" y="8"/>
                    </a:lnTo>
                    <a:lnTo>
                      <a:pt x="698" y="9"/>
                    </a:lnTo>
                    <a:lnTo>
                      <a:pt x="697" y="10"/>
                    </a:lnTo>
                    <a:lnTo>
                      <a:pt x="696" y="11"/>
                    </a:lnTo>
                    <a:lnTo>
                      <a:pt x="65" y="511"/>
                    </a:lnTo>
                    <a:lnTo>
                      <a:pt x="63" y="512"/>
                    </a:lnTo>
                    <a:lnTo>
                      <a:pt x="58" y="513"/>
                    </a:lnTo>
                    <a:lnTo>
                      <a:pt x="55" y="512"/>
                    </a:lnTo>
                    <a:lnTo>
                      <a:pt x="52" y="511"/>
                    </a:lnTo>
                    <a:lnTo>
                      <a:pt x="51" y="510"/>
                    </a:lnTo>
                    <a:lnTo>
                      <a:pt x="50" y="509"/>
                    </a:lnTo>
                    <a:lnTo>
                      <a:pt x="50" y="508"/>
                    </a:lnTo>
                    <a:lnTo>
                      <a:pt x="49" y="507"/>
                    </a:lnTo>
                    <a:lnTo>
                      <a:pt x="49" y="506"/>
                    </a:lnTo>
                    <a:lnTo>
                      <a:pt x="50" y="505"/>
                    </a:lnTo>
                    <a:lnTo>
                      <a:pt x="50" y="504"/>
                    </a:lnTo>
                    <a:lnTo>
                      <a:pt x="51" y="502"/>
                    </a:lnTo>
                    <a:close/>
                    <a:moveTo>
                      <a:pt x="110" y="521"/>
                    </a:moveTo>
                    <a:lnTo>
                      <a:pt x="0" y="553"/>
                    </a:lnTo>
                    <a:lnTo>
                      <a:pt x="29" y="474"/>
                    </a:lnTo>
                    <a:lnTo>
                      <a:pt x="110" y="5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26" name="Freeform 1230">
                <a:extLst>
                  <a:ext uri="{FF2B5EF4-FFF2-40B4-BE49-F238E27FC236}">
                    <a16:creationId xmlns:a16="http://schemas.microsoft.com/office/drawing/2014/main" id="{A77BD2CA-0A7F-443E-FA89-69CDC6E4F3DC}"/>
                  </a:ext>
                </a:extLst>
              </p:cNvPr>
              <p:cNvSpPr>
                <a:spLocks/>
              </p:cNvSpPr>
              <p:nvPr/>
            </p:nvSpPr>
            <p:spPr bwMode="auto">
              <a:xfrm>
                <a:off x="1303" y="1959"/>
                <a:ext cx="216" cy="171"/>
              </a:xfrm>
              <a:custGeom>
                <a:avLst/>
                <a:gdLst>
                  <a:gd name="T0" fmla="*/ 0 w 650"/>
                  <a:gd name="T1" fmla="*/ 19 h 513"/>
                  <a:gd name="T2" fmla="*/ 23 w 650"/>
                  <a:gd name="T3" fmla="*/ 0 h 513"/>
                  <a:gd name="T4" fmla="*/ 23 w 650"/>
                  <a:gd name="T5" fmla="*/ 0 h 513"/>
                  <a:gd name="T6" fmla="*/ 23 w 650"/>
                  <a:gd name="T7" fmla="*/ 0 h 513"/>
                  <a:gd name="T8" fmla="*/ 24 w 650"/>
                  <a:gd name="T9" fmla="*/ 0 h 513"/>
                  <a:gd name="T10" fmla="*/ 24 w 650"/>
                  <a:gd name="T11" fmla="*/ 0 h 513"/>
                  <a:gd name="T12" fmla="*/ 24 w 650"/>
                  <a:gd name="T13" fmla="*/ 0 h 513"/>
                  <a:gd name="T14" fmla="*/ 24 w 650"/>
                  <a:gd name="T15" fmla="*/ 0 h 513"/>
                  <a:gd name="T16" fmla="*/ 24 w 650"/>
                  <a:gd name="T17" fmla="*/ 0 h 513"/>
                  <a:gd name="T18" fmla="*/ 24 w 650"/>
                  <a:gd name="T19" fmla="*/ 0 h 513"/>
                  <a:gd name="T20" fmla="*/ 24 w 650"/>
                  <a:gd name="T21" fmla="*/ 0 h 513"/>
                  <a:gd name="T22" fmla="*/ 24 w 650"/>
                  <a:gd name="T23" fmla="*/ 0 h 513"/>
                  <a:gd name="T24" fmla="*/ 24 w 650"/>
                  <a:gd name="T25" fmla="*/ 0 h 513"/>
                  <a:gd name="T26" fmla="*/ 24 w 650"/>
                  <a:gd name="T27" fmla="*/ 0 h 513"/>
                  <a:gd name="T28" fmla="*/ 1 w 650"/>
                  <a:gd name="T29" fmla="*/ 19 h 513"/>
                  <a:gd name="T30" fmla="*/ 1 w 650"/>
                  <a:gd name="T31" fmla="*/ 19 h 513"/>
                  <a:gd name="T32" fmla="*/ 0 w 650"/>
                  <a:gd name="T33" fmla="*/ 19 h 513"/>
                  <a:gd name="T34" fmla="*/ 0 w 650"/>
                  <a:gd name="T35" fmla="*/ 19 h 513"/>
                  <a:gd name="T36" fmla="*/ 0 w 650"/>
                  <a:gd name="T37" fmla="*/ 19 h 513"/>
                  <a:gd name="T38" fmla="*/ 0 w 650"/>
                  <a:gd name="T39" fmla="*/ 19 h 513"/>
                  <a:gd name="T40" fmla="*/ 0 w 650"/>
                  <a:gd name="T41" fmla="*/ 19 h 513"/>
                  <a:gd name="T42" fmla="*/ 0 w 650"/>
                  <a:gd name="T43" fmla="*/ 19 h 513"/>
                  <a:gd name="T44" fmla="*/ 0 w 650"/>
                  <a:gd name="T45" fmla="*/ 19 h 513"/>
                  <a:gd name="T46" fmla="*/ 0 w 650"/>
                  <a:gd name="T47" fmla="*/ 19 h 513"/>
                  <a:gd name="T48" fmla="*/ 0 w 650"/>
                  <a:gd name="T49" fmla="*/ 19 h 513"/>
                  <a:gd name="T50" fmla="*/ 0 w 650"/>
                  <a:gd name="T51" fmla="*/ 19 h 513"/>
                  <a:gd name="T52" fmla="*/ 0 w 650"/>
                  <a:gd name="T53" fmla="*/ 19 h 513"/>
                  <a:gd name="T54" fmla="*/ 0 w 650"/>
                  <a:gd name="T55" fmla="*/ 19 h 51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650" h="513">
                    <a:moveTo>
                      <a:pt x="2" y="502"/>
                    </a:moveTo>
                    <a:lnTo>
                      <a:pt x="634" y="2"/>
                    </a:lnTo>
                    <a:lnTo>
                      <a:pt x="636" y="1"/>
                    </a:lnTo>
                    <a:lnTo>
                      <a:pt x="639" y="0"/>
                    </a:lnTo>
                    <a:lnTo>
                      <a:pt x="644" y="1"/>
                    </a:lnTo>
                    <a:lnTo>
                      <a:pt x="647" y="2"/>
                    </a:lnTo>
                    <a:lnTo>
                      <a:pt x="648" y="4"/>
                    </a:lnTo>
                    <a:lnTo>
                      <a:pt x="649" y="5"/>
                    </a:lnTo>
                    <a:lnTo>
                      <a:pt x="649" y="6"/>
                    </a:lnTo>
                    <a:lnTo>
                      <a:pt x="650" y="7"/>
                    </a:lnTo>
                    <a:lnTo>
                      <a:pt x="650" y="8"/>
                    </a:lnTo>
                    <a:lnTo>
                      <a:pt x="649" y="9"/>
                    </a:lnTo>
                    <a:lnTo>
                      <a:pt x="648" y="10"/>
                    </a:lnTo>
                    <a:lnTo>
                      <a:pt x="647" y="11"/>
                    </a:lnTo>
                    <a:lnTo>
                      <a:pt x="16" y="511"/>
                    </a:lnTo>
                    <a:lnTo>
                      <a:pt x="14" y="512"/>
                    </a:lnTo>
                    <a:lnTo>
                      <a:pt x="9" y="513"/>
                    </a:lnTo>
                    <a:lnTo>
                      <a:pt x="6" y="512"/>
                    </a:lnTo>
                    <a:lnTo>
                      <a:pt x="3" y="511"/>
                    </a:lnTo>
                    <a:lnTo>
                      <a:pt x="2" y="510"/>
                    </a:lnTo>
                    <a:lnTo>
                      <a:pt x="1" y="509"/>
                    </a:lnTo>
                    <a:lnTo>
                      <a:pt x="1" y="508"/>
                    </a:lnTo>
                    <a:lnTo>
                      <a:pt x="0" y="507"/>
                    </a:lnTo>
                    <a:lnTo>
                      <a:pt x="0" y="506"/>
                    </a:lnTo>
                    <a:lnTo>
                      <a:pt x="1" y="505"/>
                    </a:lnTo>
                    <a:lnTo>
                      <a:pt x="1" y="504"/>
                    </a:lnTo>
                    <a:lnTo>
                      <a:pt x="2" y="502"/>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827" name="Freeform 1231">
                <a:extLst>
                  <a:ext uri="{FF2B5EF4-FFF2-40B4-BE49-F238E27FC236}">
                    <a16:creationId xmlns:a16="http://schemas.microsoft.com/office/drawing/2014/main" id="{A583F126-F64C-6895-9164-FDA259FA48DB}"/>
                  </a:ext>
                </a:extLst>
              </p:cNvPr>
              <p:cNvSpPr>
                <a:spLocks/>
              </p:cNvSpPr>
              <p:nvPr/>
            </p:nvSpPr>
            <p:spPr bwMode="auto">
              <a:xfrm>
                <a:off x="1286" y="2117"/>
                <a:ext cx="37" cy="27"/>
              </a:xfrm>
              <a:custGeom>
                <a:avLst/>
                <a:gdLst>
                  <a:gd name="T0" fmla="*/ 4 w 110"/>
                  <a:gd name="T1" fmla="*/ 2 h 79"/>
                  <a:gd name="T2" fmla="*/ 0 w 110"/>
                  <a:gd name="T3" fmla="*/ 3 h 79"/>
                  <a:gd name="T4" fmla="*/ 1 w 110"/>
                  <a:gd name="T5" fmla="*/ 0 h 79"/>
                  <a:gd name="T6" fmla="*/ 4 w 110"/>
                  <a:gd name="T7" fmla="*/ 2 h 79"/>
                  <a:gd name="T8" fmla="*/ 4 w 110"/>
                  <a:gd name="T9" fmla="*/ 2 h 7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0" h="79">
                    <a:moveTo>
                      <a:pt x="110" y="47"/>
                    </a:moveTo>
                    <a:lnTo>
                      <a:pt x="0" y="79"/>
                    </a:lnTo>
                    <a:lnTo>
                      <a:pt x="29" y="0"/>
                    </a:lnTo>
                    <a:lnTo>
                      <a:pt x="110" y="47"/>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28624" name="Rectangle 1232">
                <a:extLst>
                  <a:ext uri="{FF2B5EF4-FFF2-40B4-BE49-F238E27FC236}">
                    <a16:creationId xmlns:a16="http://schemas.microsoft.com/office/drawing/2014/main" id="{525589E9-2498-DC41-E20E-FC9F1445A3F8}"/>
                  </a:ext>
                </a:extLst>
              </p:cNvPr>
              <p:cNvSpPr>
                <a:spLocks noChangeArrowheads="1"/>
              </p:cNvSpPr>
              <p:nvPr/>
            </p:nvSpPr>
            <p:spPr bwMode="auto">
              <a:xfrm>
                <a:off x="1057" y="1620"/>
                <a:ext cx="82" cy="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eaLnBrk="0" hangingPunct="0">
                  <a:defRPr/>
                </a:pPr>
                <a:r>
                  <a:rPr lang="en-US" sz="900" b="1">
                    <a:solidFill>
                      <a:srgbClr val="000000"/>
                    </a:solidFill>
                    <a:latin typeface="Arial" charset="0"/>
                    <a:ea typeface="ＭＳ Ｐゴシック" charset="0"/>
                    <a:cs typeface="Arial" charset="0"/>
                  </a:rPr>
                  <a:t>11</a:t>
                </a:r>
                <a:endParaRPr lang="en-US" sz="1200">
                  <a:solidFill>
                    <a:srgbClr val="009999"/>
                  </a:solidFill>
                  <a:effectLst>
                    <a:outerShdw blurRad="38100" dist="38100" dir="2700000" algn="tl">
                      <a:srgbClr val="DDDDDD"/>
                    </a:outerShdw>
                  </a:effectLst>
                  <a:latin typeface="Arial" charset="0"/>
                  <a:ea typeface="ＭＳ Ｐゴシック" charset="0"/>
                  <a:cs typeface="Arial" charset="0"/>
                </a:endParaRPr>
              </a:p>
            </p:txBody>
          </p:sp>
          <p:sp>
            <p:nvSpPr>
              <p:cNvPr id="33829" name="Freeform 1233">
                <a:extLst>
                  <a:ext uri="{FF2B5EF4-FFF2-40B4-BE49-F238E27FC236}">
                    <a16:creationId xmlns:a16="http://schemas.microsoft.com/office/drawing/2014/main" id="{DC9CBE5C-36B1-F9AA-EEDA-3D0AB7D42867}"/>
                  </a:ext>
                </a:extLst>
              </p:cNvPr>
              <p:cNvSpPr>
                <a:spLocks noEditPoints="1"/>
              </p:cNvSpPr>
              <p:nvPr/>
            </p:nvSpPr>
            <p:spPr bwMode="auto">
              <a:xfrm>
                <a:off x="926" y="1716"/>
                <a:ext cx="101" cy="93"/>
              </a:xfrm>
              <a:custGeom>
                <a:avLst/>
                <a:gdLst>
                  <a:gd name="T0" fmla="*/ 11 w 302"/>
                  <a:gd name="T1" fmla="*/ 0 h 280"/>
                  <a:gd name="T2" fmla="*/ 2 w 302"/>
                  <a:gd name="T3" fmla="*/ 9 h 280"/>
                  <a:gd name="T4" fmla="*/ 2 w 302"/>
                  <a:gd name="T5" fmla="*/ 9 h 280"/>
                  <a:gd name="T6" fmla="*/ 2 w 302"/>
                  <a:gd name="T7" fmla="*/ 9 h 280"/>
                  <a:gd name="T8" fmla="*/ 2 w 302"/>
                  <a:gd name="T9" fmla="*/ 9 h 280"/>
                  <a:gd name="T10" fmla="*/ 2 w 302"/>
                  <a:gd name="T11" fmla="*/ 9 h 280"/>
                  <a:gd name="T12" fmla="*/ 2 w 302"/>
                  <a:gd name="T13" fmla="*/ 9 h 280"/>
                  <a:gd name="T14" fmla="*/ 2 w 302"/>
                  <a:gd name="T15" fmla="*/ 9 h 280"/>
                  <a:gd name="T16" fmla="*/ 2 w 302"/>
                  <a:gd name="T17" fmla="*/ 9 h 280"/>
                  <a:gd name="T18" fmla="*/ 2 w 302"/>
                  <a:gd name="T19" fmla="*/ 9 h 280"/>
                  <a:gd name="T20" fmla="*/ 2 w 302"/>
                  <a:gd name="T21" fmla="*/ 9 h 280"/>
                  <a:gd name="T22" fmla="*/ 2 w 302"/>
                  <a:gd name="T23" fmla="*/ 8 h 280"/>
                  <a:gd name="T24" fmla="*/ 2 w 302"/>
                  <a:gd name="T25" fmla="*/ 8 h 280"/>
                  <a:gd name="T26" fmla="*/ 2 w 302"/>
                  <a:gd name="T27" fmla="*/ 8 h 280"/>
                  <a:gd name="T28" fmla="*/ 11 w 302"/>
                  <a:gd name="T29" fmla="*/ 0 h 280"/>
                  <a:gd name="T30" fmla="*/ 11 w 302"/>
                  <a:gd name="T31" fmla="*/ 0 h 280"/>
                  <a:gd name="T32" fmla="*/ 11 w 302"/>
                  <a:gd name="T33" fmla="*/ 0 h 280"/>
                  <a:gd name="T34" fmla="*/ 11 w 302"/>
                  <a:gd name="T35" fmla="*/ 0 h 280"/>
                  <a:gd name="T36" fmla="*/ 11 w 302"/>
                  <a:gd name="T37" fmla="*/ 0 h 280"/>
                  <a:gd name="T38" fmla="*/ 11 w 302"/>
                  <a:gd name="T39" fmla="*/ 0 h 280"/>
                  <a:gd name="T40" fmla="*/ 11 w 302"/>
                  <a:gd name="T41" fmla="*/ 0 h 280"/>
                  <a:gd name="T42" fmla="*/ 11 w 302"/>
                  <a:gd name="T43" fmla="*/ 0 h 280"/>
                  <a:gd name="T44" fmla="*/ 11 w 302"/>
                  <a:gd name="T45" fmla="*/ 0 h 280"/>
                  <a:gd name="T46" fmla="*/ 11 w 302"/>
                  <a:gd name="T47" fmla="*/ 0 h 280"/>
                  <a:gd name="T48" fmla="*/ 11 w 302"/>
                  <a:gd name="T49" fmla="*/ 0 h 280"/>
                  <a:gd name="T50" fmla="*/ 11 w 302"/>
                  <a:gd name="T51" fmla="*/ 0 h 280"/>
                  <a:gd name="T52" fmla="*/ 11 w 302"/>
                  <a:gd name="T53" fmla="*/ 0 h 280"/>
                  <a:gd name="T54" fmla="*/ 11 w 302"/>
                  <a:gd name="T55" fmla="*/ 0 h 280"/>
                  <a:gd name="T56" fmla="*/ 4 w 302"/>
                  <a:gd name="T57" fmla="*/ 9 h 280"/>
                  <a:gd name="T58" fmla="*/ 0 w 302"/>
                  <a:gd name="T59" fmla="*/ 10 h 280"/>
                  <a:gd name="T60" fmla="*/ 1 w 302"/>
                  <a:gd name="T61" fmla="*/ 7 h 280"/>
                  <a:gd name="T62" fmla="*/ 4 w 302"/>
                  <a:gd name="T63" fmla="*/ 9 h 280"/>
                  <a:gd name="T64" fmla="*/ 4 w 302"/>
                  <a:gd name="T65" fmla="*/ 9 h 28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02" h="280">
                    <a:moveTo>
                      <a:pt x="300" y="10"/>
                    </a:moveTo>
                    <a:lnTo>
                      <a:pt x="59" y="235"/>
                    </a:lnTo>
                    <a:lnTo>
                      <a:pt x="56" y="237"/>
                    </a:lnTo>
                    <a:lnTo>
                      <a:pt x="53" y="238"/>
                    </a:lnTo>
                    <a:lnTo>
                      <a:pt x="50" y="237"/>
                    </a:lnTo>
                    <a:lnTo>
                      <a:pt x="47" y="237"/>
                    </a:lnTo>
                    <a:lnTo>
                      <a:pt x="45" y="236"/>
                    </a:lnTo>
                    <a:lnTo>
                      <a:pt x="44" y="235"/>
                    </a:lnTo>
                    <a:lnTo>
                      <a:pt x="44" y="234"/>
                    </a:lnTo>
                    <a:lnTo>
                      <a:pt x="43" y="232"/>
                    </a:lnTo>
                    <a:lnTo>
                      <a:pt x="43" y="231"/>
                    </a:lnTo>
                    <a:lnTo>
                      <a:pt x="43" y="230"/>
                    </a:lnTo>
                    <a:lnTo>
                      <a:pt x="44" y="228"/>
                    </a:lnTo>
                    <a:lnTo>
                      <a:pt x="45" y="227"/>
                    </a:lnTo>
                    <a:lnTo>
                      <a:pt x="286" y="2"/>
                    </a:lnTo>
                    <a:lnTo>
                      <a:pt x="288" y="1"/>
                    </a:lnTo>
                    <a:lnTo>
                      <a:pt x="292" y="0"/>
                    </a:lnTo>
                    <a:lnTo>
                      <a:pt x="295" y="0"/>
                    </a:lnTo>
                    <a:lnTo>
                      <a:pt x="298" y="1"/>
                    </a:lnTo>
                    <a:lnTo>
                      <a:pt x="300" y="2"/>
                    </a:lnTo>
                    <a:lnTo>
                      <a:pt x="301" y="3"/>
                    </a:lnTo>
                    <a:lnTo>
                      <a:pt x="301" y="4"/>
                    </a:lnTo>
                    <a:lnTo>
                      <a:pt x="302" y="5"/>
                    </a:lnTo>
                    <a:lnTo>
                      <a:pt x="302" y="7"/>
                    </a:lnTo>
                    <a:lnTo>
                      <a:pt x="302" y="8"/>
                    </a:lnTo>
                    <a:lnTo>
                      <a:pt x="301" y="9"/>
                    </a:lnTo>
                    <a:lnTo>
                      <a:pt x="300" y="10"/>
                    </a:lnTo>
                    <a:close/>
                    <a:moveTo>
                      <a:pt x="105" y="243"/>
                    </a:moveTo>
                    <a:lnTo>
                      <a:pt x="0" y="280"/>
                    </a:lnTo>
                    <a:lnTo>
                      <a:pt x="19" y="200"/>
                    </a:lnTo>
                    <a:lnTo>
                      <a:pt x="105" y="24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30" name="Freeform 1234">
                <a:extLst>
                  <a:ext uri="{FF2B5EF4-FFF2-40B4-BE49-F238E27FC236}">
                    <a16:creationId xmlns:a16="http://schemas.microsoft.com/office/drawing/2014/main" id="{C2A6B734-51EE-E551-3FB3-C432036FC35F}"/>
                  </a:ext>
                </a:extLst>
              </p:cNvPr>
              <p:cNvSpPr>
                <a:spLocks/>
              </p:cNvSpPr>
              <p:nvPr/>
            </p:nvSpPr>
            <p:spPr bwMode="auto">
              <a:xfrm>
                <a:off x="940" y="1716"/>
                <a:ext cx="87" cy="79"/>
              </a:xfrm>
              <a:custGeom>
                <a:avLst/>
                <a:gdLst>
                  <a:gd name="T0" fmla="*/ 10 w 259"/>
                  <a:gd name="T1" fmla="*/ 0 h 238"/>
                  <a:gd name="T2" fmla="*/ 1 w 259"/>
                  <a:gd name="T3" fmla="*/ 9 h 238"/>
                  <a:gd name="T4" fmla="*/ 0 w 259"/>
                  <a:gd name="T5" fmla="*/ 9 h 238"/>
                  <a:gd name="T6" fmla="*/ 0 w 259"/>
                  <a:gd name="T7" fmla="*/ 9 h 238"/>
                  <a:gd name="T8" fmla="*/ 0 w 259"/>
                  <a:gd name="T9" fmla="*/ 9 h 238"/>
                  <a:gd name="T10" fmla="*/ 0 w 259"/>
                  <a:gd name="T11" fmla="*/ 9 h 238"/>
                  <a:gd name="T12" fmla="*/ 0 w 259"/>
                  <a:gd name="T13" fmla="*/ 9 h 238"/>
                  <a:gd name="T14" fmla="*/ 0 w 259"/>
                  <a:gd name="T15" fmla="*/ 9 h 238"/>
                  <a:gd name="T16" fmla="*/ 0 w 259"/>
                  <a:gd name="T17" fmla="*/ 9 h 238"/>
                  <a:gd name="T18" fmla="*/ 0 w 259"/>
                  <a:gd name="T19" fmla="*/ 9 h 238"/>
                  <a:gd name="T20" fmla="*/ 0 w 259"/>
                  <a:gd name="T21" fmla="*/ 9 h 238"/>
                  <a:gd name="T22" fmla="*/ 0 w 259"/>
                  <a:gd name="T23" fmla="*/ 8 h 238"/>
                  <a:gd name="T24" fmla="*/ 0 w 259"/>
                  <a:gd name="T25" fmla="*/ 8 h 238"/>
                  <a:gd name="T26" fmla="*/ 0 w 259"/>
                  <a:gd name="T27" fmla="*/ 8 h 238"/>
                  <a:gd name="T28" fmla="*/ 9 w 259"/>
                  <a:gd name="T29" fmla="*/ 0 h 238"/>
                  <a:gd name="T30" fmla="*/ 9 w 259"/>
                  <a:gd name="T31" fmla="*/ 0 h 238"/>
                  <a:gd name="T32" fmla="*/ 9 w 259"/>
                  <a:gd name="T33" fmla="*/ 0 h 238"/>
                  <a:gd name="T34" fmla="*/ 10 w 259"/>
                  <a:gd name="T35" fmla="*/ 0 h 238"/>
                  <a:gd name="T36" fmla="*/ 10 w 259"/>
                  <a:gd name="T37" fmla="*/ 0 h 238"/>
                  <a:gd name="T38" fmla="*/ 10 w 259"/>
                  <a:gd name="T39" fmla="*/ 0 h 238"/>
                  <a:gd name="T40" fmla="*/ 10 w 259"/>
                  <a:gd name="T41" fmla="*/ 0 h 238"/>
                  <a:gd name="T42" fmla="*/ 10 w 259"/>
                  <a:gd name="T43" fmla="*/ 0 h 238"/>
                  <a:gd name="T44" fmla="*/ 10 w 259"/>
                  <a:gd name="T45" fmla="*/ 0 h 238"/>
                  <a:gd name="T46" fmla="*/ 10 w 259"/>
                  <a:gd name="T47" fmla="*/ 0 h 238"/>
                  <a:gd name="T48" fmla="*/ 10 w 259"/>
                  <a:gd name="T49" fmla="*/ 0 h 238"/>
                  <a:gd name="T50" fmla="*/ 10 w 259"/>
                  <a:gd name="T51" fmla="*/ 0 h 238"/>
                  <a:gd name="T52" fmla="*/ 10 w 259"/>
                  <a:gd name="T53" fmla="*/ 0 h 238"/>
                  <a:gd name="T54" fmla="*/ 10 w 259"/>
                  <a:gd name="T55" fmla="*/ 0 h 23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59" h="238">
                    <a:moveTo>
                      <a:pt x="257" y="10"/>
                    </a:moveTo>
                    <a:lnTo>
                      <a:pt x="16" y="235"/>
                    </a:lnTo>
                    <a:lnTo>
                      <a:pt x="13" y="237"/>
                    </a:lnTo>
                    <a:lnTo>
                      <a:pt x="10" y="238"/>
                    </a:lnTo>
                    <a:lnTo>
                      <a:pt x="7" y="237"/>
                    </a:lnTo>
                    <a:lnTo>
                      <a:pt x="4" y="237"/>
                    </a:lnTo>
                    <a:lnTo>
                      <a:pt x="2" y="236"/>
                    </a:lnTo>
                    <a:lnTo>
                      <a:pt x="1" y="235"/>
                    </a:lnTo>
                    <a:lnTo>
                      <a:pt x="1" y="234"/>
                    </a:lnTo>
                    <a:lnTo>
                      <a:pt x="0" y="232"/>
                    </a:lnTo>
                    <a:lnTo>
                      <a:pt x="0" y="231"/>
                    </a:lnTo>
                    <a:lnTo>
                      <a:pt x="0" y="230"/>
                    </a:lnTo>
                    <a:lnTo>
                      <a:pt x="1" y="228"/>
                    </a:lnTo>
                    <a:lnTo>
                      <a:pt x="2" y="227"/>
                    </a:lnTo>
                    <a:lnTo>
                      <a:pt x="243" y="2"/>
                    </a:lnTo>
                    <a:lnTo>
                      <a:pt x="245" y="1"/>
                    </a:lnTo>
                    <a:lnTo>
                      <a:pt x="249" y="0"/>
                    </a:lnTo>
                    <a:lnTo>
                      <a:pt x="252" y="0"/>
                    </a:lnTo>
                    <a:lnTo>
                      <a:pt x="255" y="1"/>
                    </a:lnTo>
                    <a:lnTo>
                      <a:pt x="257" y="2"/>
                    </a:lnTo>
                    <a:lnTo>
                      <a:pt x="258" y="3"/>
                    </a:lnTo>
                    <a:lnTo>
                      <a:pt x="258" y="4"/>
                    </a:lnTo>
                    <a:lnTo>
                      <a:pt x="259" y="5"/>
                    </a:lnTo>
                    <a:lnTo>
                      <a:pt x="259" y="7"/>
                    </a:lnTo>
                    <a:lnTo>
                      <a:pt x="259" y="8"/>
                    </a:lnTo>
                    <a:lnTo>
                      <a:pt x="258" y="9"/>
                    </a:lnTo>
                    <a:lnTo>
                      <a:pt x="257" y="10"/>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831" name="Freeform 1235">
                <a:extLst>
                  <a:ext uri="{FF2B5EF4-FFF2-40B4-BE49-F238E27FC236}">
                    <a16:creationId xmlns:a16="http://schemas.microsoft.com/office/drawing/2014/main" id="{A73F67C5-E377-DFA9-06F4-20AF605CF536}"/>
                  </a:ext>
                </a:extLst>
              </p:cNvPr>
              <p:cNvSpPr>
                <a:spLocks/>
              </p:cNvSpPr>
              <p:nvPr/>
            </p:nvSpPr>
            <p:spPr bwMode="auto">
              <a:xfrm>
                <a:off x="926" y="1783"/>
                <a:ext cx="35" cy="26"/>
              </a:xfrm>
              <a:custGeom>
                <a:avLst/>
                <a:gdLst>
                  <a:gd name="T0" fmla="*/ 4 w 105"/>
                  <a:gd name="T1" fmla="*/ 2 h 80"/>
                  <a:gd name="T2" fmla="*/ 0 w 105"/>
                  <a:gd name="T3" fmla="*/ 3 h 80"/>
                  <a:gd name="T4" fmla="*/ 1 w 105"/>
                  <a:gd name="T5" fmla="*/ 0 h 80"/>
                  <a:gd name="T6" fmla="*/ 4 w 105"/>
                  <a:gd name="T7" fmla="*/ 2 h 80"/>
                  <a:gd name="T8" fmla="*/ 4 w 105"/>
                  <a:gd name="T9" fmla="*/ 2 h 8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5" h="80">
                    <a:moveTo>
                      <a:pt x="105" y="43"/>
                    </a:moveTo>
                    <a:lnTo>
                      <a:pt x="0" y="80"/>
                    </a:lnTo>
                    <a:lnTo>
                      <a:pt x="19" y="0"/>
                    </a:lnTo>
                    <a:lnTo>
                      <a:pt x="105" y="43"/>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832" name="Freeform 1236">
                <a:extLst>
                  <a:ext uri="{FF2B5EF4-FFF2-40B4-BE49-F238E27FC236}">
                    <a16:creationId xmlns:a16="http://schemas.microsoft.com/office/drawing/2014/main" id="{F3EB0968-A3C1-1EC4-9058-B9C094120CAA}"/>
                  </a:ext>
                </a:extLst>
              </p:cNvPr>
              <p:cNvSpPr>
                <a:spLocks noEditPoints="1"/>
              </p:cNvSpPr>
              <p:nvPr/>
            </p:nvSpPr>
            <p:spPr bwMode="auto">
              <a:xfrm>
                <a:off x="1221" y="1868"/>
                <a:ext cx="233" cy="184"/>
              </a:xfrm>
              <a:custGeom>
                <a:avLst/>
                <a:gdLst>
                  <a:gd name="T0" fmla="*/ 2 w 698"/>
                  <a:gd name="T1" fmla="*/ 18 h 554"/>
                  <a:gd name="T2" fmla="*/ 25 w 698"/>
                  <a:gd name="T3" fmla="*/ 0 h 554"/>
                  <a:gd name="T4" fmla="*/ 25 w 698"/>
                  <a:gd name="T5" fmla="*/ 0 h 554"/>
                  <a:gd name="T6" fmla="*/ 26 w 698"/>
                  <a:gd name="T7" fmla="*/ 0 h 554"/>
                  <a:gd name="T8" fmla="*/ 26 w 698"/>
                  <a:gd name="T9" fmla="*/ 0 h 554"/>
                  <a:gd name="T10" fmla="*/ 26 w 698"/>
                  <a:gd name="T11" fmla="*/ 0 h 554"/>
                  <a:gd name="T12" fmla="*/ 26 w 698"/>
                  <a:gd name="T13" fmla="*/ 0 h 554"/>
                  <a:gd name="T14" fmla="*/ 26 w 698"/>
                  <a:gd name="T15" fmla="*/ 0 h 554"/>
                  <a:gd name="T16" fmla="*/ 26 w 698"/>
                  <a:gd name="T17" fmla="*/ 0 h 554"/>
                  <a:gd name="T18" fmla="*/ 26 w 698"/>
                  <a:gd name="T19" fmla="*/ 0 h 554"/>
                  <a:gd name="T20" fmla="*/ 26 w 698"/>
                  <a:gd name="T21" fmla="*/ 0 h 554"/>
                  <a:gd name="T22" fmla="*/ 26 w 698"/>
                  <a:gd name="T23" fmla="*/ 0 h 554"/>
                  <a:gd name="T24" fmla="*/ 26 w 698"/>
                  <a:gd name="T25" fmla="*/ 0 h 554"/>
                  <a:gd name="T26" fmla="*/ 26 w 698"/>
                  <a:gd name="T27" fmla="*/ 0 h 554"/>
                  <a:gd name="T28" fmla="*/ 2 w 698"/>
                  <a:gd name="T29" fmla="*/ 19 h 554"/>
                  <a:gd name="T30" fmla="*/ 2 w 698"/>
                  <a:gd name="T31" fmla="*/ 19 h 554"/>
                  <a:gd name="T32" fmla="*/ 2 w 698"/>
                  <a:gd name="T33" fmla="*/ 19 h 554"/>
                  <a:gd name="T34" fmla="*/ 2 w 698"/>
                  <a:gd name="T35" fmla="*/ 19 h 554"/>
                  <a:gd name="T36" fmla="*/ 2 w 698"/>
                  <a:gd name="T37" fmla="*/ 19 h 554"/>
                  <a:gd name="T38" fmla="*/ 2 w 698"/>
                  <a:gd name="T39" fmla="*/ 19 h 554"/>
                  <a:gd name="T40" fmla="*/ 2 w 698"/>
                  <a:gd name="T41" fmla="*/ 19 h 554"/>
                  <a:gd name="T42" fmla="*/ 2 w 698"/>
                  <a:gd name="T43" fmla="*/ 19 h 554"/>
                  <a:gd name="T44" fmla="*/ 2 w 698"/>
                  <a:gd name="T45" fmla="*/ 19 h 554"/>
                  <a:gd name="T46" fmla="*/ 2 w 698"/>
                  <a:gd name="T47" fmla="*/ 19 h 554"/>
                  <a:gd name="T48" fmla="*/ 2 w 698"/>
                  <a:gd name="T49" fmla="*/ 19 h 554"/>
                  <a:gd name="T50" fmla="*/ 2 w 698"/>
                  <a:gd name="T51" fmla="*/ 19 h 554"/>
                  <a:gd name="T52" fmla="*/ 2 w 698"/>
                  <a:gd name="T53" fmla="*/ 18 h 554"/>
                  <a:gd name="T54" fmla="*/ 2 w 698"/>
                  <a:gd name="T55" fmla="*/ 18 h 554"/>
                  <a:gd name="T56" fmla="*/ 4 w 698"/>
                  <a:gd name="T57" fmla="*/ 19 h 554"/>
                  <a:gd name="T58" fmla="*/ 0 w 698"/>
                  <a:gd name="T59" fmla="*/ 20 h 554"/>
                  <a:gd name="T60" fmla="*/ 1 w 698"/>
                  <a:gd name="T61" fmla="*/ 17 h 554"/>
                  <a:gd name="T62" fmla="*/ 4 w 698"/>
                  <a:gd name="T63" fmla="*/ 19 h 554"/>
                  <a:gd name="T64" fmla="*/ 4 w 698"/>
                  <a:gd name="T65" fmla="*/ 19 h 55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698" h="554">
                    <a:moveTo>
                      <a:pt x="50" y="504"/>
                    </a:moveTo>
                    <a:lnTo>
                      <a:pt x="682" y="2"/>
                    </a:lnTo>
                    <a:lnTo>
                      <a:pt x="684" y="1"/>
                    </a:lnTo>
                    <a:lnTo>
                      <a:pt x="689" y="0"/>
                    </a:lnTo>
                    <a:lnTo>
                      <a:pt x="692" y="0"/>
                    </a:lnTo>
                    <a:lnTo>
                      <a:pt x="695" y="2"/>
                    </a:lnTo>
                    <a:lnTo>
                      <a:pt x="696" y="2"/>
                    </a:lnTo>
                    <a:lnTo>
                      <a:pt x="697" y="3"/>
                    </a:lnTo>
                    <a:lnTo>
                      <a:pt x="698" y="4"/>
                    </a:lnTo>
                    <a:lnTo>
                      <a:pt x="698" y="7"/>
                    </a:lnTo>
                    <a:lnTo>
                      <a:pt x="698" y="8"/>
                    </a:lnTo>
                    <a:lnTo>
                      <a:pt x="697" y="9"/>
                    </a:lnTo>
                    <a:lnTo>
                      <a:pt x="697" y="10"/>
                    </a:lnTo>
                    <a:lnTo>
                      <a:pt x="696" y="11"/>
                    </a:lnTo>
                    <a:lnTo>
                      <a:pt x="64" y="512"/>
                    </a:lnTo>
                    <a:lnTo>
                      <a:pt x="62" y="514"/>
                    </a:lnTo>
                    <a:lnTo>
                      <a:pt x="59" y="514"/>
                    </a:lnTo>
                    <a:lnTo>
                      <a:pt x="55" y="514"/>
                    </a:lnTo>
                    <a:lnTo>
                      <a:pt x="52" y="513"/>
                    </a:lnTo>
                    <a:lnTo>
                      <a:pt x="50" y="512"/>
                    </a:lnTo>
                    <a:lnTo>
                      <a:pt x="49" y="511"/>
                    </a:lnTo>
                    <a:lnTo>
                      <a:pt x="49" y="510"/>
                    </a:lnTo>
                    <a:lnTo>
                      <a:pt x="49" y="509"/>
                    </a:lnTo>
                    <a:lnTo>
                      <a:pt x="49" y="508"/>
                    </a:lnTo>
                    <a:lnTo>
                      <a:pt x="49" y="507"/>
                    </a:lnTo>
                    <a:lnTo>
                      <a:pt x="49" y="506"/>
                    </a:lnTo>
                    <a:lnTo>
                      <a:pt x="50" y="504"/>
                    </a:lnTo>
                    <a:close/>
                    <a:moveTo>
                      <a:pt x="110" y="522"/>
                    </a:moveTo>
                    <a:lnTo>
                      <a:pt x="0" y="554"/>
                    </a:lnTo>
                    <a:lnTo>
                      <a:pt x="28" y="475"/>
                    </a:lnTo>
                    <a:lnTo>
                      <a:pt x="110" y="5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33" name="Freeform 1237">
                <a:extLst>
                  <a:ext uri="{FF2B5EF4-FFF2-40B4-BE49-F238E27FC236}">
                    <a16:creationId xmlns:a16="http://schemas.microsoft.com/office/drawing/2014/main" id="{AA15077C-A604-C6D6-49A1-8B417EAAA61D}"/>
                  </a:ext>
                </a:extLst>
              </p:cNvPr>
              <p:cNvSpPr>
                <a:spLocks/>
              </p:cNvSpPr>
              <p:nvPr/>
            </p:nvSpPr>
            <p:spPr bwMode="auto">
              <a:xfrm>
                <a:off x="1237" y="1868"/>
                <a:ext cx="217" cy="171"/>
              </a:xfrm>
              <a:custGeom>
                <a:avLst/>
                <a:gdLst>
                  <a:gd name="T0" fmla="*/ 0 w 649"/>
                  <a:gd name="T1" fmla="*/ 19 h 514"/>
                  <a:gd name="T2" fmla="*/ 24 w 649"/>
                  <a:gd name="T3" fmla="*/ 0 h 514"/>
                  <a:gd name="T4" fmla="*/ 24 w 649"/>
                  <a:gd name="T5" fmla="*/ 0 h 514"/>
                  <a:gd name="T6" fmla="*/ 24 w 649"/>
                  <a:gd name="T7" fmla="*/ 0 h 514"/>
                  <a:gd name="T8" fmla="*/ 24 w 649"/>
                  <a:gd name="T9" fmla="*/ 0 h 514"/>
                  <a:gd name="T10" fmla="*/ 24 w 649"/>
                  <a:gd name="T11" fmla="*/ 0 h 514"/>
                  <a:gd name="T12" fmla="*/ 24 w 649"/>
                  <a:gd name="T13" fmla="*/ 0 h 514"/>
                  <a:gd name="T14" fmla="*/ 24 w 649"/>
                  <a:gd name="T15" fmla="*/ 0 h 514"/>
                  <a:gd name="T16" fmla="*/ 24 w 649"/>
                  <a:gd name="T17" fmla="*/ 0 h 514"/>
                  <a:gd name="T18" fmla="*/ 24 w 649"/>
                  <a:gd name="T19" fmla="*/ 0 h 514"/>
                  <a:gd name="T20" fmla="*/ 24 w 649"/>
                  <a:gd name="T21" fmla="*/ 0 h 514"/>
                  <a:gd name="T22" fmla="*/ 24 w 649"/>
                  <a:gd name="T23" fmla="*/ 0 h 514"/>
                  <a:gd name="T24" fmla="*/ 24 w 649"/>
                  <a:gd name="T25" fmla="*/ 0 h 514"/>
                  <a:gd name="T26" fmla="*/ 24 w 649"/>
                  <a:gd name="T27" fmla="*/ 0 h 514"/>
                  <a:gd name="T28" fmla="*/ 1 w 649"/>
                  <a:gd name="T29" fmla="*/ 19 h 514"/>
                  <a:gd name="T30" fmla="*/ 0 w 649"/>
                  <a:gd name="T31" fmla="*/ 19 h 514"/>
                  <a:gd name="T32" fmla="*/ 0 w 649"/>
                  <a:gd name="T33" fmla="*/ 19 h 514"/>
                  <a:gd name="T34" fmla="*/ 0 w 649"/>
                  <a:gd name="T35" fmla="*/ 19 h 514"/>
                  <a:gd name="T36" fmla="*/ 0 w 649"/>
                  <a:gd name="T37" fmla="*/ 19 h 514"/>
                  <a:gd name="T38" fmla="*/ 0 w 649"/>
                  <a:gd name="T39" fmla="*/ 19 h 514"/>
                  <a:gd name="T40" fmla="*/ 0 w 649"/>
                  <a:gd name="T41" fmla="*/ 19 h 514"/>
                  <a:gd name="T42" fmla="*/ 0 w 649"/>
                  <a:gd name="T43" fmla="*/ 19 h 514"/>
                  <a:gd name="T44" fmla="*/ 0 w 649"/>
                  <a:gd name="T45" fmla="*/ 19 h 514"/>
                  <a:gd name="T46" fmla="*/ 0 w 649"/>
                  <a:gd name="T47" fmla="*/ 19 h 514"/>
                  <a:gd name="T48" fmla="*/ 0 w 649"/>
                  <a:gd name="T49" fmla="*/ 19 h 514"/>
                  <a:gd name="T50" fmla="*/ 0 w 649"/>
                  <a:gd name="T51" fmla="*/ 19 h 514"/>
                  <a:gd name="T52" fmla="*/ 0 w 649"/>
                  <a:gd name="T53" fmla="*/ 19 h 514"/>
                  <a:gd name="T54" fmla="*/ 0 w 649"/>
                  <a:gd name="T55" fmla="*/ 19 h 51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649" h="514">
                    <a:moveTo>
                      <a:pt x="1" y="504"/>
                    </a:moveTo>
                    <a:lnTo>
                      <a:pt x="633" y="2"/>
                    </a:lnTo>
                    <a:lnTo>
                      <a:pt x="635" y="1"/>
                    </a:lnTo>
                    <a:lnTo>
                      <a:pt x="640" y="0"/>
                    </a:lnTo>
                    <a:lnTo>
                      <a:pt x="643" y="0"/>
                    </a:lnTo>
                    <a:lnTo>
                      <a:pt x="646" y="2"/>
                    </a:lnTo>
                    <a:lnTo>
                      <a:pt x="647" y="2"/>
                    </a:lnTo>
                    <a:lnTo>
                      <a:pt x="648" y="3"/>
                    </a:lnTo>
                    <a:lnTo>
                      <a:pt x="649" y="4"/>
                    </a:lnTo>
                    <a:lnTo>
                      <a:pt x="649" y="7"/>
                    </a:lnTo>
                    <a:lnTo>
                      <a:pt x="649" y="8"/>
                    </a:lnTo>
                    <a:lnTo>
                      <a:pt x="648" y="9"/>
                    </a:lnTo>
                    <a:lnTo>
                      <a:pt x="648" y="10"/>
                    </a:lnTo>
                    <a:lnTo>
                      <a:pt x="647" y="11"/>
                    </a:lnTo>
                    <a:lnTo>
                      <a:pt x="15" y="512"/>
                    </a:lnTo>
                    <a:lnTo>
                      <a:pt x="13" y="514"/>
                    </a:lnTo>
                    <a:lnTo>
                      <a:pt x="10" y="514"/>
                    </a:lnTo>
                    <a:lnTo>
                      <a:pt x="6" y="514"/>
                    </a:lnTo>
                    <a:lnTo>
                      <a:pt x="3" y="513"/>
                    </a:lnTo>
                    <a:lnTo>
                      <a:pt x="1" y="512"/>
                    </a:lnTo>
                    <a:lnTo>
                      <a:pt x="0" y="511"/>
                    </a:lnTo>
                    <a:lnTo>
                      <a:pt x="0" y="510"/>
                    </a:lnTo>
                    <a:lnTo>
                      <a:pt x="0" y="509"/>
                    </a:lnTo>
                    <a:lnTo>
                      <a:pt x="0" y="508"/>
                    </a:lnTo>
                    <a:lnTo>
                      <a:pt x="0" y="507"/>
                    </a:lnTo>
                    <a:lnTo>
                      <a:pt x="0" y="506"/>
                    </a:lnTo>
                    <a:lnTo>
                      <a:pt x="1" y="504"/>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834" name="Freeform 1238">
                <a:extLst>
                  <a:ext uri="{FF2B5EF4-FFF2-40B4-BE49-F238E27FC236}">
                    <a16:creationId xmlns:a16="http://schemas.microsoft.com/office/drawing/2014/main" id="{E66B10D7-CFB3-4EE3-8E16-06BB0292692D}"/>
                  </a:ext>
                </a:extLst>
              </p:cNvPr>
              <p:cNvSpPr>
                <a:spLocks/>
              </p:cNvSpPr>
              <p:nvPr/>
            </p:nvSpPr>
            <p:spPr bwMode="auto">
              <a:xfrm>
                <a:off x="1221" y="2026"/>
                <a:ext cx="37" cy="26"/>
              </a:xfrm>
              <a:custGeom>
                <a:avLst/>
                <a:gdLst>
                  <a:gd name="T0" fmla="*/ 4 w 110"/>
                  <a:gd name="T1" fmla="*/ 2 h 79"/>
                  <a:gd name="T2" fmla="*/ 0 w 110"/>
                  <a:gd name="T3" fmla="*/ 3 h 79"/>
                  <a:gd name="T4" fmla="*/ 1 w 110"/>
                  <a:gd name="T5" fmla="*/ 0 h 79"/>
                  <a:gd name="T6" fmla="*/ 4 w 110"/>
                  <a:gd name="T7" fmla="*/ 2 h 79"/>
                  <a:gd name="T8" fmla="*/ 4 w 110"/>
                  <a:gd name="T9" fmla="*/ 2 h 7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0" h="79">
                    <a:moveTo>
                      <a:pt x="110" y="47"/>
                    </a:moveTo>
                    <a:lnTo>
                      <a:pt x="0" y="79"/>
                    </a:lnTo>
                    <a:lnTo>
                      <a:pt x="28" y="0"/>
                    </a:lnTo>
                    <a:lnTo>
                      <a:pt x="110" y="47"/>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28631" name="Rectangle 1239">
                <a:extLst>
                  <a:ext uri="{FF2B5EF4-FFF2-40B4-BE49-F238E27FC236}">
                    <a16:creationId xmlns:a16="http://schemas.microsoft.com/office/drawing/2014/main" id="{08E457CC-25BC-F961-81AE-66780CE4CC8B}"/>
                  </a:ext>
                </a:extLst>
              </p:cNvPr>
              <p:cNvSpPr>
                <a:spLocks noChangeArrowheads="1"/>
              </p:cNvSpPr>
              <p:nvPr/>
            </p:nvSpPr>
            <p:spPr bwMode="auto">
              <a:xfrm>
                <a:off x="1484" y="1771"/>
                <a:ext cx="82" cy="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eaLnBrk="0" hangingPunct="0">
                  <a:defRPr/>
                </a:pPr>
                <a:r>
                  <a:rPr lang="en-US" sz="900" b="1">
                    <a:solidFill>
                      <a:srgbClr val="000000"/>
                    </a:solidFill>
                    <a:latin typeface="Arial" charset="0"/>
                    <a:ea typeface="ＭＳ Ｐゴシック" charset="0"/>
                    <a:cs typeface="Arial" charset="0"/>
                  </a:rPr>
                  <a:t>12</a:t>
                </a:r>
                <a:endParaRPr lang="en-US" sz="1200">
                  <a:solidFill>
                    <a:srgbClr val="009999"/>
                  </a:solidFill>
                  <a:effectLst>
                    <a:outerShdw blurRad="38100" dist="38100" dir="2700000" algn="tl">
                      <a:srgbClr val="DDDDDD"/>
                    </a:outerShdw>
                  </a:effectLst>
                  <a:latin typeface="Arial" charset="0"/>
                  <a:ea typeface="ＭＳ Ｐゴシック" charset="0"/>
                  <a:cs typeface="Arial" charset="0"/>
                </a:endParaRPr>
              </a:p>
            </p:txBody>
          </p:sp>
          <p:sp>
            <p:nvSpPr>
              <p:cNvPr id="828632" name="Rectangle 1240">
                <a:extLst>
                  <a:ext uri="{FF2B5EF4-FFF2-40B4-BE49-F238E27FC236}">
                    <a16:creationId xmlns:a16="http://schemas.microsoft.com/office/drawing/2014/main" id="{4099E1F9-61D8-E59D-8EEB-6A0C14B2FD28}"/>
                  </a:ext>
                </a:extLst>
              </p:cNvPr>
              <p:cNvSpPr>
                <a:spLocks noChangeArrowheads="1"/>
              </p:cNvSpPr>
              <p:nvPr/>
            </p:nvSpPr>
            <p:spPr bwMode="auto">
              <a:xfrm>
                <a:off x="1867" y="2287"/>
                <a:ext cx="80" cy="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eaLnBrk="0" hangingPunct="0">
                  <a:defRPr/>
                </a:pPr>
                <a:r>
                  <a:rPr lang="en-US" sz="900" b="1">
                    <a:solidFill>
                      <a:srgbClr val="FF0000"/>
                    </a:solidFill>
                    <a:latin typeface="Arial" charset="0"/>
                    <a:ea typeface="ＭＳ Ｐゴシック" charset="0"/>
                    <a:cs typeface="Arial" charset="0"/>
                  </a:rPr>
                  <a:t>13</a:t>
                </a:r>
                <a:endParaRPr lang="en-US" sz="1200">
                  <a:solidFill>
                    <a:srgbClr val="009999"/>
                  </a:solidFill>
                  <a:effectLst>
                    <a:outerShdw blurRad="38100" dist="38100" dir="2700000" algn="tl">
                      <a:srgbClr val="DDDDDD"/>
                    </a:outerShdw>
                  </a:effectLst>
                  <a:latin typeface="Arial" charset="0"/>
                  <a:ea typeface="ＭＳ Ｐゴシック" charset="0"/>
                  <a:cs typeface="Arial" charset="0"/>
                </a:endParaRPr>
              </a:p>
            </p:txBody>
          </p:sp>
          <p:sp>
            <p:nvSpPr>
              <p:cNvPr id="33837" name="Freeform 1241">
                <a:extLst>
                  <a:ext uri="{FF2B5EF4-FFF2-40B4-BE49-F238E27FC236}">
                    <a16:creationId xmlns:a16="http://schemas.microsoft.com/office/drawing/2014/main" id="{8BD67377-9870-A4F6-8820-9435FD20E04B}"/>
                  </a:ext>
                </a:extLst>
              </p:cNvPr>
              <p:cNvSpPr>
                <a:spLocks noEditPoints="1"/>
              </p:cNvSpPr>
              <p:nvPr/>
            </p:nvSpPr>
            <p:spPr bwMode="auto">
              <a:xfrm>
                <a:off x="1769" y="2385"/>
                <a:ext cx="69" cy="93"/>
              </a:xfrm>
              <a:custGeom>
                <a:avLst/>
                <a:gdLst>
                  <a:gd name="T0" fmla="*/ 8 w 206"/>
                  <a:gd name="T1" fmla="*/ 0 h 278"/>
                  <a:gd name="T2" fmla="*/ 2 w 206"/>
                  <a:gd name="T3" fmla="*/ 8 h 278"/>
                  <a:gd name="T4" fmla="*/ 2 w 206"/>
                  <a:gd name="T5" fmla="*/ 8 h 278"/>
                  <a:gd name="T6" fmla="*/ 2 w 206"/>
                  <a:gd name="T7" fmla="*/ 9 h 278"/>
                  <a:gd name="T8" fmla="*/ 2 w 206"/>
                  <a:gd name="T9" fmla="*/ 9 h 278"/>
                  <a:gd name="T10" fmla="*/ 1 w 206"/>
                  <a:gd name="T11" fmla="*/ 9 h 278"/>
                  <a:gd name="T12" fmla="*/ 1 w 206"/>
                  <a:gd name="T13" fmla="*/ 9 h 278"/>
                  <a:gd name="T14" fmla="*/ 1 w 206"/>
                  <a:gd name="T15" fmla="*/ 9 h 278"/>
                  <a:gd name="T16" fmla="*/ 1 w 206"/>
                  <a:gd name="T17" fmla="*/ 9 h 278"/>
                  <a:gd name="T18" fmla="*/ 1 w 206"/>
                  <a:gd name="T19" fmla="*/ 8 h 278"/>
                  <a:gd name="T20" fmla="*/ 1 w 206"/>
                  <a:gd name="T21" fmla="*/ 8 h 278"/>
                  <a:gd name="T22" fmla="*/ 1 w 206"/>
                  <a:gd name="T23" fmla="*/ 8 h 278"/>
                  <a:gd name="T24" fmla="*/ 1 w 206"/>
                  <a:gd name="T25" fmla="*/ 8 h 278"/>
                  <a:gd name="T26" fmla="*/ 1 w 206"/>
                  <a:gd name="T27" fmla="*/ 8 h 278"/>
                  <a:gd name="T28" fmla="*/ 1 w 206"/>
                  <a:gd name="T29" fmla="*/ 8 h 278"/>
                  <a:gd name="T30" fmla="*/ 1 w 206"/>
                  <a:gd name="T31" fmla="*/ 8 h 278"/>
                  <a:gd name="T32" fmla="*/ 7 w 206"/>
                  <a:gd name="T33" fmla="*/ 0 h 278"/>
                  <a:gd name="T34" fmla="*/ 7 w 206"/>
                  <a:gd name="T35" fmla="*/ 0 h 278"/>
                  <a:gd name="T36" fmla="*/ 7 w 206"/>
                  <a:gd name="T37" fmla="*/ 0 h 278"/>
                  <a:gd name="T38" fmla="*/ 7 w 206"/>
                  <a:gd name="T39" fmla="*/ 0 h 278"/>
                  <a:gd name="T40" fmla="*/ 7 w 206"/>
                  <a:gd name="T41" fmla="*/ 0 h 278"/>
                  <a:gd name="T42" fmla="*/ 7 w 206"/>
                  <a:gd name="T43" fmla="*/ 0 h 278"/>
                  <a:gd name="T44" fmla="*/ 8 w 206"/>
                  <a:gd name="T45" fmla="*/ 0 h 278"/>
                  <a:gd name="T46" fmla="*/ 8 w 206"/>
                  <a:gd name="T47" fmla="*/ 0 h 278"/>
                  <a:gd name="T48" fmla="*/ 8 w 206"/>
                  <a:gd name="T49" fmla="*/ 0 h 278"/>
                  <a:gd name="T50" fmla="*/ 8 w 206"/>
                  <a:gd name="T51" fmla="*/ 0 h 278"/>
                  <a:gd name="T52" fmla="*/ 8 w 206"/>
                  <a:gd name="T53" fmla="*/ 0 h 278"/>
                  <a:gd name="T54" fmla="*/ 8 w 206"/>
                  <a:gd name="T55" fmla="*/ 0 h 278"/>
                  <a:gd name="T56" fmla="*/ 8 w 206"/>
                  <a:gd name="T57" fmla="*/ 0 h 278"/>
                  <a:gd name="T58" fmla="*/ 8 w 206"/>
                  <a:gd name="T59" fmla="*/ 0 h 278"/>
                  <a:gd name="T60" fmla="*/ 8 w 206"/>
                  <a:gd name="T61" fmla="*/ 0 h 278"/>
                  <a:gd name="T62" fmla="*/ 4 w 206"/>
                  <a:gd name="T63" fmla="*/ 9 h 278"/>
                  <a:gd name="T64" fmla="*/ 0 w 206"/>
                  <a:gd name="T65" fmla="*/ 10 h 278"/>
                  <a:gd name="T66" fmla="*/ 0 w 206"/>
                  <a:gd name="T67" fmla="*/ 7 h 278"/>
                  <a:gd name="T68" fmla="*/ 4 w 206"/>
                  <a:gd name="T69" fmla="*/ 9 h 278"/>
                  <a:gd name="T70" fmla="*/ 4 w 206"/>
                  <a:gd name="T71" fmla="*/ 9 h 27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06" h="278">
                    <a:moveTo>
                      <a:pt x="205" y="8"/>
                    </a:moveTo>
                    <a:lnTo>
                      <a:pt x="48" y="226"/>
                    </a:lnTo>
                    <a:lnTo>
                      <a:pt x="47" y="228"/>
                    </a:lnTo>
                    <a:lnTo>
                      <a:pt x="46" y="229"/>
                    </a:lnTo>
                    <a:lnTo>
                      <a:pt x="43" y="230"/>
                    </a:lnTo>
                    <a:lnTo>
                      <a:pt x="40" y="230"/>
                    </a:lnTo>
                    <a:lnTo>
                      <a:pt x="38" y="230"/>
                    </a:lnTo>
                    <a:lnTo>
                      <a:pt x="36" y="229"/>
                    </a:lnTo>
                    <a:lnTo>
                      <a:pt x="35" y="229"/>
                    </a:lnTo>
                    <a:lnTo>
                      <a:pt x="34" y="228"/>
                    </a:lnTo>
                    <a:lnTo>
                      <a:pt x="33" y="226"/>
                    </a:lnTo>
                    <a:lnTo>
                      <a:pt x="32" y="225"/>
                    </a:lnTo>
                    <a:lnTo>
                      <a:pt x="32" y="224"/>
                    </a:lnTo>
                    <a:lnTo>
                      <a:pt x="32" y="223"/>
                    </a:lnTo>
                    <a:lnTo>
                      <a:pt x="32" y="222"/>
                    </a:lnTo>
                    <a:lnTo>
                      <a:pt x="33" y="221"/>
                    </a:lnTo>
                    <a:lnTo>
                      <a:pt x="190" y="3"/>
                    </a:lnTo>
                    <a:lnTo>
                      <a:pt x="191" y="2"/>
                    </a:lnTo>
                    <a:lnTo>
                      <a:pt x="192" y="2"/>
                    </a:lnTo>
                    <a:lnTo>
                      <a:pt x="195" y="0"/>
                    </a:lnTo>
                    <a:lnTo>
                      <a:pt x="198" y="0"/>
                    </a:lnTo>
                    <a:lnTo>
                      <a:pt x="201" y="1"/>
                    </a:lnTo>
                    <a:lnTo>
                      <a:pt x="202" y="1"/>
                    </a:lnTo>
                    <a:lnTo>
                      <a:pt x="204" y="2"/>
                    </a:lnTo>
                    <a:lnTo>
                      <a:pt x="205" y="3"/>
                    </a:lnTo>
                    <a:lnTo>
                      <a:pt x="205" y="4"/>
                    </a:lnTo>
                    <a:lnTo>
                      <a:pt x="206" y="5"/>
                    </a:lnTo>
                    <a:lnTo>
                      <a:pt x="206" y="6"/>
                    </a:lnTo>
                    <a:lnTo>
                      <a:pt x="205" y="7"/>
                    </a:lnTo>
                    <a:lnTo>
                      <a:pt x="205" y="8"/>
                    </a:lnTo>
                    <a:close/>
                    <a:moveTo>
                      <a:pt x="95" y="229"/>
                    </a:moveTo>
                    <a:lnTo>
                      <a:pt x="1" y="278"/>
                    </a:lnTo>
                    <a:lnTo>
                      <a:pt x="0" y="197"/>
                    </a:lnTo>
                    <a:lnTo>
                      <a:pt x="95" y="22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38" name="Freeform 1242">
                <a:extLst>
                  <a:ext uri="{FF2B5EF4-FFF2-40B4-BE49-F238E27FC236}">
                    <a16:creationId xmlns:a16="http://schemas.microsoft.com/office/drawing/2014/main" id="{8A95EC55-484A-7B0C-243A-ECA1FAEE2396}"/>
                  </a:ext>
                </a:extLst>
              </p:cNvPr>
              <p:cNvSpPr>
                <a:spLocks/>
              </p:cNvSpPr>
              <p:nvPr/>
            </p:nvSpPr>
            <p:spPr bwMode="auto">
              <a:xfrm>
                <a:off x="1780" y="2385"/>
                <a:ext cx="58" cy="77"/>
              </a:xfrm>
              <a:custGeom>
                <a:avLst/>
                <a:gdLst>
                  <a:gd name="T0" fmla="*/ 6 w 174"/>
                  <a:gd name="T1" fmla="*/ 0 h 230"/>
                  <a:gd name="T2" fmla="*/ 1 w 174"/>
                  <a:gd name="T3" fmla="*/ 8 h 230"/>
                  <a:gd name="T4" fmla="*/ 1 w 174"/>
                  <a:gd name="T5" fmla="*/ 8 h 230"/>
                  <a:gd name="T6" fmla="*/ 1 w 174"/>
                  <a:gd name="T7" fmla="*/ 9 h 230"/>
                  <a:gd name="T8" fmla="*/ 0 w 174"/>
                  <a:gd name="T9" fmla="*/ 9 h 230"/>
                  <a:gd name="T10" fmla="*/ 0 w 174"/>
                  <a:gd name="T11" fmla="*/ 9 h 230"/>
                  <a:gd name="T12" fmla="*/ 0 w 174"/>
                  <a:gd name="T13" fmla="*/ 9 h 230"/>
                  <a:gd name="T14" fmla="*/ 0 w 174"/>
                  <a:gd name="T15" fmla="*/ 9 h 230"/>
                  <a:gd name="T16" fmla="*/ 0 w 174"/>
                  <a:gd name="T17" fmla="*/ 9 h 230"/>
                  <a:gd name="T18" fmla="*/ 0 w 174"/>
                  <a:gd name="T19" fmla="*/ 8 h 230"/>
                  <a:gd name="T20" fmla="*/ 0 w 174"/>
                  <a:gd name="T21" fmla="*/ 8 h 230"/>
                  <a:gd name="T22" fmla="*/ 0 w 174"/>
                  <a:gd name="T23" fmla="*/ 8 h 230"/>
                  <a:gd name="T24" fmla="*/ 0 w 174"/>
                  <a:gd name="T25" fmla="*/ 8 h 230"/>
                  <a:gd name="T26" fmla="*/ 0 w 174"/>
                  <a:gd name="T27" fmla="*/ 8 h 230"/>
                  <a:gd name="T28" fmla="*/ 0 w 174"/>
                  <a:gd name="T29" fmla="*/ 8 h 230"/>
                  <a:gd name="T30" fmla="*/ 0 w 174"/>
                  <a:gd name="T31" fmla="*/ 8 h 230"/>
                  <a:gd name="T32" fmla="*/ 6 w 174"/>
                  <a:gd name="T33" fmla="*/ 0 h 230"/>
                  <a:gd name="T34" fmla="*/ 6 w 174"/>
                  <a:gd name="T35" fmla="*/ 0 h 230"/>
                  <a:gd name="T36" fmla="*/ 6 w 174"/>
                  <a:gd name="T37" fmla="*/ 0 h 230"/>
                  <a:gd name="T38" fmla="*/ 6 w 174"/>
                  <a:gd name="T39" fmla="*/ 0 h 230"/>
                  <a:gd name="T40" fmla="*/ 6 w 174"/>
                  <a:gd name="T41" fmla="*/ 0 h 230"/>
                  <a:gd name="T42" fmla="*/ 6 w 174"/>
                  <a:gd name="T43" fmla="*/ 0 h 230"/>
                  <a:gd name="T44" fmla="*/ 6 w 174"/>
                  <a:gd name="T45" fmla="*/ 0 h 230"/>
                  <a:gd name="T46" fmla="*/ 6 w 174"/>
                  <a:gd name="T47" fmla="*/ 0 h 230"/>
                  <a:gd name="T48" fmla="*/ 6 w 174"/>
                  <a:gd name="T49" fmla="*/ 0 h 230"/>
                  <a:gd name="T50" fmla="*/ 6 w 174"/>
                  <a:gd name="T51" fmla="*/ 0 h 230"/>
                  <a:gd name="T52" fmla="*/ 6 w 174"/>
                  <a:gd name="T53" fmla="*/ 0 h 230"/>
                  <a:gd name="T54" fmla="*/ 6 w 174"/>
                  <a:gd name="T55" fmla="*/ 0 h 230"/>
                  <a:gd name="T56" fmla="*/ 6 w 174"/>
                  <a:gd name="T57" fmla="*/ 0 h 230"/>
                  <a:gd name="T58" fmla="*/ 6 w 174"/>
                  <a:gd name="T59" fmla="*/ 0 h 230"/>
                  <a:gd name="T60" fmla="*/ 6 w 174"/>
                  <a:gd name="T61" fmla="*/ 0 h 23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74" h="230">
                    <a:moveTo>
                      <a:pt x="173" y="8"/>
                    </a:moveTo>
                    <a:lnTo>
                      <a:pt x="16" y="226"/>
                    </a:lnTo>
                    <a:lnTo>
                      <a:pt x="15" y="228"/>
                    </a:lnTo>
                    <a:lnTo>
                      <a:pt x="14" y="229"/>
                    </a:lnTo>
                    <a:lnTo>
                      <a:pt x="11" y="230"/>
                    </a:lnTo>
                    <a:lnTo>
                      <a:pt x="8" y="230"/>
                    </a:lnTo>
                    <a:lnTo>
                      <a:pt x="6" y="230"/>
                    </a:lnTo>
                    <a:lnTo>
                      <a:pt x="4" y="229"/>
                    </a:lnTo>
                    <a:lnTo>
                      <a:pt x="3" y="229"/>
                    </a:lnTo>
                    <a:lnTo>
                      <a:pt x="2" y="228"/>
                    </a:lnTo>
                    <a:lnTo>
                      <a:pt x="1" y="226"/>
                    </a:lnTo>
                    <a:lnTo>
                      <a:pt x="0" y="225"/>
                    </a:lnTo>
                    <a:lnTo>
                      <a:pt x="0" y="224"/>
                    </a:lnTo>
                    <a:lnTo>
                      <a:pt x="0" y="223"/>
                    </a:lnTo>
                    <a:lnTo>
                      <a:pt x="0" y="222"/>
                    </a:lnTo>
                    <a:lnTo>
                      <a:pt x="1" y="221"/>
                    </a:lnTo>
                    <a:lnTo>
                      <a:pt x="158" y="3"/>
                    </a:lnTo>
                    <a:lnTo>
                      <a:pt x="159" y="2"/>
                    </a:lnTo>
                    <a:lnTo>
                      <a:pt x="160" y="2"/>
                    </a:lnTo>
                    <a:lnTo>
                      <a:pt x="163" y="0"/>
                    </a:lnTo>
                    <a:lnTo>
                      <a:pt x="166" y="0"/>
                    </a:lnTo>
                    <a:lnTo>
                      <a:pt x="169" y="1"/>
                    </a:lnTo>
                    <a:lnTo>
                      <a:pt x="170" y="1"/>
                    </a:lnTo>
                    <a:lnTo>
                      <a:pt x="172" y="2"/>
                    </a:lnTo>
                    <a:lnTo>
                      <a:pt x="173" y="3"/>
                    </a:lnTo>
                    <a:lnTo>
                      <a:pt x="173" y="4"/>
                    </a:lnTo>
                    <a:lnTo>
                      <a:pt x="174" y="5"/>
                    </a:lnTo>
                    <a:lnTo>
                      <a:pt x="174" y="6"/>
                    </a:lnTo>
                    <a:lnTo>
                      <a:pt x="173" y="7"/>
                    </a:lnTo>
                    <a:lnTo>
                      <a:pt x="173" y="8"/>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839" name="Freeform 1243">
                <a:extLst>
                  <a:ext uri="{FF2B5EF4-FFF2-40B4-BE49-F238E27FC236}">
                    <a16:creationId xmlns:a16="http://schemas.microsoft.com/office/drawing/2014/main" id="{8E6A2A1E-ECFC-A185-1EDC-F32F85C5C3AE}"/>
                  </a:ext>
                </a:extLst>
              </p:cNvPr>
              <p:cNvSpPr>
                <a:spLocks/>
              </p:cNvSpPr>
              <p:nvPr/>
            </p:nvSpPr>
            <p:spPr bwMode="auto">
              <a:xfrm>
                <a:off x="1769" y="2451"/>
                <a:ext cx="32" cy="27"/>
              </a:xfrm>
              <a:custGeom>
                <a:avLst/>
                <a:gdLst>
                  <a:gd name="T0" fmla="*/ 4 w 95"/>
                  <a:gd name="T1" fmla="*/ 1 h 81"/>
                  <a:gd name="T2" fmla="*/ 0 w 95"/>
                  <a:gd name="T3" fmla="*/ 3 h 81"/>
                  <a:gd name="T4" fmla="*/ 0 w 95"/>
                  <a:gd name="T5" fmla="*/ 0 h 81"/>
                  <a:gd name="T6" fmla="*/ 4 w 95"/>
                  <a:gd name="T7" fmla="*/ 1 h 81"/>
                  <a:gd name="T8" fmla="*/ 4 w 95"/>
                  <a:gd name="T9" fmla="*/ 1 h 8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5" h="81">
                    <a:moveTo>
                      <a:pt x="95" y="32"/>
                    </a:moveTo>
                    <a:lnTo>
                      <a:pt x="1" y="81"/>
                    </a:lnTo>
                    <a:lnTo>
                      <a:pt x="0" y="0"/>
                    </a:lnTo>
                    <a:lnTo>
                      <a:pt x="95" y="32"/>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28636" name="Rectangle 1244">
                <a:extLst>
                  <a:ext uri="{FF2B5EF4-FFF2-40B4-BE49-F238E27FC236}">
                    <a16:creationId xmlns:a16="http://schemas.microsoft.com/office/drawing/2014/main" id="{298F27B4-F8B5-4D58-A980-7E8ADF96B268}"/>
                  </a:ext>
                </a:extLst>
              </p:cNvPr>
              <p:cNvSpPr>
                <a:spLocks noChangeArrowheads="1"/>
              </p:cNvSpPr>
              <p:nvPr/>
            </p:nvSpPr>
            <p:spPr bwMode="auto">
              <a:xfrm>
                <a:off x="728" y="1831"/>
                <a:ext cx="82" cy="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eaLnBrk="0" hangingPunct="0">
                  <a:defRPr/>
                </a:pPr>
                <a:r>
                  <a:rPr lang="en-US" sz="900" b="1">
                    <a:solidFill>
                      <a:srgbClr val="000000"/>
                    </a:solidFill>
                    <a:latin typeface="Arial" charset="0"/>
                    <a:ea typeface="ＭＳ Ｐゴシック" charset="0"/>
                    <a:cs typeface="Arial" charset="0"/>
                  </a:rPr>
                  <a:t>14</a:t>
                </a:r>
                <a:endParaRPr lang="en-US" sz="1200">
                  <a:solidFill>
                    <a:srgbClr val="009999"/>
                  </a:solidFill>
                  <a:effectLst>
                    <a:outerShdw blurRad="38100" dist="38100" dir="2700000" algn="tl">
                      <a:srgbClr val="DDDDDD"/>
                    </a:outerShdw>
                  </a:effectLst>
                  <a:latin typeface="Arial" charset="0"/>
                  <a:ea typeface="ＭＳ Ｐゴシック" charset="0"/>
                  <a:cs typeface="Arial" charset="0"/>
                </a:endParaRPr>
              </a:p>
            </p:txBody>
          </p:sp>
          <p:sp>
            <p:nvSpPr>
              <p:cNvPr id="33841" name="Freeform 1245">
                <a:extLst>
                  <a:ext uri="{FF2B5EF4-FFF2-40B4-BE49-F238E27FC236}">
                    <a16:creationId xmlns:a16="http://schemas.microsoft.com/office/drawing/2014/main" id="{3D6EF115-EEF3-231E-FC30-DE7CB36554C2}"/>
                  </a:ext>
                </a:extLst>
              </p:cNvPr>
              <p:cNvSpPr>
                <a:spLocks noEditPoints="1"/>
              </p:cNvSpPr>
              <p:nvPr/>
            </p:nvSpPr>
            <p:spPr bwMode="auto">
              <a:xfrm>
                <a:off x="717" y="1658"/>
                <a:ext cx="48" cy="153"/>
              </a:xfrm>
              <a:custGeom>
                <a:avLst/>
                <a:gdLst>
                  <a:gd name="T0" fmla="*/ 5 w 144"/>
                  <a:gd name="T1" fmla="*/ 17 h 460"/>
                  <a:gd name="T2" fmla="*/ 2 w 144"/>
                  <a:gd name="T3" fmla="*/ 2 h 460"/>
                  <a:gd name="T4" fmla="*/ 2 w 144"/>
                  <a:gd name="T5" fmla="*/ 2 h 460"/>
                  <a:gd name="T6" fmla="*/ 2 w 144"/>
                  <a:gd name="T7" fmla="*/ 2 h 460"/>
                  <a:gd name="T8" fmla="*/ 2 w 144"/>
                  <a:gd name="T9" fmla="*/ 2 h 460"/>
                  <a:gd name="T10" fmla="*/ 2 w 144"/>
                  <a:gd name="T11" fmla="*/ 2 h 460"/>
                  <a:gd name="T12" fmla="*/ 2 w 144"/>
                  <a:gd name="T13" fmla="*/ 2 h 460"/>
                  <a:gd name="T14" fmla="*/ 2 w 144"/>
                  <a:gd name="T15" fmla="*/ 2 h 460"/>
                  <a:gd name="T16" fmla="*/ 2 w 144"/>
                  <a:gd name="T17" fmla="*/ 2 h 460"/>
                  <a:gd name="T18" fmla="*/ 2 w 144"/>
                  <a:gd name="T19" fmla="*/ 2 h 460"/>
                  <a:gd name="T20" fmla="*/ 2 w 144"/>
                  <a:gd name="T21" fmla="*/ 2 h 460"/>
                  <a:gd name="T22" fmla="*/ 2 w 144"/>
                  <a:gd name="T23" fmla="*/ 2 h 460"/>
                  <a:gd name="T24" fmla="*/ 2 w 144"/>
                  <a:gd name="T25" fmla="*/ 2 h 460"/>
                  <a:gd name="T26" fmla="*/ 2 w 144"/>
                  <a:gd name="T27" fmla="*/ 2 h 460"/>
                  <a:gd name="T28" fmla="*/ 2 w 144"/>
                  <a:gd name="T29" fmla="*/ 2 h 460"/>
                  <a:gd name="T30" fmla="*/ 2 w 144"/>
                  <a:gd name="T31" fmla="*/ 2 h 460"/>
                  <a:gd name="T32" fmla="*/ 5 w 144"/>
                  <a:gd name="T33" fmla="*/ 17 h 460"/>
                  <a:gd name="T34" fmla="*/ 5 w 144"/>
                  <a:gd name="T35" fmla="*/ 17 h 460"/>
                  <a:gd name="T36" fmla="*/ 5 w 144"/>
                  <a:gd name="T37" fmla="*/ 17 h 460"/>
                  <a:gd name="T38" fmla="*/ 5 w 144"/>
                  <a:gd name="T39" fmla="*/ 17 h 460"/>
                  <a:gd name="T40" fmla="*/ 5 w 144"/>
                  <a:gd name="T41" fmla="*/ 17 h 460"/>
                  <a:gd name="T42" fmla="*/ 5 w 144"/>
                  <a:gd name="T43" fmla="*/ 17 h 460"/>
                  <a:gd name="T44" fmla="*/ 5 w 144"/>
                  <a:gd name="T45" fmla="*/ 17 h 460"/>
                  <a:gd name="T46" fmla="*/ 5 w 144"/>
                  <a:gd name="T47" fmla="*/ 17 h 460"/>
                  <a:gd name="T48" fmla="*/ 5 w 144"/>
                  <a:gd name="T49" fmla="*/ 17 h 460"/>
                  <a:gd name="T50" fmla="*/ 5 w 144"/>
                  <a:gd name="T51" fmla="*/ 17 h 460"/>
                  <a:gd name="T52" fmla="*/ 5 w 144"/>
                  <a:gd name="T53" fmla="*/ 17 h 460"/>
                  <a:gd name="T54" fmla="*/ 5 w 144"/>
                  <a:gd name="T55" fmla="*/ 17 h 460"/>
                  <a:gd name="T56" fmla="*/ 5 w 144"/>
                  <a:gd name="T57" fmla="*/ 17 h 460"/>
                  <a:gd name="T58" fmla="*/ 5 w 144"/>
                  <a:gd name="T59" fmla="*/ 17 h 460"/>
                  <a:gd name="T60" fmla="*/ 0 w 144"/>
                  <a:gd name="T61" fmla="*/ 3 h 460"/>
                  <a:gd name="T62" fmla="*/ 1 w 144"/>
                  <a:gd name="T63" fmla="*/ 0 h 460"/>
                  <a:gd name="T64" fmla="*/ 4 w 144"/>
                  <a:gd name="T65" fmla="*/ 2 h 460"/>
                  <a:gd name="T66" fmla="*/ 0 w 144"/>
                  <a:gd name="T67" fmla="*/ 3 h 460"/>
                  <a:gd name="T68" fmla="*/ 0 w 144"/>
                  <a:gd name="T69" fmla="*/ 3 h 4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44" h="460">
                    <a:moveTo>
                      <a:pt x="126" y="455"/>
                    </a:moveTo>
                    <a:lnTo>
                      <a:pt x="42" y="60"/>
                    </a:lnTo>
                    <a:lnTo>
                      <a:pt x="42" y="59"/>
                    </a:lnTo>
                    <a:lnTo>
                      <a:pt x="42" y="58"/>
                    </a:lnTo>
                    <a:lnTo>
                      <a:pt x="43" y="57"/>
                    </a:lnTo>
                    <a:lnTo>
                      <a:pt x="43" y="56"/>
                    </a:lnTo>
                    <a:lnTo>
                      <a:pt x="44" y="55"/>
                    </a:lnTo>
                    <a:lnTo>
                      <a:pt x="46" y="54"/>
                    </a:lnTo>
                    <a:lnTo>
                      <a:pt x="49" y="53"/>
                    </a:lnTo>
                    <a:lnTo>
                      <a:pt x="51" y="53"/>
                    </a:lnTo>
                    <a:lnTo>
                      <a:pt x="52" y="53"/>
                    </a:lnTo>
                    <a:lnTo>
                      <a:pt x="55" y="54"/>
                    </a:lnTo>
                    <a:lnTo>
                      <a:pt x="56" y="55"/>
                    </a:lnTo>
                    <a:lnTo>
                      <a:pt x="57" y="56"/>
                    </a:lnTo>
                    <a:lnTo>
                      <a:pt x="58" y="57"/>
                    </a:lnTo>
                    <a:lnTo>
                      <a:pt x="59" y="58"/>
                    </a:lnTo>
                    <a:lnTo>
                      <a:pt x="144" y="452"/>
                    </a:lnTo>
                    <a:lnTo>
                      <a:pt x="144" y="455"/>
                    </a:lnTo>
                    <a:lnTo>
                      <a:pt x="144" y="456"/>
                    </a:lnTo>
                    <a:lnTo>
                      <a:pt x="144" y="457"/>
                    </a:lnTo>
                    <a:lnTo>
                      <a:pt x="143" y="458"/>
                    </a:lnTo>
                    <a:lnTo>
                      <a:pt x="140" y="459"/>
                    </a:lnTo>
                    <a:lnTo>
                      <a:pt x="137" y="460"/>
                    </a:lnTo>
                    <a:lnTo>
                      <a:pt x="134" y="460"/>
                    </a:lnTo>
                    <a:lnTo>
                      <a:pt x="130" y="459"/>
                    </a:lnTo>
                    <a:lnTo>
                      <a:pt x="128" y="458"/>
                    </a:lnTo>
                    <a:lnTo>
                      <a:pt x="128" y="457"/>
                    </a:lnTo>
                    <a:lnTo>
                      <a:pt x="127" y="456"/>
                    </a:lnTo>
                    <a:lnTo>
                      <a:pt x="126" y="455"/>
                    </a:lnTo>
                    <a:close/>
                    <a:moveTo>
                      <a:pt x="0" y="76"/>
                    </a:moveTo>
                    <a:lnTo>
                      <a:pt x="37" y="0"/>
                    </a:lnTo>
                    <a:lnTo>
                      <a:pt x="105" y="65"/>
                    </a:lnTo>
                    <a:lnTo>
                      <a:pt x="0" y="7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42" name="Freeform 1246">
                <a:extLst>
                  <a:ext uri="{FF2B5EF4-FFF2-40B4-BE49-F238E27FC236}">
                    <a16:creationId xmlns:a16="http://schemas.microsoft.com/office/drawing/2014/main" id="{E9711379-7EEC-0C8C-6EC1-83693625045F}"/>
                  </a:ext>
                </a:extLst>
              </p:cNvPr>
              <p:cNvSpPr>
                <a:spLocks/>
              </p:cNvSpPr>
              <p:nvPr/>
            </p:nvSpPr>
            <p:spPr bwMode="auto">
              <a:xfrm>
                <a:off x="731" y="1675"/>
                <a:ext cx="34" cy="136"/>
              </a:xfrm>
              <a:custGeom>
                <a:avLst/>
                <a:gdLst>
                  <a:gd name="T0" fmla="*/ 3 w 102"/>
                  <a:gd name="T1" fmla="*/ 15 h 407"/>
                  <a:gd name="T2" fmla="*/ 0 w 102"/>
                  <a:gd name="T3" fmla="*/ 0 h 407"/>
                  <a:gd name="T4" fmla="*/ 0 w 102"/>
                  <a:gd name="T5" fmla="*/ 0 h 407"/>
                  <a:gd name="T6" fmla="*/ 0 w 102"/>
                  <a:gd name="T7" fmla="*/ 0 h 407"/>
                  <a:gd name="T8" fmla="*/ 0 w 102"/>
                  <a:gd name="T9" fmla="*/ 0 h 407"/>
                  <a:gd name="T10" fmla="*/ 0 w 102"/>
                  <a:gd name="T11" fmla="*/ 0 h 407"/>
                  <a:gd name="T12" fmla="*/ 0 w 102"/>
                  <a:gd name="T13" fmla="*/ 0 h 407"/>
                  <a:gd name="T14" fmla="*/ 0 w 102"/>
                  <a:gd name="T15" fmla="*/ 0 h 407"/>
                  <a:gd name="T16" fmla="*/ 0 w 102"/>
                  <a:gd name="T17" fmla="*/ 0 h 407"/>
                  <a:gd name="T18" fmla="*/ 0 w 102"/>
                  <a:gd name="T19" fmla="*/ 0 h 407"/>
                  <a:gd name="T20" fmla="*/ 0 w 102"/>
                  <a:gd name="T21" fmla="*/ 0 h 407"/>
                  <a:gd name="T22" fmla="*/ 0 w 102"/>
                  <a:gd name="T23" fmla="*/ 0 h 407"/>
                  <a:gd name="T24" fmla="*/ 1 w 102"/>
                  <a:gd name="T25" fmla="*/ 0 h 407"/>
                  <a:gd name="T26" fmla="*/ 1 w 102"/>
                  <a:gd name="T27" fmla="*/ 0 h 407"/>
                  <a:gd name="T28" fmla="*/ 1 w 102"/>
                  <a:gd name="T29" fmla="*/ 0 h 407"/>
                  <a:gd name="T30" fmla="*/ 1 w 102"/>
                  <a:gd name="T31" fmla="*/ 0 h 407"/>
                  <a:gd name="T32" fmla="*/ 4 w 102"/>
                  <a:gd name="T33" fmla="*/ 15 h 407"/>
                  <a:gd name="T34" fmla="*/ 4 w 102"/>
                  <a:gd name="T35" fmla="*/ 15 h 407"/>
                  <a:gd name="T36" fmla="*/ 4 w 102"/>
                  <a:gd name="T37" fmla="*/ 15 h 407"/>
                  <a:gd name="T38" fmla="*/ 4 w 102"/>
                  <a:gd name="T39" fmla="*/ 15 h 407"/>
                  <a:gd name="T40" fmla="*/ 4 w 102"/>
                  <a:gd name="T41" fmla="*/ 15 h 407"/>
                  <a:gd name="T42" fmla="*/ 4 w 102"/>
                  <a:gd name="T43" fmla="*/ 15 h 407"/>
                  <a:gd name="T44" fmla="*/ 4 w 102"/>
                  <a:gd name="T45" fmla="*/ 15 h 407"/>
                  <a:gd name="T46" fmla="*/ 3 w 102"/>
                  <a:gd name="T47" fmla="*/ 15 h 407"/>
                  <a:gd name="T48" fmla="*/ 3 w 102"/>
                  <a:gd name="T49" fmla="*/ 15 h 407"/>
                  <a:gd name="T50" fmla="*/ 3 w 102"/>
                  <a:gd name="T51" fmla="*/ 15 h 407"/>
                  <a:gd name="T52" fmla="*/ 3 w 102"/>
                  <a:gd name="T53" fmla="*/ 15 h 407"/>
                  <a:gd name="T54" fmla="*/ 3 w 102"/>
                  <a:gd name="T55" fmla="*/ 15 h 407"/>
                  <a:gd name="T56" fmla="*/ 3 w 102"/>
                  <a:gd name="T57" fmla="*/ 15 h 407"/>
                  <a:gd name="T58" fmla="*/ 3 w 102"/>
                  <a:gd name="T59" fmla="*/ 15 h 40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02" h="407">
                    <a:moveTo>
                      <a:pt x="84" y="402"/>
                    </a:moveTo>
                    <a:lnTo>
                      <a:pt x="0" y="7"/>
                    </a:lnTo>
                    <a:lnTo>
                      <a:pt x="0" y="6"/>
                    </a:lnTo>
                    <a:lnTo>
                      <a:pt x="0" y="5"/>
                    </a:lnTo>
                    <a:lnTo>
                      <a:pt x="1" y="4"/>
                    </a:lnTo>
                    <a:lnTo>
                      <a:pt x="1" y="3"/>
                    </a:lnTo>
                    <a:lnTo>
                      <a:pt x="2" y="2"/>
                    </a:lnTo>
                    <a:lnTo>
                      <a:pt x="4" y="1"/>
                    </a:lnTo>
                    <a:lnTo>
                      <a:pt x="7" y="0"/>
                    </a:lnTo>
                    <a:lnTo>
                      <a:pt x="9" y="0"/>
                    </a:lnTo>
                    <a:lnTo>
                      <a:pt x="10" y="0"/>
                    </a:lnTo>
                    <a:lnTo>
                      <a:pt x="13" y="1"/>
                    </a:lnTo>
                    <a:lnTo>
                      <a:pt x="14" y="2"/>
                    </a:lnTo>
                    <a:lnTo>
                      <a:pt x="15" y="3"/>
                    </a:lnTo>
                    <a:lnTo>
                      <a:pt x="16" y="4"/>
                    </a:lnTo>
                    <a:lnTo>
                      <a:pt x="17" y="5"/>
                    </a:lnTo>
                    <a:lnTo>
                      <a:pt x="102" y="399"/>
                    </a:lnTo>
                    <a:lnTo>
                      <a:pt x="102" y="402"/>
                    </a:lnTo>
                    <a:lnTo>
                      <a:pt x="102" y="403"/>
                    </a:lnTo>
                    <a:lnTo>
                      <a:pt x="102" y="404"/>
                    </a:lnTo>
                    <a:lnTo>
                      <a:pt x="101" y="405"/>
                    </a:lnTo>
                    <a:lnTo>
                      <a:pt x="98" y="406"/>
                    </a:lnTo>
                    <a:lnTo>
                      <a:pt x="95" y="407"/>
                    </a:lnTo>
                    <a:lnTo>
                      <a:pt x="92" y="407"/>
                    </a:lnTo>
                    <a:lnTo>
                      <a:pt x="88" y="406"/>
                    </a:lnTo>
                    <a:lnTo>
                      <a:pt x="86" y="405"/>
                    </a:lnTo>
                    <a:lnTo>
                      <a:pt x="86" y="404"/>
                    </a:lnTo>
                    <a:lnTo>
                      <a:pt x="85" y="403"/>
                    </a:lnTo>
                    <a:lnTo>
                      <a:pt x="84" y="402"/>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843" name="Freeform 1247">
                <a:extLst>
                  <a:ext uri="{FF2B5EF4-FFF2-40B4-BE49-F238E27FC236}">
                    <a16:creationId xmlns:a16="http://schemas.microsoft.com/office/drawing/2014/main" id="{97F54865-052F-0308-6938-9529CA8A3757}"/>
                  </a:ext>
                </a:extLst>
              </p:cNvPr>
              <p:cNvSpPr>
                <a:spLocks/>
              </p:cNvSpPr>
              <p:nvPr/>
            </p:nvSpPr>
            <p:spPr bwMode="auto">
              <a:xfrm>
                <a:off x="717" y="1658"/>
                <a:ext cx="35" cy="25"/>
              </a:xfrm>
              <a:custGeom>
                <a:avLst/>
                <a:gdLst>
                  <a:gd name="T0" fmla="*/ 0 w 105"/>
                  <a:gd name="T1" fmla="*/ 3 h 76"/>
                  <a:gd name="T2" fmla="*/ 1 w 105"/>
                  <a:gd name="T3" fmla="*/ 0 h 76"/>
                  <a:gd name="T4" fmla="*/ 4 w 105"/>
                  <a:gd name="T5" fmla="*/ 2 h 76"/>
                  <a:gd name="T6" fmla="*/ 0 w 105"/>
                  <a:gd name="T7" fmla="*/ 3 h 76"/>
                  <a:gd name="T8" fmla="*/ 0 w 105"/>
                  <a:gd name="T9" fmla="*/ 3 h 7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5" h="76">
                    <a:moveTo>
                      <a:pt x="0" y="76"/>
                    </a:moveTo>
                    <a:lnTo>
                      <a:pt x="37" y="0"/>
                    </a:lnTo>
                    <a:lnTo>
                      <a:pt x="105" y="65"/>
                    </a:lnTo>
                    <a:lnTo>
                      <a:pt x="0" y="76"/>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28640" name="Rectangle 1248">
                <a:extLst>
                  <a:ext uri="{FF2B5EF4-FFF2-40B4-BE49-F238E27FC236}">
                    <a16:creationId xmlns:a16="http://schemas.microsoft.com/office/drawing/2014/main" id="{0C6AFD75-5A46-12BC-0DE4-966307DE52BE}"/>
                  </a:ext>
                </a:extLst>
              </p:cNvPr>
              <p:cNvSpPr>
                <a:spLocks noChangeArrowheads="1"/>
              </p:cNvSpPr>
              <p:nvPr/>
            </p:nvSpPr>
            <p:spPr bwMode="auto">
              <a:xfrm>
                <a:off x="892" y="2136"/>
                <a:ext cx="80" cy="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eaLnBrk="0" hangingPunct="0">
                  <a:defRPr/>
                </a:pPr>
                <a:r>
                  <a:rPr lang="en-US" sz="900" b="1">
                    <a:solidFill>
                      <a:srgbClr val="000000"/>
                    </a:solidFill>
                    <a:latin typeface="Arial" charset="0"/>
                    <a:ea typeface="ＭＳ Ｐゴシック" charset="0"/>
                    <a:cs typeface="Arial" charset="0"/>
                  </a:rPr>
                  <a:t>15</a:t>
                </a:r>
                <a:endParaRPr lang="en-US" sz="1200">
                  <a:solidFill>
                    <a:srgbClr val="009999"/>
                  </a:solidFill>
                  <a:effectLst>
                    <a:outerShdw blurRad="38100" dist="38100" dir="2700000" algn="tl">
                      <a:srgbClr val="DDDDDD"/>
                    </a:outerShdw>
                  </a:effectLst>
                  <a:latin typeface="Arial" charset="0"/>
                  <a:ea typeface="ＭＳ Ｐゴシック" charset="0"/>
                  <a:cs typeface="Arial" charset="0"/>
                </a:endParaRPr>
              </a:p>
            </p:txBody>
          </p:sp>
          <p:sp>
            <p:nvSpPr>
              <p:cNvPr id="33845" name="Freeform 1249">
                <a:extLst>
                  <a:ext uri="{FF2B5EF4-FFF2-40B4-BE49-F238E27FC236}">
                    <a16:creationId xmlns:a16="http://schemas.microsoft.com/office/drawing/2014/main" id="{E3406607-4FE7-6A48-53F5-E9F543E81D77}"/>
                  </a:ext>
                </a:extLst>
              </p:cNvPr>
              <p:cNvSpPr>
                <a:spLocks noEditPoints="1"/>
              </p:cNvSpPr>
              <p:nvPr/>
            </p:nvSpPr>
            <p:spPr bwMode="auto">
              <a:xfrm>
                <a:off x="923" y="1901"/>
                <a:ext cx="79" cy="214"/>
              </a:xfrm>
              <a:custGeom>
                <a:avLst/>
                <a:gdLst>
                  <a:gd name="T0" fmla="*/ 0 w 237"/>
                  <a:gd name="T1" fmla="*/ 24 h 643"/>
                  <a:gd name="T2" fmla="*/ 7 w 237"/>
                  <a:gd name="T3" fmla="*/ 2 h 643"/>
                  <a:gd name="T4" fmla="*/ 7 w 237"/>
                  <a:gd name="T5" fmla="*/ 2 h 643"/>
                  <a:gd name="T6" fmla="*/ 7 w 237"/>
                  <a:gd name="T7" fmla="*/ 2 h 643"/>
                  <a:gd name="T8" fmla="*/ 7 w 237"/>
                  <a:gd name="T9" fmla="*/ 2 h 643"/>
                  <a:gd name="T10" fmla="*/ 7 w 237"/>
                  <a:gd name="T11" fmla="*/ 2 h 643"/>
                  <a:gd name="T12" fmla="*/ 7 w 237"/>
                  <a:gd name="T13" fmla="*/ 2 h 643"/>
                  <a:gd name="T14" fmla="*/ 7 w 237"/>
                  <a:gd name="T15" fmla="*/ 2 h 643"/>
                  <a:gd name="T16" fmla="*/ 7 w 237"/>
                  <a:gd name="T17" fmla="*/ 2 h 643"/>
                  <a:gd name="T18" fmla="*/ 7 w 237"/>
                  <a:gd name="T19" fmla="*/ 2 h 643"/>
                  <a:gd name="T20" fmla="*/ 7 w 237"/>
                  <a:gd name="T21" fmla="*/ 2 h 643"/>
                  <a:gd name="T22" fmla="*/ 7 w 237"/>
                  <a:gd name="T23" fmla="*/ 2 h 643"/>
                  <a:gd name="T24" fmla="*/ 7 w 237"/>
                  <a:gd name="T25" fmla="*/ 2 h 643"/>
                  <a:gd name="T26" fmla="*/ 7 w 237"/>
                  <a:gd name="T27" fmla="*/ 2 h 643"/>
                  <a:gd name="T28" fmla="*/ 1 w 237"/>
                  <a:gd name="T29" fmla="*/ 24 h 643"/>
                  <a:gd name="T30" fmla="*/ 1 w 237"/>
                  <a:gd name="T31" fmla="*/ 24 h 643"/>
                  <a:gd name="T32" fmla="*/ 1 w 237"/>
                  <a:gd name="T33" fmla="*/ 24 h 643"/>
                  <a:gd name="T34" fmla="*/ 1 w 237"/>
                  <a:gd name="T35" fmla="*/ 24 h 643"/>
                  <a:gd name="T36" fmla="*/ 1 w 237"/>
                  <a:gd name="T37" fmla="*/ 24 h 643"/>
                  <a:gd name="T38" fmla="*/ 0 w 237"/>
                  <a:gd name="T39" fmla="*/ 24 h 643"/>
                  <a:gd name="T40" fmla="*/ 0 w 237"/>
                  <a:gd name="T41" fmla="*/ 24 h 643"/>
                  <a:gd name="T42" fmla="*/ 0 w 237"/>
                  <a:gd name="T43" fmla="*/ 24 h 643"/>
                  <a:gd name="T44" fmla="*/ 0 w 237"/>
                  <a:gd name="T45" fmla="*/ 24 h 643"/>
                  <a:gd name="T46" fmla="*/ 0 w 237"/>
                  <a:gd name="T47" fmla="*/ 24 h 643"/>
                  <a:gd name="T48" fmla="*/ 0 w 237"/>
                  <a:gd name="T49" fmla="*/ 24 h 643"/>
                  <a:gd name="T50" fmla="*/ 0 w 237"/>
                  <a:gd name="T51" fmla="*/ 24 h 643"/>
                  <a:gd name="T52" fmla="*/ 0 w 237"/>
                  <a:gd name="T53" fmla="*/ 24 h 643"/>
                  <a:gd name="T54" fmla="*/ 0 w 237"/>
                  <a:gd name="T55" fmla="*/ 24 h 643"/>
                  <a:gd name="T56" fmla="*/ 0 w 237"/>
                  <a:gd name="T57" fmla="*/ 24 h 643"/>
                  <a:gd name="T58" fmla="*/ 5 w 237"/>
                  <a:gd name="T59" fmla="*/ 2 h 643"/>
                  <a:gd name="T60" fmla="*/ 8 w 237"/>
                  <a:gd name="T61" fmla="*/ 0 h 643"/>
                  <a:gd name="T62" fmla="*/ 9 w 237"/>
                  <a:gd name="T63" fmla="*/ 3 h 643"/>
                  <a:gd name="T64" fmla="*/ 5 w 237"/>
                  <a:gd name="T65" fmla="*/ 2 h 643"/>
                  <a:gd name="T66" fmla="*/ 5 w 237"/>
                  <a:gd name="T67" fmla="*/ 2 h 64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37" h="643">
                    <a:moveTo>
                      <a:pt x="0" y="636"/>
                    </a:moveTo>
                    <a:lnTo>
                      <a:pt x="179" y="57"/>
                    </a:lnTo>
                    <a:lnTo>
                      <a:pt x="180" y="56"/>
                    </a:lnTo>
                    <a:lnTo>
                      <a:pt x="180" y="55"/>
                    </a:lnTo>
                    <a:lnTo>
                      <a:pt x="182" y="54"/>
                    </a:lnTo>
                    <a:lnTo>
                      <a:pt x="183" y="53"/>
                    </a:lnTo>
                    <a:lnTo>
                      <a:pt x="186" y="53"/>
                    </a:lnTo>
                    <a:lnTo>
                      <a:pt x="190" y="53"/>
                    </a:lnTo>
                    <a:lnTo>
                      <a:pt x="193" y="54"/>
                    </a:lnTo>
                    <a:lnTo>
                      <a:pt x="196" y="55"/>
                    </a:lnTo>
                    <a:lnTo>
                      <a:pt x="196" y="56"/>
                    </a:lnTo>
                    <a:lnTo>
                      <a:pt x="197" y="57"/>
                    </a:lnTo>
                    <a:lnTo>
                      <a:pt x="197" y="58"/>
                    </a:lnTo>
                    <a:lnTo>
                      <a:pt x="197" y="60"/>
                    </a:lnTo>
                    <a:lnTo>
                      <a:pt x="18" y="638"/>
                    </a:lnTo>
                    <a:lnTo>
                      <a:pt x="17" y="640"/>
                    </a:lnTo>
                    <a:lnTo>
                      <a:pt x="16" y="640"/>
                    </a:lnTo>
                    <a:lnTo>
                      <a:pt x="15" y="641"/>
                    </a:lnTo>
                    <a:lnTo>
                      <a:pt x="14" y="642"/>
                    </a:lnTo>
                    <a:lnTo>
                      <a:pt x="11" y="643"/>
                    </a:lnTo>
                    <a:lnTo>
                      <a:pt x="9" y="643"/>
                    </a:lnTo>
                    <a:lnTo>
                      <a:pt x="6" y="643"/>
                    </a:lnTo>
                    <a:lnTo>
                      <a:pt x="3" y="642"/>
                    </a:lnTo>
                    <a:lnTo>
                      <a:pt x="1" y="640"/>
                    </a:lnTo>
                    <a:lnTo>
                      <a:pt x="1" y="639"/>
                    </a:lnTo>
                    <a:lnTo>
                      <a:pt x="0" y="638"/>
                    </a:lnTo>
                    <a:lnTo>
                      <a:pt x="0" y="637"/>
                    </a:lnTo>
                    <a:lnTo>
                      <a:pt x="0" y="636"/>
                    </a:lnTo>
                    <a:close/>
                    <a:moveTo>
                      <a:pt x="132" y="63"/>
                    </a:moveTo>
                    <a:lnTo>
                      <a:pt x="206" y="0"/>
                    </a:lnTo>
                    <a:lnTo>
                      <a:pt x="237" y="78"/>
                    </a:lnTo>
                    <a:lnTo>
                      <a:pt x="132" y="6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46" name="Freeform 1250">
                <a:extLst>
                  <a:ext uri="{FF2B5EF4-FFF2-40B4-BE49-F238E27FC236}">
                    <a16:creationId xmlns:a16="http://schemas.microsoft.com/office/drawing/2014/main" id="{5066D82A-1D29-8AE7-1730-5057D1E4F896}"/>
                  </a:ext>
                </a:extLst>
              </p:cNvPr>
              <p:cNvSpPr>
                <a:spLocks/>
              </p:cNvSpPr>
              <p:nvPr/>
            </p:nvSpPr>
            <p:spPr bwMode="auto">
              <a:xfrm>
                <a:off x="923" y="1918"/>
                <a:ext cx="65" cy="197"/>
              </a:xfrm>
              <a:custGeom>
                <a:avLst/>
                <a:gdLst>
                  <a:gd name="T0" fmla="*/ 0 w 197"/>
                  <a:gd name="T1" fmla="*/ 22 h 590"/>
                  <a:gd name="T2" fmla="*/ 6 w 197"/>
                  <a:gd name="T3" fmla="*/ 0 h 590"/>
                  <a:gd name="T4" fmla="*/ 6 w 197"/>
                  <a:gd name="T5" fmla="*/ 0 h 590"/>
                  <a:gd name="T6" fmla="*/ 6 w 197"/>
                  <a:gd name="T7" fmla="*/ 0 h 590"/>
                  <a:gd name="T8" fmla="*/ 7 w 197"/>
                  <a:gd name="T9" fmla="*/ 0 h 590"/>
                  <a:gd name="T10" fmla="*/ 7 w 197"/>
                  <a:gd name="T11" fmla="*/ 0 h 590"/>
                  <a:gd name="T12" fmla="*/ 7 w 197"/>
                  <a:gd name="T13" fmla="*/ 0 h 590"/>
                  <a:gd name="T14" fmla="*/ 7 w 197"/>
                  <a:gd name="T15" fmla="*/ 0 h 590"/>
                  <a:gd name="T16" fmla="*/ 7 w 197"/>
                  <a:gd name="T17" fmla="*/ 0 h 590"/>
                  <a:gd name="T18" fmla="*/ 7 w 197"/>
                  <a:gd name="T19" fmla="*/ 0 h 590"/>
                  <a:gd name="T20" fmla="*/ 7 w 197"/>
                  <a:gd name="T21" fmla="*/ 0 h 590"/>
                  <a:gd name="T22" fmla="*/ 7 w 197"/>
                  <a:gd name="T23" fmla="*/ 0 h 590"/>
                  <a:gd name="T24" fmla="*/ 7 w 197"/>
                  <a:gd name="T25" fmla="*/ 0 h 590"/>
                  <a:gd name="T26" fmla="*/ 7 w 197"/>
                  <a:gd name="T27" fmla="*/ 0 h 590"/>
                  <a:gd name="T28" fmla="*/ 1 w 197"/>
                  <a:gd name="T29" fmla="*/ 22 h 590"/>
                  <a:gd name="T30" fmla="*/ 1 w 197"/>
                  <a:gd name="T31" fmla="*/ 22 h 590"/>
                  <a:gd name="T32" fmla="*/ 1 w 197"/>
                  <a:gd name="T33" fmla="*/ 22 h 590"/>
                  <a:gd name="T34" fmla="*/ 1 w 197"/>
                  <a:gd name="T35" fmla="*/ 22 h 590"/>
                  <a:gd name="T36" fmla="*/ 1 w 197"/>
                  <a:gd name="T37" fmla="*/ 22 h 590"/>
                  <a:gd name="T38" fmla="*/ 0 w 197"/>
                  <a:gd name="T39" fmla="*/ 22 h 590"/>
                  <a:gd name="T40" fmla="*/ 0 w 197"/>
                  <a:gd name="T41" fmla="*/ 22 h 590"/>
                  <a:gd name="T42" fmla="*/ 0 w 197"/>
                  <a:gd name="T43" fmla="*/ 22 h 590"/>
                  <a:gd name="T44" fmla="*/ 0 w 197"/>
                  <a:gd name="T45" fmla="*/ 22 h 590"/>
                  <a:gd name="T46" fmla="*/ 0 w 197"/>
                  <a:gd name="T47" fmla="*/ 22 h 590"/>
                  <a:gd name="T48" fmla="*/ 0 w 197"/>
                  <a:gd name="T49" fmla="*/ 22 h 590"/>
                  <a:gd name="T50" fmla="*/ 0 w 197"/>
                  <a:gd name="T51" fmla="*/ 22 h 590"/>
                  <a:gd name="T52" fmla="*/ 0 w 197"/>
                  <a:gd name="T53" fmla="*/ 22 h 590"/>
                  <a:gd name="T54" fmla="*/ 0 w 197"/>
                  <a:gd name="T55" fmla="*/ 22 h 590"/>
                  <a:gd name="T56" fmla="*/ 0 w 197"/>
                  <a:gd name="T57" fmla="*/ 22 h 59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97" h="590">
                    <a:moveTo>
                      <a:pt x="0" y="583"/>
                    </a:moveTo>
                    <a:lnTo>
                      <a:pt x="179" y="4"/>
                    </a:lnTo>
                    <a:lnTo>
                      <a:pt x="180" y="3"/>
                    </a:lnTo>
                    <a:lnTo>
                      <a:pt x="180" y="2"/>
                    </a:lnTo>
                    <a:lnTo>
                      <a:pt x="182" y="1"/>
                    </a:lnTo>
                    <a:lnTo>
                      <a:pt x="183" y="0"/>
                    </a:lnTo>
                    <a:lnTo>
                      <a:pt x="186" y="0"/>
                    </a:lnTo>
                    <a:lnTo>
                      <a:pt x="190" y="0"/>
                    </a:lnTo>
                    <a:lnTo>
                      <a:pt x="193" y="1"/>
                    </a:lnTo>
                    <a:lnTo>
                      <a:pt x="196" y="2"/>
                    </a:lnTo>
                    <a:lnTo>
                      <a:pt x="196" y="3"/>
                    </a:lnTo>
                    <a:lnTo>
                      <a:pt x="197" y="4"/>
                    </a:lnTo>
                    <a:lnTo>
                      <a:pt x="197" y="5"/>
                    </a:lnTo>
                    <a:lnTo>
                      <a:pt x="197" y="7"/>
                    </a:lnTo>
                    <a:lnTo>
                      <a:pt x="18" y="585"/>
                    </a:lnTo>
                    <a:lnTo>
                      <a:pt x="17" y="587"/>
                    </a:lnTo>
                    <a:lnTo>
                      <a:pt x="16" y="587"/>
                    </a:lnTo>
                    <a:lnTo>
                      <a:pt x="15" y="588"/>
                    </a:lnTo>
                    <a:lnTo>
                      <a:pt x="14" y="589"/>
                    </a:lnTo>
                    <a:lnTo>
                      <a:pt x="11" y="590"/>
                    </a:lnTo>
                    <a:lnTo>
                      <a:pt x="9" y="590"/>
                    </a:lnTo>
                    <a:lnTo>
                      <a:pt x="6" y="590"/>
                    </a:lnTo>
                    <a:lnTo>
                      <a:pt x="3" y="589"/>
                    </a:lnTo>
                    <a:lnTo>
                      <a:pt x="1" y="587"/>
                    </a:lnTo>
                    <a:lnTo>
                      <a:pt x="1" y="586"/>
                    </a:lnTo>
                    <a:lnTo>
                      <a:pt x="0" y="585"/>
                    </a:lnTo>
                    <a:lnTo>
                      <a:pt x="0" y="584"/>
                    </a:lnTo>
                    <a:lnTo>
                      <a:pt x="0" y="583"/>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847" name="Freeform 1251">
                <a:extLst>
                  <a:ext uri="{FF2B5EF4-FFF2-40B4-BE49-F238E27FC236}">
                    <a16:creationId xmlns:a16="http://schemas.microsoft.com/office/drawing/2014/main" id="{E10B28E7-EF37-F806-05C4-E6DEB487AD4F}"/>
                  </a:ext>
                </a:extLst>
              </p:cNvPr>
              <p:cNvSpPr>
                <a:spLocks/>
              </p:cNvSpPr>
              <p:nvPr/>
            </p:nvSpPr>
            <p:spPr bwMode="auto">
              <a:xfrm>
                <a:off x="967" y="1901"/>
                <a:ext cx="35" cy="26"/>
              </a:xfrm>
              <a:custGeom>
                <a:avLst/>
                <a:gdLst>
                  <a:gd name="T0" fmla="*/ 0 w 105"/>
                  <a:gd name="T1" fmla="*/ 2 h 78"/>
                  <a:gd name="T2" fmla="*/ 3 w 105"/>
                  <a:gd name="T3" fmla="*/ 0 h 78"/>
                  <a:gd name="T4" fmla="*/ 4 w 105"/>
                  <a:gd name="T5" fmla="*/ 3 h 78"/>
                  <a:gd name="T6" fmla="*/ 0 w 105"/>
                  <a:gd name="T7" fmla="*/ 2 h 78"/>
                  <a:gd name="T8" fmla="*/ 0 w 105"/>
                  <a:gd name="T9" fmla="*/ 2 h 7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5" h="78">
                    <a:moveTo>
                      <a:pt x="0" y="63"/>
                    </a:moveTo>
                    <a:lnTo>
                      <a:pt x="74" y="0"/>
                    </a:lnTo>
                    <a:lnTo>
                      <a:pt x="105" y="78"/>
                    </a:lnTo>
                    <a:lnTo>
                      <a:pt x="0" y="63"/>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848" name="Freeform 1252">
                <a:extLst>
                  <a:ext uri="{FF2B5EF4-FFF2-40B4-BE49-F238E27FC236}">
                    <a16:creationId xmlns:a16="http://schemas.microsoft.com/office/drawing/2014/main" id="{F89F370E-A58E-6AC3-50C4-590347A5935F}"/>
                  </a:ext>
                </a:extLst>
              </p:cNvPr>
              <p:cNvSpPr>
                <a:spLocks noEditPoints="1"/>
              </p:cNvSpPr>
              <p:nvPr/>
            </p:nvSpPr>
            <p:spPr bwMode="auto">
              <a:xfrm>
                <a:off x="1644" y="2706"/>
                <a:ext cx="336" cy="153"/>
              </a:xfrm>
              <a:custGeom>
                <a:avLst/>
                <a:gdLst>
                  <a:gd name="T0" fmla="*/ 0 w 1008"/>
                  <a:gd name="T1" fmla="*/ 16 h 461"/>
                  <a:gd name="T2" fmla="*/ 34 w 1008"/>
                  <a:gd name="T3" fmla="*/ 1 h 461"/>
                  <a:gd name="T4" fmla="*/ 35 w 1008"/>
                  <a:gd name="T5" fmla="*/ 1 h 461"/>
                  <a:gd name="T6" fmla="*/ 35 w 1008"/>
                  <a:gd name="T7" fmla="*/ 1 h 461"/>
                  <a:gd name="T8" fmla="*/ 35 w 1008"/>
                  <a:gd name="T9" fmla="*/ 1 h 461"/>
                  <a:gd name="T10" fmla="*/ 35 w 1008"/>
                  <a:gd name="T11" fmla="*/ 1 h 461"/>
                  <a:gd name="T12" fmla="*/ 35 w 1008"/>
                  <a:gd name="T13" fmla="*/ 1 h 461"/>
                  <a:gd name="T14" fmla="*/ 35 w 1008"/>
                  <a:gd name="T15" fmla="*/ 1 h 461"/>
                  <a:gd name="T16" fmla="*/ 35 w 1008"/>
                  <a:gd name="T17" fmla="*/ 1 h 461"/>
                  <a:gd name="T18" fmla="*/ 35 w 1008"/>
                  <a:gd name="T19" fmla="*/ 1 h 461"/>
                  <a:gd name="T20" fmla="*/ 35 w 1008"/>
                  <a:gd name="T21" fmla="*/ 1 h 461"/>
                  <a:gd name="T22" fmla="*/ 35 w 1008"/>
                  <a:gd name="T23" fmla="*/ 1 h 461"/>
                  <a:gd name="T24" fmla="*/ 35 w 1008"/>
                  <a:gd name="T25" fmla="*/ 1 h 461"/>
                  <a:gd name="T26" fmla="*/ 35 w 1008"/>
                  <a:gd name="T27" fmla="*/ 1 h 461"/>
                  <a:gd name="T28" fmla="*/ 0 w 1008"/>
                  <a:gd name="T29" fmla="*/ 17 h 461"/>
                  <a:gd name="T30" fmla="*/ 0 w 1008"/>
                  <a:gd name="T31" fmla="*/ 17 h 461"/>
                  <a:gd name="T32" fmla="*/ 0 w 1008"/>
                  <a:gd name="T33" fmla="*/ 17 h 461"/>
                  <a:gd name="T34" fmla="*/ 0 w 1008"/>
                  <a:gd name="T35" fmla="*/ 17 h 461"/>
                  <a:gd name="T36" fmla="*/ 0 w 1008"/>
                  <a:gd name="T37" fmla="*/ 17 h 461"/>
                  <a:gd name="T38" fmla="*/ 0 w 1008"/>
                  <a:gd name="T39" fmla="*/ 17 h 461"/>
                  <a:gd name="T40" fmla="*/ 0 w 1008"/>
                  <a:gd name="T41" fmla="*/ 17 h 461"/>
                  <a:gd name="T42" fmla="*/ 0 w 1008"/>
                  <a:gd name="T43" fmla="*/ 17 h 461"/>
                  <a:gd name="T44" fmla="*/ 0 w 1008"/>
                  <a:gd name="T45" fmla="*/ 17 h 461"/>
                  <a:gd name="T46" fmla="*/ 0 w 1008"/>
                  <a:gd name="T47" fmla="*/ 17 h 461"/>
                  <a:gd name="T48" fmla="*/ 0 w 1008"/>
                  <a:gd name="T49" fmla="*/ 17 h 461"/>
                  <a:gd name="T50" fmla="*/ 0 w 1008"/>
                  <a:gd name="T51" fmla="*/ 17 h 461"/>
                  <a:gd name="T52" fmla="*/ 0 w 1008"/>
                  <a:gd name="T53" fmla="*/ 17 h 461"/>
                  <a:gd name="T54" fmla="*/ 0 w 1008"/>
                  <a:gd name="T55" fmla="*/ 16 h 461"/>
                  <a:gd name="T56" fmla="*/ 0 w 1008"/>
                  <a:gd name="T57" fmla="*/ 16 h 461"/>
                  <a:gd name="T58" fmla="*/ 33 w 1008"/>
                  <a:gd name="T59" fmla="*/ 0 h 461"/>
                  <a:gd name="T60" fmla="*/ 37 w 1008"/>
                  <a:gd name="T61" fmla="*/ 0 h 461"/>
                  <a:gd name="T62" fmla="*/ 35 w 1008"/>
                  <a:gd name="T63" fmla="*/ 3 h 461"/>
                  <a:gd name="T64" fmla="*/ 33 w 1008"/>
                  <a:gd name="T65" fmla="*/ 0 h 461"/>
                  <a:gd name="T66" fmla="*/ 33 w 1008"/>
                  <a:gd name="T67" fmla="*/ 0 h 46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008" h="461">
                    <a:moveTo>
                      <a:pt x="4" y="450"/>
                    </a:moveTo>
                    <a:lnTo>
                      <a:pt x="930" y="28"/>
                    </a:lnTo>
                    <a:lnTo>
                      <a:pt x="933" y="27"/>
                    </a:lnTo>
                    <a:lnTo>
                      <a:pt x="936" y="27"/>
                    </a:lnTo>
                    <a:lnTo>
                      <a:pt x="939" y="28"/>
                    </a:lnTo>
                    <a:lnTo>
                      <a:pt x="942" y="29"/>
                    </a:lnTo>
                    <a:lnTo>
                      <a:pt x="942" y="31"/>
                    </a:lnTo>
                    <a:lnTo>
                      <a:pt x="944" y="32"/>
                    </a:lnTo>
                    <a:lnTo>
                      <a:pt x="944" y="33"/>
                    </a:lnTo>
                    <a:lnTo>
                      <a:pt x="944" y="34"/>
                    </a:lnTo>
                    <a:lnTo>
                      <a:pt x="942" y="35"/>
                    </a:lnTo>
                    <a:lnTo>
                      <a:pt x="942" y="36"/>
                    </a:lnTo>
                    <a:lnTo>
                      <a:pt x="941" y="38"/>
                    </a:lnTo>
                    <a:lnTo>
                      <a:pt x="939" y="39"/>
                    </a:lnTo>
                    <a:lnTo>
                      <a:pt x="13" y="460"/>
                    </a:lnTo>
                    <a:lnTo>
                      <a:pt x="10" y="461"/>
                    </a:lnTo>
                    <a:lnTo>
                      <a:pt x="7" y="461"/>
                    </a:lnTo>
                    <a:lnTo>
                      <a:pt x="4" y="460"/>
                    </a:lnTo>
                    <a:lnTo>
                      <a:pt x="2" y="459"/>
                    </a:lnTo>
                    <a:lnTo>
                      <a:pt x="1" y="458"/>
                    </a:lnTo>
                    <a:lnTo>
                      <a:pt x="0" y="457"/>
                    </a:lnTo>
                    <a:lnTo>
                      <a:pt x="0" y="456"/>
                    </a:lnTo>
                    <a:lnTo>
                      <a:pt x="0" y="455"/>
                    </a:lnTo>
                    <a:lnTo>
                      <a:pt x="0" y="454"/>
                    </a:lnTo>
                    <a:lnTo>
                      <a:pt x="0" y="453"/>
                    </a:lnTo>
                    <a:lnTo>
                      <a:pt x="1" y="452"/>
                    </a:lnTo>
                    <a:lnTo>
                      <a:pt x="2" y="451"/>
                    </a:lnTo>
                    <a:lnTo>
                      <a:pt x="4" y="450"/>
                    </a:lnTo>
                    <a:close/>
                    <a:moveTo>
                      <a:pt x="890" y="9"/>
                    </a:moveTo>
                    <a:lnTo>
                      <a:pt x="1008" y="0"/>
                    </a:lnTo>
                    <a:lnTo>
                      <a:pt x="950" y="70"/>
                    </a:lnTo>
                    <a:lnTo>
                      <a:pt x="890"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49" name="Freeform 1253">
                <a:extLst>
                  <a:ext uri="{FF2B5EF4-FFF2-40B4-BE49-F238E27FC236}">
                    <a16:creationId xmlns:a16="http://schemas.microsoft.com/office/drawing/2014/main" id="{401CA212-E588-144B-E5EE-75BE7E6594EE}"/>
                  </a:ext>
                </a:extLst>
              </p:cNvPr>
              <p:cNvSpPr>
                <a:spLocks/>
              </p:cNvSpPr>
              <p:nvPr/>
            </p:nvSpPr>
            <p:spPr bwMode="auto">
              <a:xfrm>
                <a:off x="1644" y="2715"/>
                <a:ext cx="315" cy="144"/>
              </a:xfrm>
              <a:custGeom>
                <a:avLst/>
                <a:gdLst>
                  <a:gd name="T0" fmla="*/ 0 w 944"/>
                  <a:gd name="T1" fmla="*/ 15 h 434"/>
                  <a:gd name="T2" fmla="*/ 34 w 944"/>
                  <a:gd name="T3" fmla="*/ 0 h 434"/>
                  <a:gd name="T4" fmla="*/ 35 w 944"/>
                  <a:gd name="T5" fmla="*/ 0 h 434"/>
                  <a:gd name="T6" fmla="*/ 35 w 944"/>
                  <a:gd name="T7" fmla="*/ 0 h 434"/>
                  <a:gd name="T8" fmla="*/ 35 w 944"/>
                  <a:gd name="T9" fmla="*/ 0 h 434"/>
                  <a:gd name="T10" fmla="*/ 35 w 944"/>
                  <a:gd name="T11" fmla="*/ 0 h 434"/>
                  <a:gd name="T12" fmla="*/ 35 w 944"/>
                  <a:gd name="T13" fmla="*/ 0 h 434"/>
                  <a:gd name="T14" fmla="*/ 35 w 944"/>
                  <a:gd name="T15" fmla="*/ 0 h 434"/>
                  <a:gd name="T16" fmla="*/ 35 w 944"/>
                  <a:gd name="T17" fmla="*/ 0 h 434"/>
                  <a:gd name="T18" fmla="*/ 35 w 944"/>
                  <a:gd name="T19" fmla="*/ 0 h 434"/>
                  <a:gd name="T20" fmla="*/ 35 w 944"/>
                  <a:gd name="T21" fmla="*/ 0 h 434"/>
                  <a:gd name="T22" fmla="*/ 35 w 944"/>
                  <a:gd name="T23" fmla="*/ 0 h 434"/>
                  <a:gd name="T24" fmla="*/ 35 w 944"/>
                  <a:gd name="T25" fmla="*/ 0 h 434"/>
                  <a:gd name="T26" fmla="*/ 35 w 944"/>
                  <a:gd name="T27" fmla="*/ 0 h 434"/>
                  <a:gd name="T28" fmla="*/ 0 w 944"/>
                  <a:gd name="T29" fmla="*/ 16 h 434"/>
                  <a:gd name="T30" fmla="*/ 0 w 944"/>
                  <a:gd name="T31" fmla="*/ 16 h 434"/>
                  <a:gd name="T32" fmla="*/ 0 w 944"/>
                  <a:gd name="T33" fmla="*/ 16 h 434"/>
                  <a:gd name="T34" fmla="*/ 0 w 944"/>
                  <a:gd name="T35" fmla="*/ 16 h 434"/>
                  <a:gd name="T36" fmla="*/ 0 w 944"/>
                  <a:gd name="T37" fmla="*/ 16 h 434"/>
                  <a:gd name="T38" fmla="*/ 0 w 944"/>
                  <a:gd name="T39" fmla="*/ 16 h 434"/>
                  <a:gd name="T40" fmla="*/ 0 w 944"/>
                  <a:gd name="T41" fmla="*/ 16 h 434"/>
                  <a:gd name="T42" fmla="*/ 0 w 944"/>
                  <a:gd name="T43" fmla="*/ 16 h 434"/>
                  <a:gd name="T44" fmla="*/ 0 w 944"/>
                  <a:gd name="T45" fmla="*/ 16 h 434"/>
                  <a:gd name="T46" fmla="*/ 0 w 944"/>
                  <a:gd name="T47" fmla="*/ 16 h 434"/>
                  <a:gd name="T48" fmla="*/ 0 w 944"/>
                  <a:gd name="T49" fmla="*/ 16 h 434"/>
                  <a:gd name="T50" fmla="*/ 0 w 944"/>
                  <a:gd name="T51" fmla="*/ 16 h 434"/>
                  <a:gd name="T52" fmla="*/ 0 w 944"/>
                  <a:gd name="T53" fmla="*/ 16 h 434"/>
                  <a:gd name="T54" fmla="*/ 0 w 944"/>
                  <a:gd name="T55" fmla="*/ 15 h 434"/>
                  <a:gd name="T56" fmla="*/ 0 w 944"/>
                  <a:gd name="T57" fmla="*/ 15 h 43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944" h="434">
                    <a:moveTo>
                      <a:pt x="4" y="423"/>
                    </a:moveTo>
                    <a:lnTo>
                      <a:pt x="930" y="1"/>
                    </a:lnTo>
                    <a:lnTo>
                      <a:pt x="933" y="0"/>
                    </a:lnTo>
                    <a:lnTo>
                      <a:pt x="936" y="0"/>
                    </a:lnTo>
                    <a:lnTo>
                      <a:pt x="939" y="1"/>
                    </a:lnTo>
                    <a:lnTo>
                      <a:pt x="942" y="2"/>
                    </a:lnTo>
                    <a:lnTo>
                      <a:pt x="942" y="4"/>
                    </a:lnTo>
                    <a:lnTo>
                      <a:pt x="944" y="5"/>
                    </a:lnTo>
                    <a:lnTo>
                      <a:pt x="944" y="6"/>
                    </a:lnTo>
                    <a:lnTo>
                      <a:pt x="944" y="7"/>
                    </a:lnTo>
                    <a:lnTo>
                      <a:pt x="942" y="8"/>
                    </a:lnTo>
                    <a:lnTo>
                      <a:pt x="942" y="9"/>
                    </a:lnTo>
                    <a:lnTo>
                      <a:pt x="941" y="11"/>
                    </a:lnTo>
                    <a:lnTo>
                      <a:pt x="939" y="12"/>
                    </a:lnTo>
                    <a:lnTo>
                      <a:pt x="13" y="433"/>
                    </a:lnTo>
                    <a:lnTo>
                      <a:pt x="10" y="434"/>
                    </a:lnTo>
                    <a:lnTo>
                      <a:pt x="7" y="434"/>
                    </a:lnTo>
                    <a:lnTo>
                      <a:pt x="4" y="433"/>
                    </a:lnTo>
                    <a:lnTo>
                      <a:pt x="2" y="432"/>
                    </a:lnTo>
                    <a:lnTo>
                      <a:pt x="1" y="431"/>
                    </a:lnTo>
                    <a:lnTo>
                      <a:pt x="0" y="430"/>
                    </a:lnTo>
                    <a:lnTo>
                      <a:pt x="0" y="429"/>
                    </a:lnTo>
                    <a:lnTo>
                      <a:pt x="0" y="428"/>
                    </a:lnTo>
                    <a:lnTo>
                      <a:pt x="0" y="427"/>
                    </a:lnTo>
                    <a:lnTo>
                      <a:pt x="0" y="426"/>
                    </a:lnTo>
                    <a:lnTo>
                      <a:pt x="1" y="425"/>
                    </a:lnTo>
                    <a:lnTo>
                      <a:pt x="2" y="424"/>
                    </a:lnTo>
                    <a:lnTo>
                      <a:pt x="4" y="423"/>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850" name="Freeform 1254">
                <a:extLst>
                  <a:ext uri="{FF2B5EF4-FFF2-40B4-BE49-F238E27FC236}">
                    <a16:creationId xmlns:a16="http://schemas.microsoft.com/office/drawing/2014/main" id="{14F7C455-780C-0CAF-FCE2-4ECA67882720}"/>
                  </a:ext>
                </a:extLst>
              </p:cNvPr>
              <p:cNvSpPr>
                <a:spLocks/>
              </p:cNvSpPr>
              <p:nvPr/>
            </p:nvSpPr>
            <p:spPr bwMode="auto">
              <a:xfrm>
                <a:off x="1941" y="2706"/>
                <a:ext cx="39" cy="23"/>
              </a:xfrm>
              <a:custGeom>
                <a:avLst/>
                <a:gdLst>
                  <a:gd name="T0" fmla="*/ 0 w 118"/>
                  <a:gd name="T1" fmla="*/ 0 h 70"/>
                  <a:gd name="T2" fmla="*/ 4 w 118"/>
                  <a:gd name="T3" fmla="*/ 0 h 70"/>
                  <a:gd name="T4" fmla="*/ 2 w 118"/>
                  <a:gd name="T5" fmla="*/ 3 h 70"/>
                  <a:gd name="T6" fmla="*/ 0 w 118"/>
                  <a:gd name="T7" fmla="*/ 0 h 70"/>
                  <a:gd name="T8" fmla="*/ 0 w 118"/>
                  <a:gd name="T9" fmla="*/ 0 h 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8" h="70">
                    <a:moveTo>
                      <a:pt x="0" y="9"/>
                    </a:moveTo>
                    <a:lnTo>
                      <a:pt x="118" y="0"/>
                    </a:lnTo>
                    <a:lnTo>
                      <a:pt x="60" y="70"/>
                    </a:lnTo>
                    <a:lnTo>
                      <a:pt x="0" y="9"/>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28647" name="Rectangle 1255">
                <a:extLst>
                  <a:ext uri="{FF2B5EF4-FFF2-40B4-BE49-F238E27FC236}">
                    <a16:creationId xmlns:a16="http://schemas.microsoft.com/office/drawing/2014/main" id="{BD2307A0-1B3B-DC77-1D07-6F0A4B49BC18}"/>
                  </a:ext>
                </a:extLst>
              </p:cNvPr>
              <p:cNvSpPr>
                <a:spLocks noChangeArrowheads="1"/>
              </p:cNvSpPr>
              <p:nvPr/>
            </p:nvSpPr>
            <p:spPr bwMode="auto">
              <a:xfrm>
                <a:off x="1615" y="2819"/>
                <a:ext cx="82" cy="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eaLnBrk="0" hangingPunct="0">
                  <a:defRPr/>
                </a:pPr>
                <a:r>
                  <a:rPr lang="en-US" sz="900" b="1">
                    <a:solidFill>
                      <a:srgbClr val="FF0000"/>
                    </a:solidFill>
                    <a:latin typeface="Arial" charset="0"/>
                    <a:ea typeface="ＭＳ Ｐゴシック" charset="0"/>
                    <a:cs typeface="Arial" charset="0"/>
                  </a:rPr>
                  <a:t>16</a:t>
                </a:r>
                <a:endParaRPr lang="en-US" sz="1200">
                  <a:solidFill>
                    <a:srgbClr val="009999"/>
                  </a:solidFill>
                  <a:effectLst>
                    <a:outerShdw blurRad="38100" dist="38100" dir="2700000" algn="tl">
                      <a:srgbClr val="DDDDDD"/>
                    </a:outerShdw>
                  </a:effectLst>
                  <a:latin typeface="Arial" charset="0"/>
                  <a:ea typeface="ＭＳ Ｐゴシック" charset="0"/>
                  <a:cs typeface="Arial" charset="0"/>
                </a:endParaRPr>
              </a:p>
            </p:txBody>
          </p:sp>
          <p:sp>
            <p:nvSpPr>
              <p:cNvPr id="828648" name="Rectangle 1256">
                <a:extLst>
                  <a:ext uri="{FF2B5EF4-FFF2-40B4-BE49-F238E27FC236}">
                    <a16:creationId xmlns:a16="http://schemas.microsoft.com/office/drawing/2014/main" id="{2C828EAE-4BBE-E4FC-B605-62BB604CFCC8}"/>
                  </a:ext>
                </a:extLst>
              </p:cNvPr>
              <p:cNvSpPr>
                <a:spLocks noChangeArrowheads="1"/>
              </p:cNvSpPr>
              <p:nvPr/>
            </p:nvSpPr>
            <p:spPr bwMode="auto">
              <a:xfrm>
                <a:off x="2205" y="2287"/>
                <a:ext cx="80" cy="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eaLnBrk="0" hangingPunct="0">
                  <a:defRPr/>
                </a:pPr>
                <a:r>
                  <a:rPr lang="en-US" sz="900" b="1">
                    <a:solidFill>
                      <a:srgbClr val="FF0000"/>
                    </a:solidFill>
                    <a:latin typeface="Arial" charset="0"/>
                    <a:ea typeface="ＭＳ Ｐゴシック" charset="0"/>
                    <a:cs typeface="Arial" charset="0"/>
                  </a:rPr>
                  <a:t>17</a:t>
                </a:r>
                <a:endParaRPr lang="en-US" sz="1200">
                  <a:solidFill>
                    <a:srgbClr val="009999"/>
                  </a:solidFill>
                  <a:effectLst>
                    <a:outerShdw blurRad="38100" dist="38100" dir="2700000" algn="tl">
                      <a:srgbClr val="DDDDDD"/>
                    </a:outerShdw>
                  </a:effectLst>
                  <a:latin typeface="Arial" charset="0"/>
                  <a:ea typeface="ＭＳ Ｐゴシック" charset="0"/>
                  <a:cs typeface="Arial" charset="0"/>
                </a:endParaRPr>
              </a:p>
            </p:txBody>
          </p:sp>
          <p:sp>
            <p:nvSpPr>
              <p:cNvPr id="33853" name="Freeform 1257">
                <a:extLst>
                  <a:ext uri="{FF2B5EF4-FFF2-40B4-BE49-F238E27FC236}">
                    <a16:creationId xmlns:a16="http://schemas.microsoft.com/office/drawing/2014/main" id="{D1D63BC6-9DC2-E26A-F6C4-7E871BB79669}"/>
                  </a:ext>
                </a:extLst>
              </p:cNvPr>
              <p:cNvSpPr>
                <a:spLocks noEditPoints="1"/>
              </p:cNvSpPr>
              <p:nvPr/>
            </p:nvSpPr>
            <p:spPr bwMode="auto">
              <a:xfrm>
                <a:off x="2032" y="2415"/>
                <a:ext cx="143" cy="336"/>
              </a:xfrm>
              <a:custGeom>
                <a:avLst/>
                <a:gdLst>
                  <a:gd name="T0" fmla="*/ 1 w 427"/>
                  <a:gd name="T1" fmla="*/ 35 h 1009"/>
                  <a:gd name="T2" fmla="*/ 15 w 427"/>
                  <a:gd name="T3" fmla="*/ 0 h 1009"/>
                  <a:gd name="T4" fmla="*/ 15 w 427"/>
                  <a:gd name="T5" fmla="*/ 0 h 1009"/>
                  <a:gd name="T6" fmla="*/ 15 w 427"/>
                  <a:gd name="T7" fmla="*/ 0 h 1009"/>
                  <a:gd name="T8" fmla="*/ 16 w 427"/>
                  <a:gd name="T9" fmla="*/ 0 h 1009"/>
                  <a:gd name="T10" fmla="*/ 16 w 427"/>
                  <a:gd name="T11" fmla="*/ 0 h 1009"/>
                  <a:gd name="T12" fmla="*/ 16 w 427"/>
                  <a:gd name="T13" fmla="*/ 0 h 1009"/>
                  <a:gd name="T14" fmla="*/ 16 w 427"/>
                  <a:gd name="T15" fmla="*/ 0 h 1009"/>
                  <a:gd name="T16" fmla="*/ 16 w 427"/>
                  <a:gd name="T17" fmla="*/ 0 h 1009"/>
                  <a:gd name="T18" fmla="*/ 16 w 427"/>
                  <a:gd name="T19" fmla="*/ 0 h 1009"/>
                  <a:gd name="T20" fmla="*/ 16 w 427"/>
                  <a:gd name="T21" fmla="*/ 0 h 1009"/>
                  <a:gd name="T22" fmla="*/ 16 w 427"/>
                  <a:gd name="T23" fmla="*/ 0 h 1009"/>
                  <a:gd name="T24" fmla="*/ 16 w 427"/>
                  <a:gd name="T25" fmla="*/ 0 h 1009"/>
                  <a:gd name="T26" fmla="*/ 2 w 427"/>
                  <a:gd name="T27" fmla="*/ 35 h 1009"/>
                  <a:gd name="T28" fmla="*/ 2 w 427"/>
                  <a:gd name="T29" fmla="*/ 35 h 1009"/>
                  <a:gd name="T30" fmla="*/ 2 w 427"/>
                  <a:gd name="T31" fmla="*/ 35 h 1009"/>
                  <a:gd name="T32" fmla="*/ 2 w 427"/>
                  <a:gd name="T33" fmla="*/ 35 h 1009"/>
                  <a:gd name="T34" fmla="*/ 2 w 427"/>
                  <a:gd name="T35" fmla="*/ 35 h 1009"/>
                  <a:gd name="T36" fmla="*/ 2 w 427"/>
                  <a:gd name="T37" fmla="*/ 35 h 1009"/>
                  <a:gd name="T38" fmla="*/ 2 w 427"/>
                  <a:gd name="T39" fmla="*/ 35 h 1009"/>
                  <a:gd name="T40" fmla="*/ 1 w 427"/>
                  <a:gd name="T41" fmla="*/ 35 h 1009"/>
                  <a:gd name="T42" fmla="*/ 1 w 427"/>
                  <a:gd name="T43" fmla="*/ 35 h 1009"/>
                  <a:gd name="T44" fmla="*/ 1 w 427"/>
                  <a:gd name="T45" fmla="*/ 35 h 1009"/>
                  <a:gd name="T46" fmla="*/ 1 w 427"/>
                  <a:gd name="T47" fmla="*/ 35 h 1009"/>
                  <a:gd name="T48" fmla="*/ 1 w 427"/>
                  <a:gd name="T49" fmla="*/ 35 h 1009"/>
                  <a:gd name="T50" fmla="*/ 1 w 427"/>
                  <a:gd name="T51" fmla="*/ 35 h 1009"/>
                  <a:gd name="T52" fmla="*/ 1 w 427"/>
                  <a:gd name="T53" fmla="*/ 35 h 1009"/>
                  <a:gd name="T54" fmla="*/ 4 w 427"/>
                  <a:gd name="T55" fmla="*/ 35 h 1009"/>
                  <a:gd name="T56" fmla="*/ 1 w 427"/>
                  <a:gd name="T57" fmla="*/ 37 h 1009"/>
                  <a:gd name="T58" fmla="*/ 0 w 427"/>
                  <a:gd name="T59" fmla="*/ 34 h 1009"/>
                  <a:gd name="T60" fmla="*/ 4 w 427"/>
                  <a:gd name="T61" fmla="*/ 35 h 1009"/>
                  <a:gd name="T62" fmla="*/ 4 w 427"/>
                  <a:gd name="T63" fmla="*/ 35 h 100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427" h="1009">
                    <a:moveTo>
                      <a:pt x="38" y="949"/>
                    </a:moveTo>
                    <a:lnTo>
                      <a:pt x="411" y="6"/>
                    </a:lnTo>
                    <a:lnTo>
                      <a:pt x="411" y="4"/>
                    </a:lnTo>
                    <a:lnTo>
                      <a:pt x="412" y="3"/>
                    </a:lnTo>
                    <a:lnTo>
                      <a:pt x="415" y="2"/>
                    </a:lnTo>
                    <a:lnTo>
                      <a:pt x="418" y="0"/>
                    </a:lnTo>
                    <a:lnTo>
                      <a:pt x="421" y="0"/>
                    </a:lnTo>
                    <a:lnTo>
                      <a:pt x="424" y="2"/>
                    </a:lnTo>
                    <a:lnTo>
                      <a:pt x="426" y="4"/>
                    </a:lnTo>
                    <a:lnTo>
                      <a:pt x="427" y="5"/>
                    </a:lnTo>
                    <a:lnTo>
                      <a:pt x="427" y="6"/>
                    </a:lnTo>
                    <a:lnTo>
                      <a:pt x="427" y="7"/>
                    </a:lnTo>
                    <a:lnTo>
                      <a:pt x="427" y="9"/>
                    </a:lnTo>
                    <a:lnTo>
                      <a:pt x="56" y="952"/>
                    </a:lnTo>
                    <a:lnTo>
                      <a:pt x="55" y="953"/>
                    </a:lnTo>
                    <a:lnTo>
                      <a:pt x="54" y="954"/>
                    </a:lnTo>
                    <a:lnTo>
                      <a:pt x="52" y="957"/>
                    </a:lnTo>
                    <a:lnTo>
                      <a:pt x="48" y="957"/>
                    </a:lnTo>
                    <a:lnTo>
                      <a:pt x="44" y="957"/>
                    </a:lnTo>
                    <a:lnTo>
                      <a:pt x="41" y="955"/>
                    </a:lnTo>
                    <a:lnTo>
                      <a:pt x="40" y="954"/>
                    </a:lnTo>
                    <a:lnTo>
                      <a:pt x="39" y="954"/>
                    </a:lnTo>
                    <a:lnTo>
                      <a:pt x="39" y="953"/>
                    </a:lnTo>
                    <a:lnTo>
                      <a:pt x="38" y="951"/>
                    </a:lnTo>
                    <a:lnTo>
                      <a:pt x="38" y="950"/>
                    </a:lnTo>
                    <a:lnTo>
                      <a:pt x="38" y="949"/>
                    </a:lnTo>
                    <a:close/>
                    <a:moveTo>
                      <a:pt x="103" y="948"/>
                    </a:moveTo>
                    <a:lnTo>
                      <a:pt x="24" y="1009"/>
                    </a:lnTo>
                    <a:lnTo>
                      <a:pt x="0" y="930"/>
                    </a:lnTo>
                    <a:lnTo>
                      <a:pt x="103" y="94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54" name="Freeform 1258">
                <a:extLst>
                  <a:ext uri="{FF2B5EF4-FFF2-40B4-BE49-F238E27FC236}">
                    <a16:creationId xmlns:a16="http://schemas.microsoft.com/office/drawing/2014/main" id="{6F44910C-3845-2BC1-9234-F9C86276E962}"/>
                  </a:ext>
                </a:extLst>
              </p:cNvPr>
              <p:cNvSpPr>
                <a:spLocks/>
              </p:cNvSpPr>
              <p:nvPr/>
            </p:nvSpPr>
            <p:spPr bwMode="auto">
              <a:xfrm>
                <a:off x="2045" y="2415"/>
                <a:ext cx="130" cy="319"/>
              </a:xfrm>
              <a:custGeom>
                <a:avLst/>
                <a:gdLst>
                  <a:gd name="T0" fmla="*/ 0 w 389"/>
                  <a:gd name="T1" fmla="*/ 35 h 957"/>
                  <a:gd name="T2" fmla="*/ 14 w 389"/>
                  <a:gd name="T3" fmla="*/ 0 h 957"/>
                  <a:gd name="T4" fmla="*/ 14 w 389"/>
                  <a:gd name="T5" fmla="*/ 0 h 957"/>
                  <a:gd name="T6" fmla="*/ 14 w 389"/>
                  <a:gd name="T7" fmla="*/ 0 h 957"/>
                  <a:gd name="T8" fmla="*/ 14 w 389"/>
                  <a:gd name="T9" fmla="*/ 0 h 957"/>
                  <a:gd name="T10" fmla="*/ 14 w 389"/>
                  <a:gd name="T11" fmla="*/ 0 h 957"/>
                  <a:gd name="T12" fmla="*/ 14 w 389"/>
                  <a:gd name="T13" fmla="*/ 0 h 957"/>
                  <a:gd name="T14" fmla="*/ 14 w 389"/>
                  <a:gd name="T15" fmla="*/ 0 h 957"/>
                  <a:gd name="T16" fmla="*/ 14 w 389"/>
                  <a:gd name="T17" fmla="*/ 0 h 957"/>
                  <a:gd name="T18" fmla="*/ 14 w 389"/>
                  <a:gd name="T19" fmla="*/ 0 h 957"/>
                  <a:gd name="T20" fmla="*/ 14 w 389"/>
                  <a:gd name="T21" fmla="*/ 0 h 957"/>
                  <a:gd name="T22" fmla="*/ 14 w 389"/>
                  <a:gd name="T23" fmla="*/ 0 h 957"/>
                  <a:gd name="T24" fmla="*/ 14 w 389"/>
                  <a:gd name="T25" fmla="*/ 0 h 957"/>
                  <a:gd name="T26" fmla="*/ 1 w 389"/>
                  <a:gd name="T27" fmla="*/ 35 h 957"/>
                  <a:gd name="T28" fmla="*/ 1 w 389"/>
                  <a:gd name="T29" fmla="*/ 35 h 957"/>
                  <a:gd name="T30" fmla="*/ 1 w 389"/>
                  <a:gd name="T31" fmla="*/ 35 h 957"/>
                  <a:gd name="T32" fmla="*/ 1 w 389"/>
                  <a:gd name="T33" fmla="*/ 35 h 957"/>
                  <a:gd name="T34" fmla="*/ 0 w 389"/>
                  <a:gd name="T35" fmla="*/ 35 h 957"/>
                  <a:gd name="T36" fmla="*/ 0 w 389"/>
                  <a:gd name="T37" fmla="*/ 35 h 957"/>
                  <a:gd name="T38" fmla="*/ 0 w 389"/>
                  <a:gd name="T39" fmla="*/ 35 h 957"/>
                  <a:gd name="T40" fmla="*/ 0 w 389"/>
                  <a:gd name="T41" fmla="*/ 35 h 957"/>
                  <a:gd name="T42" fmla="*/ 0 w 389"/>
                  <a:gd name="T43" fmla="*/ 35 h 957"/>
                  <a:gd name="T44" fmla="*/ 0 w 389"/>
                  <a:gd name="T45" fmla="*/ 35 h 957"/>
                  <a:gd name="T46" fmla="*/ 0 w 389"/>
                  <a:gd name="T47" fmla="*/ 35 h 957"/>
                  <a:gd name="T48" fmla="*/ 0 w 389"/>
                  <a:gd name="T49" fmla="*/ 35 h 957"/>
                  <a:gd name="T50" fmla="*/ 0 w 389"/>
                  <a:gd name="T51" fmla="*/ 35 h 957"/>
                  <a:gd name="T52" fmla="*/ 0 w 389"/>
                  <a:gd name="T53" fmla="*/ 35 h 95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389" h="957">
                    <a:moveTo>
                      <a:pt x="0" y="949"/>
                    </a:moveTo>
                    <a:lnTo>
                      <a:pt x="373" y="6"/>
                    </a:lnTo>
                    <a:lnTo>
                      <a:pt x="373" y="4"/>
                    </a:lnTo>
                    <a:lnTo>
                      <a:pt x="374" y="3"/>
                    </a:lnTo>
                    <a:lnTo>
                      <a:pt x="377" y="2"/>
                    </a:lnTo>
                    <a:lnTo>
                      <a:pt x="380" y="0"/>
                    </a:lnTo>
                    <a:lnTo>
                      <a:pt x="383" y="0"/>
                    </a:lnTo>
                    <a:lnTo>
                      <a:pt x="386" y="2"/>
                    </a:lnTo>
                    <a:lnTo>
                      <a:pt x="388" y="4"/>
                    </a:lnTo>
                    <a:lnTo>
                      <a:pt x="389" y="5"/>
                    </a:lnTo>
                    <a:lnTo>
                      <a:pt x="389" y="6"/>
                    </a:lnTo>
                    <a:lnTo>
                      <a:pt x="389" y="7"/>
                    </a:lnTo>
                    <a:lnTo>
                      <a:pt x="389" y="9"/>
                    </a:lnTo>
                    <a:lnTo>
                      <a:pt x="18" y="952"/>
                    </a:lnTo>
                    <a:lnTo>
                      <a:pt x="17" y="953"/>
                    </a:lnTo>
                    <a:lnTo>
                      <a:pt x="16" y="954"/>
                    </a:lnTo>
                    <a:lnTo>
                      <a:pt x="14" y="957"/>
                    </a:lnTo>
                    <a:lnTo>
                      <a:pt x="10" y="957"/>
                    </a:lnTo>
                    <a:lnTo>
                      <a:pt x="6" y="957"/>
                    </a:lnTo>
                    <a:lnTo>
                      <a:pt x="3" y="955"/>
                    </a:lnTo>
                    <a:lnTo>
                      <a:pt x="2" y="954"/>
                    </a:lnTo>
                    <a:lnTo>
                      <a:pt x="1" y="954"/>
                    </a:lnTo>
                    <a:lnTo>
                      <a:pt x="1" y="953"/>
                    </a:lnTo>
                    <a:lnTo>
                      <a:pt x="0" y="951"/>
                    </a:lnTo>
                    <a:lnTo>
                      <a:pt x="0" y="950"/>
                    </a:lnTo>
                    <a:lnTo>
                      <a:pt x="0" y="949"/>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855" name="Freeform 1259">
                <a:extLst>
                  <a:ext uri="{FF2B5EF4-FFF2-40B4-BE49-F238E27FC236}">
                    <a16:creationId xmlns:a16="http://schemas.microsoft.com/office/drawing/2014/main" id="{F114B6CE-1D32-FE79-A6ED-E6B061FF8C6F}"/>
                  </a:ext>
                </a:extLst>
              </p:cNvPr>
              <p:cNvSpPr>
                <a:spLocks/>
              </p:cNvSpPr>
              <p:nvPr/>
            </p:nvSpPr>
            <p:spPr bwMode="auto">
              <a:xfrm>
                <a:off x="2032" y="2725"/>
                <a:ext cx="35" cy="26"/>
              </a:xfrm>
              <a:custGeom>
                <a:avLst/>
                <a:gdLst>
                  <a:gd name="T0" fmla="*/ 4 w 103"/>
                  <a:gd name="T1" fmla="*/ 1 h 79"/>
                  <a:gd name="T2" fmla="*/ 1 w 103"/>
                  <a:gd name="T3" fmla="*/ 3 h 79"/>
                  <a:gd name="T4" fmla="*/ 0 w 103"/>
                  <a:gd name="T5" fmla="*/ 0 h 79"/>
                  <a:gd name="T6" fmla="*/ 4 w 103"/>
                  <a:gd name="T7" fmla="*/ 1 h 79"/>
                  <a:gd name="T8" fmla="*/ 4 w 103"/>
                  <a:gd name="T9" fmla="*/ 1 h 7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3" h="79">
                    <a:moveTo>
                      <a:pt x="103" y="18"/>
                    </a:moveTo>
                    <a:lnTo>
                      <a:pt x="24" y="79"/>
                    </a:lnTo>
                    <a:lnTo>
                      <a:pt x="0" y="0"/>
                    </a:lnTo>
                    <a:lnTo>
                      <a:pt x="103" y="18"/>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856" name="Freeform 1260">
                <a:extLst>
                  <a:ext uri="{FF2B5EF4-FFF2-40B4-BE49-F238E27FC236}">
                    <a16:creationId xmlns:a16="http://schemas.microsoft.com/office/drawing/2014/main" id="{1EC3CA62-FA99-DE07-BB04-97AC42B2743B}"/>
                  </a:ext>
                </a:extLst>
              </p:cNvPr>
              <p:cNvSpPr>
                <a:spLocks noEditPoints="1"/>
              </p:cNvSpPr>
              <p:nvPr/>
            </p:nvSpPr>
            <p:spPr bwMode="auto">
              <a:xfrm>
                <a:off x="1743" y="2751"/>
                <a:ext cx="265" cy="184"/>
              </a:xfrm>
              <a:custGeom>
                <a:avLst/>
                <a:gdLst>
                  <a:gd name="T0" fmla="*/ 0 w 795"/>
                  <a:gd name="T1" fmla="*/ 20 h 552"/>
                  <a:gd name="T2" fmla="*/ 27 w 795"/>
                  <a:gd name="T3" fmla="*/ 1 h 552"/>
                  <a:gd name="T4" fmla="*/ 27 w 795"/>
                  <a:gd name="T5" fmla="*/ 1 h 552"/>
                  <a:gd name="T6" fmla="*/ 27 w 795"/>
                  <a:gd name="T7" fmla="*/ 1 h 552"/>
                  <a:gd name="T8" fmla="*/ 27 w 795"/>
                  <a:gd name="T9" fmla="*/ 1 h 552"/>
                  <a:gd name="T10" fmla="*/ 27 w 795"/>
                  <a:gd name="T11" fmla="*/ 1 h 552"/>
                  <a:gd name="T12" fmla="*/ 27 w 795"/>
                  <a:gd name="T13" fmla="*/ 1 h 552"/>
                  <a:gd name="T14" fmla="*/ 27 w 795"/>
                  <a:gd name="T15" fmla="*/ 2 h 552"/>
                  <a:gd name="T16" fmla="*/ 27 w 795"/>
                  <a:gd name="T17" fmla="*/ 2 h 552"/>
                  <a:gd name="T18" fmla="*/ 27 w 795"/>
                  <a:gd name="T19" fmla="*/ 2 h 552"/>
                  <a:gd name="T20" fmla="*/ 27 w 795"/>
                  <a:gd name="T21" fmla="*/ 2 h 552"/>
                  <a:gd name="T22" fmla="*/ 27 w 795"/>
                  <a:gd name="T23" fmla="*/ 2 h 552"/>
                  <a:gd name="T24" fmla="*/ 27 w 795"/>
                  <a:gd name="T25" fmla="*/ 2 h 552"/>
                  <a:gd name="T26" fmla="*/ 27 w 795"/>
                  <a:gd name="T27" fmla="*/ 2 h 552"/>
                  <a:gd name="T28" fmla="*/ 1 w 795"/>
                  <a:gd name="T29" fmla="*/ 20 h 552"/>
                  <a:gd name="T30" fmla="*/ 0 w 795"/>
                  <a:gd name="T31" fmla="*/ 20 h 552"/>
                  <a:gd name="T32" fmla="*/ 0 w 795"/>
                  <a:gd name="T33" fmla="*/ 20 h 552"/>
                  <a:gd name="T34" fmla="*/ 0 w 795"/>
                  <a:gd name="T35" fmla="*/ 20 h 552"/>
                  <a:gd name="T36" fmla="*/ 0 w 795"/>
                  <a:gd name="T37" fmla="*/ 20 h 552"/>
                  <a:gd name="T38" fmla="*/ 0 w 795"/>
                  <a:gd name="T39" fmla="*/ 20 h 552"/>
                  <a:gd name="T40" fmla="*/ 0 w 795"/>
                  <a:gd name="T41" fmla="*/ 20 h 552"/>
                  <a:gd name="T42" fmla="*/ 0 w 795"/>
                  <a:gd name="T43" fmla="*/ 20 h 552"/>
                  <a:gd name="T44" fmla="*/ 0 w 795"/>
                  <a:gd name="T45" fmla="*/ 20 h 552"/>
                  <a:gd name="T46" fmla="*/ 0 w 795"/>
                  <a:gd name="T47" fmla="*/ 20 h 552"/>
                  <a:gd name="T48" fmla="*/ 0 w 795"/>
                  <a:gd name="T49" fmla="*/ 20 h 552"/>
                  <a:gd name="T50" fmla="*/ 0 w 795"/>
                  <a:gd name="T51" fmla="*/ 20 h 552"/>
                  <a:gd name="T52" fmla="*/ 0 w 795"/>
                  <a:gd name="T53" fmla="*/ 20 h 552"/>
                  <a:gd name="T54" fmla="*/ 0 w 795"/>
                  <a:gd name="T55" fmla="*/ 20 h 552"/>
                  <a:gd name="T56" fmla="*/ 25 w 795"/>
                  <a:gd name="T57" fmla="*/ 1 h 552"/>
                  <a:gd name="T58" fmla="*/ 29 w 795"/>
                  <a:gd name="T59" fmla="*/ 0 h 552"/>
                  <a:gd name="T60" fmla="*/ 28 w 795"/>
                  <a:gd name="T61" fmla="*/ 3 h 552"/>
                  <a:gd name="T62" fmla="*/ 25 w 795"/>
                  <a:gd name="T63" fmla="*/ 1 h 552"/>
                  <a:gd name="T64" fmla="*/ 25 w 795"/>
                  <a:gd name="T65" fmla="*/ 1 h 55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95" h="552">
                    <a:moveTo>
                      <a:pt x="3" y="542"/>
                    </a:moveTo>
                    <a:lnTo>
                      <a:pt x="726" y="40"/>
                    </a:lnTo>
                    <a:lnTo>
                      <a:pt x="729" y="37"/>
                    </a:lnTo>
                    <a:lnTo>
                      <a:pt x="732" y="37"/>
                    </a:lnTo>
                    <a:lnTo>
                      <a:pt x="736" y="37"/>
                    </a:lnTo>
                    <a:lnTo>
                      <a:pt x="739" y="40"/>
                    </a:lnTo>
                    <a:lnTo>
                      <a:pt x="741" y="40"/>
                    </a:lnTo>
                    <a:lnTo>
                      <a:pt x="741" y="41"/>
                    </a:lnTo>
                    <a:lnTo>
                      <a:pt x="742" y="42"/>
                    </a:lnTo>
                    <a:lnTo>
                      <a:pt x="742" y="43"/>
                    </a:lnTo>
                    <a:lnTo>
                      <a:pt x="742" y="45"/>
                    </a:lnTo>
                    <a:lnTo>
                      <a:pt x="742" y="46"/>
                    </a:lnTo>
                    <a:lnTo>
                      <a:pt x="741" y="47"/>
                    </a:lnTo>
                    <a:lnTo>
                      <a:pt x="740" y="47"/>
                    </a:lnTo>
                    <a:lnTo>
                      <a:pt x="15" y="550"/>
                    </a:lnTo>
                    <a:lnTo>
                      <a:pt x="12" y="551"/>
                    </a:lnTo>
                    <a:lnTo>
                      <a:pt x="9" y="552"/>
                    </a:lnTo>
                    <a:lnTo>
                      <a:pt x="6" y="551"/>
                    </a:lnTo>
                    <a:lnTo>
                      <a:pt x="3" y="550"/>
                    </a:lnTo>
                    <a:lnTo>
                      <a:pt x="2" y="549"/>
                    </a:lnTo>
                    <a:lnTo>
                      <a:pt x="1" y="548"/>
                    </a:lnTo>
                    <a:lnTo>
                      <a:pt x="0" y="547"/>
                    </a:lnTo>
                    <a:lnTo>
                      <a:pt x="0" y="546"/>
                    </a:lnTo>
                    <a:lnTo>
                      <a:pt x="0" y="545"/>
                    </a:lnTo>
                    <a:lnTo>
                      <a:pt x="1" y="544"/>
                    </a:lnTo>
                    <a:lnTo>
                      <a:pt x="2" y="543"/>
                    </a:lnTo>
                    <a:lnTo>
                      <a:pt x="3" y="542"/>
                    </a:lnTo>
                    <a:close/>
                    <a:moveTo>
                      <a:pt x="682" y="27"/>
                    </a:moveTo>
                    <a:lnTo>
                      <a:pt x="795" y="0"/>
                    </a:lnTo>
                    <a:lnTo>
                      <a:pt x="758" y="77"/>
                    </a:lnTo>
                    <a:lnTo>
                      <a:pt x="682" y="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57" name="Freeform 1261">
                <a:extLst>
                  <a:ext uri="{FF2B5EF4-FFF2-40B4-BE49-F238E27FC236}">
                    <a16:creationId xmlns:a16="http://schemas.microsoft.com/office/drawing/2014/main" id="{97172C20-C470-2381-9A44-0F5E9C17283B}"/>
                  </a:ext>
                </a:extLst>
              </p:cNvPr>
              <p:cNvSpPr>
                <a:spLocks/>
              </p:cNvSpPr>
              <p:nvPr/>
            </p:nvSpPr>
            <p:spPr bwMode="auto">
              <a:xfrm>
                <a:off x="1743" y="2763"/>
                <a:ext cx="247" cy="172"/>
              </a:xfrm>
              <a:custGeom>
                <a:avLst/>
                <a:gdLst>
                  <a:gd name="T0" fmla="*/ 0 w 742"/>
                  <a:gd name="T1" fmla="*/ 19 h 515"/>
                  <a:gd name="T2" fmla="*/ 27 w 742"/>
                  <a:gd name="T3" fmla="*/ 0 h 515"/>
                  <a:gd name="T4" fmla="*/ 27 w 742"/>
                  <a:gd name="T5" fmla="*/ 0 h 515"/>
                  <a:gd name="T6" fmla="*/ 27 w 742"/>
                  <a:gd name="T7" fmla="*/ 0 h 515"/>
                  <a:gd name="T8" fmla="*/ 27 w 742"/>
                  <a:gd name="T9" fmla="*/ 0 h 515"/>
                  <a:gd name="T10" fmla="*/ 27 w 742"/>
                  <a:gd name="T11" fmla="*/ 0 h 515"/>
                  <a:gd name="T12" fmla="*/ 27 w 742"/>
                  <a:gd name="T13" fmla="*/ 0 h 515"/>
                  <a:gd name="T14" fmla="*/ 27 w 742"/>
                  <a:gd name="T15" fmla="*/ 0 h 515"/>
                  <a:gd name="T16" fmla="*/ 27 w 742"/>
                  <a:gd name="T17" fmla="*/ 0 h 515"/>
                  <a:gd name="T18" fmla="*/ 27 w 742"/>
                  <a:gd name="T19" fmla="*/ 0 h 515"/>
                  <a:gd name="T20" fmla="*/ 27 w 742"/>
                  <a:gd name="T21" fmla="*/ 0 h 515"/>
                  <a:gd name="T22" fmla="*/ 27 w 742"/>
                  <a:gd name="T23" fmla="*/ 0 h 515"/>
                  <a:gd name="T24" fmla="*/ 27 w 742"/>
                  <a:gd name="T25" fmla="*/ 0 h 515"/>
                  <a:gd name="T26" fmla="*/ 27 w 742"/>
                  <a:gd name="T27" fmla="*/ 0 h 515"/>
                  <a:gd name="T28" fmla="*/ 1 w 742"/>
                  <a:gd name="T29" fmla="*/ 19 h 515"/>
                  <a:gd name="T30" fmla="*/ 0 w 742"/>
                  <a:gd name="T31" fmla="*/ 19 h 515"/>
                  <a:gd name="T32" fmla="*/ 0 w 742"/>
                  <a:gd name="T33" fmla="*/ 19 h 515"/>
                  <a:gd name="T34" fmla="*/ 0 w 742"/>
                  <a:gd name="T35" fmla="*/ 19 h 515"/>
                  <a:gd name="T36" fmla="*/ 0 w 742"/>
                  <a:gd name="T37" fmla="*/ 19 h 515"/>
                  <a:gd name="T38" fmla="*/ 0 w 742"/>
                  <a:gd name="T39" fmla="*/ 19 h 515"/>
                  <a:gd name="T40" fmla="*/ 0 w 742"/>
                  <a:gd name="T41" fmla="*/ 19 h 515"/>
                  <a:gd name="T42" fmla="*/ 0 w 742"/>
                  <a:gd name="T43" fmla="*/ 19 h 515"/>
                  <a:gd name="T44" fmla="*/ 0 w 742"/>
                  <a:gd name="T45" fmla="*/ 19 h 515"/>
                  <a:gd name="T46" fmla="*/ 0 w 742"/>
                  <a:gd name="T47" fmla="*/ 19 h 515"/>
                  <a:gd name="T48" fmla="*/ 0 w 742"/>
                  <a:gd name="T49" fmla="*/ 19 h 515"/>
                  <a:gd name="T50" fmla="*/ 0 w 742"/>
                  <a:gd name="T51" fmla="*/ 19 h 515"/>
                  <a:gd name="T52" fmla="*/ 0 w 742"/>
                  <a:gd name="T53" fmla="*/ 19 h 515"/>
                  <a:gd name="T54" fmla="*/ 0 w 742"/>
                  <a:gd name="T55" fmla="*/ 19 h 51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742" h="515">
                    <a:moveTo>
                      <a:pt x="3" y="505"/>
                    </a:moveTo>
                    <a:lnTo>
                      <a:pt x="726" y="3"/>
                    </a:lnTo>
                    <a:lnTo>
                      <a:pt x="729" y="0"/>
                    </a:lnTo>
                    <a:lnTo>
                      <a:pt x="732" y="0"/>
                    </a:lnTo>
                    <a:lnTo>
                      <a:pt x="736" y="0"/>
                    </a:lnTo>
                    <a:lnTo>
                      <a:pt x="739" y="3"/>
                    </a:lnTo>
                    <a:lnTo>
                      <a:pt x="741" y="3"/>
                    </a:lnTo>
                    <a:lnTo>
                      <a:pt x="741" y="4"/>
                    </a:lnTo>
                    <a:lnTo>
                      <a:pt x="742" y="5"/>
                    </a:lnTo>
                    <a:lnTo>
                      <a:pt x="742" y="6"/>
                    </a:lnTo>
                    <a:lnTo>
                      <a:pt x="742" y="8"/>
                    </a:lnTo>
                    <a:lnTo>
                      <a:pt x="742" y="9"/>
                    </a:lnTo>
                    <a:lnTo>
                      <a:pt x="741" y="10"/>
                    </a:lnTo>
                    <a:lnTo>
                      <a:pt x="740" y="10"/>
                    </a:lnTo>
                    <a:lnTo>
                      <a:pt x="15" y="513"/>
                    </a:lnTo>
                    <a:lnTo>
                      <a:pt x="12" y="514"/>
                    </a:lnTo>
                    <a:lnTo>
                      <a:pt x="9" y="515"/>
                    </a:lnTo>
                    <a:lnTo>
                      <a:pt x="6" y="514"/>
                    </a:lnTo>
                    <a:lnTo>
                      <a:pt x="3" y="513"/>
                    </a:lnTo>
                    <a:lnTo>
                      <a:pt x="2" y="512"/>
                    </a:lnTo>
                    <a:lnTo>
                      <a:pt x="1" y="511"/>
                    </a:lnTo>
                    <a:lnTo>
                      <a:pt x="0" y="510"/>
                    </a:lnTo>
                    <a:lnTo>
                      <a:pt x="0" y="509"/>
                    </a:lnTo>
                    <a:lnTo>
                      <a:pt x="0" y="508"/>
                    </a:lnTo>
                    <a:lnTo>
                      <a:pt x="1" y="507"/>
                    </a:lnTo>
                    <a:lnTo>
                      <a:pt x="2" y="506"/>
                    </a:lnTo>
                    <a:lnTo>
                      <a:pt x="3" y="505"/>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858" name="Freeform 1262">
                <a:extLst>
                  <a:ext uri="{FF2B5EF4-FFF2-40B4-BE49-F238E27FC236}">
                    <a16:creationId xmlns:a16="http://schemas.microsoft.com/office/drawing/2014/main" id="{5F93146B-1673-7FE2-4ABB-03B20BDE3806}"/>
                  </a:ext>
                </a:extLst>
              </p:cNvPr>
              <p:cNvSpPr>
                <a:spLocks/>
              </p:cNvSpPr>
              <p:nvPr/>
            </p:nvSpPr>
            <p:spPr bwMode="auto">
              <a:xfrm>
                <a:off x="1970" y="2751"/>
                <a:ext cx="38" cy="26"/>
              </a:xfrm>
              <a:custGeom>
                <a:avLst/>
                <a:gdLst>
                  <a:gd name="T0" fmla="*/ 0 w 113"/>
                  <a:gd name="T1" fmla="*/ 1 h 77"/>
                  <a:gd name="T2" fmla="*/ 4 w 113"/>
                  <a:gd name="T3" fmla="*/ 0 h 77"/>
                  <a:gd name="T4" fmla="*/ 3 w 113"/>
                  <a:gd name="T5" fmla="*/ 3 h 77"/>
                  <a:gd name="T6" fmla="*/ 0 w 113"/>
                  <a:gd name="T7" fmla="*/ 1 h 77"/>
                  <a:gd name="T8" fmla="*/ 0 w 113"/>
                  <a:gd name="T9" fmla="*/ 1 h 7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3" h="77">
                    <a:moveTo>
                      <a:pt x="0" y="27"/>
                    </a:moveTo>
                    <a:lnTo>
                      <a:pt x="113" y="0"/>
                    </a:lnTo>
                    <a:lnTo>
                      <a:pt x="76" y="77"/>
                    </a:lnTo>
                    <a:lnTo>
                      <a:pt x="0" y="27"/>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28655" name="Rectangle 1263">
                <a:extLst>
                  <a:ext uri="{FF2B5EF4-FFF2-40B4-BE49-F238E27FC236}">
                    <a16:creationId xmlns:a16="http://schemas.microsoft.com/office/drawing/2014/main" id="{AA531A7E-404F-3DB6-08C0-3A5364198C45}"/>
                  </a:ext>
                </a:extLst>
              </p:cNvPr>
              <p:cNvSpPr>
                <a:spLocks noChangeArrowheads="1"/>
              </p:cNvSpPr>
              <p:nvPr/>
            </p:nvSpPr>
            <p:spPr bwMode="auto">
              <a:xfrm>
                <a:off x="1713" y="2895"/>
                <a:ext cx="82" cy="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eaLnBrk="0" hangingPunct="0">
                  <a:defRPr/>
                </a:pPr>
                <a:r>
                  <a:rPr lang="en-US" sz="900" b="1">
                    <a:solidFill>
                      <a:srgbClr val="000000"/>
                    </a:solidFill>
                    <a:latin typeface="Arial" charset="0"/>
                    <a:ea typeface="ＭＳ Ｐゴシック" charset="0"/>
                    <a:cs typeface="Arial" charset="0"/>
                  </a:rPr>
                  <a:t>18</a:t>
                </a:r>
                <a:endParaRPr lang="en-US" sz="1200">
                  <a:solidFill>
                    <a:srgbClr val="009999"/>
                  </a:solidFill>
                  <a:effectLst>
                    <a:outerShdw blurRad="38100" dist="38100" dir="2700000" algn="tl">
                      <a:srgbClr val="DDDDDD"/>
                    </a:outerShdw>
                  </a:effectLst>
                  <a:latin typeface="Arial" charset="0"/>
                  <a:ea typeface="ＭＳ Ｐゴシック" charset="0"/>
                  <a:cs typeface="Arial" charset="0"/>
                </a:endParaRPr>
              </a:p>
            </p:txBody>
          </p:sp>
        </p:grpSp>
        <p:sp>
          <p:nvSpPr>
            <p:cNvPr id="828656" name="Rectangle 1264">
              <a:extLst>
                <a:ext uri="{FF2B5EF4-FFF2-40B4-BE49-F238E27FC236}">
                  <a16:creationId xmlns:a16="http://schemas.microsoft.com/office/drawing/2014/main" id="{357E58B0-3777-68C3-9BA4-961D2FFD8A92}"/>
                </a:ext>
              </a:extLst>
            </p:cNvPr>
            <p:cNvSpPr>
              <a:spLocks noChangeArrowheads="1"/>
            </p:cNvSpPr>
            <p:nvPr/>
          </p:nvSpPr>
          <p:spPr bwMode="auto">
            <a:xfrm>
              <a:off x="190" y="3688"/>
              <a:ext cx="2423" cy="253"/>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folHlink">
                        <a:alpha val="74998"/>
                      </a:schemeClr>
                    </a:outerShdw>
                  </a:effectLst>
                </a14:hiddenEffects>
              </a:ext>
            </a:extLst>
          </p:spPr>
          <p:txBody>
            <a:bodyPr wrap="none" anchor="ctr"/>
            <a:lstStyle/>
            <a:p>
              <a:pPr>
                <a:defRPr/>
              </a:pPr>
              <a:endParaRPr lang="en-US">
                <a:latin typeface="Arial" charset="0"/>
                <a:ea typeface="ＭＳ Ｐゴシック" charset="0"/>
                <a:cs typeface="Arial" charset="0"/>
              </a:endParaRPr>
            </a:p>
          </p:txBody>
        </p:sp>
      </p:grpSp>
      <p:sp>
        <p:nvSpPr>
          <p:cNvPr id="828657" name="Rectangle 1265">
            <a:extLst>
              <a:ext uri="{FF2B5EF4-FFF2-40B4-BE49-F238E27FC236}">
                <a16:creationId xmlns:a16="http://schemas.microsoft.com/office/drawing/2014/main" id="{3BFB7B01-304C-3E76-26A0-BB26B59747A2}"/>
              </a:ext>
            </a:extLst>
          </p:cNvPr>
          <p:cNvSpPr>
            <a:spLocks noGrp="1" noChangeArrowheads="1"/>
          </p:cNvSpPr>
          <p:nvPr>
            <p:ph type="body" idx="1"/>
          </p:nvPr>
        </p:nvSpPr>
        <p:spPr>
          <a:xfrm>
            <a:off x="176213" y="1298575"/>
            <a:ext cx="5413375" cy="5559425"/>
          </a:xfr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pPr>
              <a:spcBef>
                <a:spcPct val="15000"/>
              </a:spcBef>
              <a:spcAft>
                <a:spcPct val="15000"/>
              </a:spcAft>
            </a:pPr>
            <a:r>
              <a:rPr lang="en-US" altLang="en-US" sz="1800"/>
              <a:t>Genes function in 3D </a:t>
            </a:r>
            <a:r>
              <a:rPr lang="en-US" altLang="en-US" sz="1800" b="1">
                <a:effectLst>
                  <a:outerShdw blurRad="38100" dist="38100" dir="2700000" algn="tl">
                    <a:srgbClr val="C0C0C0"/>
                  </a:outerShdw>
                </a:effectLst>
              </a:rPr>
              <a:t>networks</a:t>
            </a:r>
          </a:p>
          <a:p>
            <a:pPr>
              <a:spcBef>
                <a:spcPct val="15000"/>
              </a:spcBef>
              <a:spcAft>
                <a:spcPct val="15000"/>
              </a:spcAft>
            </a:pPr>
            <a:r>
              <a:rPr lang="en-US" altLang="en-US" sz="1800"/>
              <a:t>Networks cluster into </a:t>
            </a:r>
            <a:r>
              <a:rPr lang="ja-JP" altLang="en-US" sz="1800"/>
              <a:t>‘</a:t>
            </a:r>
            <a:r>
              <a:rPr lang="en-US" altLang="ja-JP" sz="1800" b="1">
                <a:effectLst>
                  <a:outerShdw blurRad="38100" dist="38100" dir="2700000" algn="tl">
                    <a:srgbClr val="C0C0C0"/>
                  </a:outerShdw>
                </a:effectLst>
              </a:rPr>
              <a:t>modules</a:t>
            </a:r>
            <a:r>
              <a:rPr lang="ja-JP" altLang="en-US" sz="1800"/>
              <a:t>’</a:t>
            </a:r>
            <a:endParaRPr lang="en-US" altLang="ja-JP" sz="1800"/>
          </a:p>
          <a:p>
            <a:pPr>
              <a:spcBef>
                <a:spcPct val="15000"/>
              </a:spcBef>
              <a:spcAft>
                <a:spcPct val="15000"/>
              </a:spcAft>
            </a:pPr>
            <a:r>
              <a:rPr lang="en-US" altLang="en-US" sz="1800"/>
              <a:t>Module-5 (the </a:t>
            </a:r>
            <a:r>
              <a:rPr lang="ja-JP" altLang="en-US" sz="1800"/>
              <a:t>‘</a:t>
            </a:r>
            <a:r>
              <a:rPr lang="en-US" altLang="ja-JP" sz="1800"/>
              <a:t>macrophage enriched  module</a:t>
            </a:r>
            <a:r>
              <a:rPr lang="ja-JP" altLang="en-US" sz="1800"/>
              <a:t>’</a:t>
            </a:r>
            <a:r>
              <a:rPr lang="en-US" altLang="ja-JP" sz="1800"/>
              <a:t>) </a:t>
            </a:r>
          </a:p>
          <a:p>
            <a:pPr lvl="1">
              <a:spcBef>
                <a:spcPct val="15000"/>
              </a:spcBef>
              <a:spcAft>
                <a:spcPct val="15000"/>
              </a:spcAft>
            </a:pPr>
            <a:r>
              <a:rPr lang="en-US" altLang="en-US" sz="1800"/>
              <a:t>contains 45-75% of the genes causal for atherosclerosis, obesity, diabetes, hypertension &amp; inflammation (!)</a:t>
            </a:r>
          </a:p>
          <a:p>
            <a:pPr lvl="1">
              <a:spcBef>
                <a:spcPct val="15000"/>
              </a:spcBef>
              <a:spcAft>
                <a:spcPct val="15000"/>
              </a:spcAft>
            </a:pPr>
            <a:r>
              <a:rPr lang="en-US" altLang="en-US" sz="1800"/>
              <a:t>composed of only ~1300 genes</a:t>
            </a:r>
          </a:p>
          <a:p>
            <a:pPr lvl="1">
              <a:spcBef>
                <a:spcPct val="15000"/>
              </a:spcBef>
              <a:spcAft>
                <a:spcPct val="15000"/>
              </a:spcAft>
            </a:pPr>
            <a:r>
              <a:rPr lang="en-US" altLang="en-US" sz="1800"/>
              <a:t>dominated by inflammatory/immune genes (macrophage)</a:t>
            </a:r>
          </a:p>
          <a:p>
            <a:pPr>
              <a:spcBef>
                <a:spcPct val="15000"/>
              </a:spcBef>
              <a:spcAft>
                <a:spcPct val="15000"/>
              </a:spcAft>
            </a:pPr>
            <a:r>
              <a:rPr lang="en-US" altLang="en-US" sz="1800"/>
              <a:t>A unique &amp; proprietary opportunity to mine targets this module</a:t>
            </a:r>
          </a:p>
          <a:p>
            <a:pPr lvl="1">
              <a:spcBef>
                <a:spcPct val="15000"/>
              </a:spcBef>
              <a:spcAft>
                <a:spcPct val="15000"/>
              </a:spcAft>
            </a:pPr>
            <a:r>
              <a:rPr lang="en-US" altLang="en-US" sz="1800"/>
              <a:t> that affect multiple diseases</a:t>
            </a:r>
          </a:p>
          <a:p>
            <a:pPr lvl="1">
              <a:spcBef>
                <a:spcPct val="15000"/>
              </a:spcBef>
              <a:spcAft>
                <a:spcPct val="15000"/>
              </a:spcAft>
            </a:pPr>
            <a:r>
              <a:rPr lang="en-US" altLang="en-US" sz="1800"/>
              <a:t>are unanticipated by conventional </a:t>
            </a:r>
            <a:r>
              <a:rPr lang="ja-JP" altLang="en-US" sz="1800"/>
              <a:t>‘</a:t>
            </a:r>
            <a:r>
              <a:rPr lang="en-US" altLang="ja-JP" sz="1800"/>
              <a:t>candidate</a:t>
            </a:r>
            <a:r>
              <a:rPr lang="ja-JP" altLang="en-US" sz="1800"/>
              <a:t>’</a:t>
            </a:r>
            <a:r>
              <a:rPr lang="en-US" altLang="ja-JP" sz="1800"/>
              <a:t> target strategies</a:t>
            </a:r>
          </a:p>
          <a:p>
            <a:pPr lvl="1">
              <a:spcBef>
                <a:spcPct val="15000"/>
              </a:spcBef>
              <a:spcAft>
                <a:spcPct val="15000"/>
              </a:spcAft>
            </a:pPr>
            <a:endParaRPr lang="en-US" altLang="en-US" sz="1800"/>
          </a:p>
          <a:p>
            <a:pPr lvl="1">
              <a:spcBef>
                <a:spcPct val="15000"/>
              </a:spcBef>
              <a:spcAft>
                <a:spcPct val="15000"/>
              </a:spcAft>
            </a:pPr>
            <a:endParaRPr lang="en-US" altLang="en-US" sz="1800"/>
          </a:p>
          <a:p>
            <a:pPr lvl="1">
              <a:spcBef>
                <a:spcPct val="15000"/>
              </a:spcBef>
              <a:spcAft>
                <a:spcPct val="15000"/>
              </a:spcAft>
            </a:pPr>
            <a:endParaRPr lang="en-US" altLang="en-US" sz="1800"/>
          </a:p>
          <a:p>
            <a:pPr>
              <a:spcBef>
                <a:spcPct val="15000"/>
              </a:spcBef>
              <a:spcAft>
                <a:spcPct val="15000"/>
              </a:spcAft>
            </a:pPr>
            <a:endParaRPr lang="en-US" altLang="en-US" sz="1800"/>
          </a:p>
        </p:txBody>
      </p:sp>
      <p:sp>
        <p:nvSpPr>
          <p:cNvPr id="828658" name="Oval 1266">
            <a:extLst>
              <a:ext uri="{FF2B5EF4-FFF2-40B4-BE49-F238E27FC236}">
                <a16:creationId xmlns:a16="http://schemas.microsoft.com/office/drawing/2014/main" id="{3BA93F4E-A379-846D-1CBE-929AAE53F26F}"/>
              </a:ext>
            </a:extLst>
          </p:cNvPr>
          <p:cNvSpPr>
            <a:spLocks noChangeArrowheads="1"/>
          </p:cNvSpPr>
          <p:nvPr/>
        </p:nvSpPr>
        <p:spPr bwMode="auto">
          <a:xfrm>
            <a:off x="7550150" y="2270125"/>
            <a:ext cx="279400" cy="279400"/>
          </a:xfrm>
          <a:prstGeom prst="ellipse">
            <a:avLst/>
          </a:prstGeom>
          <a:noFill/>
          <a:ln w="28575">
            <a:solidFill>
              <a:srgbClr val="0000FF"/>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folHlink">
                      <a:alpha val="74998"/>
                    </a:schemeClr>
                  </a:outerShdw>
                </a:effectLst>
              </a14:hiddenEffects>
            </a:ext>
          </a:extLst>
        </p:spPr>
        <p:txBody>
          <a:bodyPr wrap="none" anchor="ctr"/>
          <a:lstStyle/>
          <a:p>
            <a:pPr>
              <a:defRPr/>
            </a:pPr>
            <a:endParaRPr lang="en-US">
              <a:latin typeface="Arial" charset="0"/>
              <a:ea typeface="ＭＳ Ｐゴシック" charset="0"/>
              <a:cs typeface="Arial" charset="0"/>
            </a:endParaRPr>
          </a:p>
        </p:txBody>
      </p:sp>
      <p:pic>
        <p:nvPicPr>
          <p:cNvPr id="33797" name="Picture 1267" descr="Fig3a SORT1 PSRC1 CELSR2 BxCast BxH WT network 2 layers">
            <a:extLst>
              <a:ext uri="{FF2B5EF4-FFF2-40B4-BE49-F238E27FC236}">
                <a16:creationId xmlns:a16="http://schemas.microsoft.com/office/drawing/2014/main" id="{33CCA797-E2BD-E1F9-D6CB-ABFA9EF5FE3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8175" y="3898900"/>
            <a:ext cx="3044825" cy="295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8660" name="AutoShape 1268">
            <a:extLst>
              <a:ext uri="{FF2B5EF4-FFF2-40B4-BE49-F238E27FC236}">
                <a16:creationId xmlns:a16="http://schemas.microsoft.com/office/drawing/2014/main" id="{983EC99C-C67A-8B70-1966-FBA83750636D}"/>
              </a:ext>
            </a:extLst>
          </p:cNvPr>
          <p:cNvSpPr>
            <a:spLocks noChangeArrowheads="1"/>
          </p:cNvSpPr>
          <p:nvPr/>
        </p:nvSpPr>
        <p:spPr bwMode="auto">
          <a:xfrm rot="775897">
            <a:off x="7108825" y="2835275"/>
            <a:ext cx="323850" cy="1411288"/>
          </a:xfrm>
          <a:prstGeom prst="downArrow">
            <a:avLst>
              <a:gd name="adj1" fmla="val 50000"/>
              <a:gd name="adj2" fmla="val 108946"/>
            </a:avLst>
          </a:prstGeom>
          <a:solidFill>
            <a:schemeClr val="hlink"/>
          </a:solidFill>
          <a:ln w="9525">
            <a:solidFill>
              <a:srgbClr val="0000FF"/>
            </a:solidFill>
            <a:miter lim="800000"/>
            <a:headEnd/>
            <a:tailEnd/>
          </a:ln>
          <a:effectLst/>
          <a:extLst>
            <a:ext uri="{AF507438-7753-43e0-B8FC-AC1667EBCBE1}">
              <a14:hiddenEffects xmlns:a14="http://schemas.microsoft.com/office/drawing/2010/main" xmlns="">
                <a:effectLst>
                  <a:outerShdw blurRad="63500" dist="38099" dir="2700000" algn="ctr" rotWithShape="0">
                    <a:schemeClr val="folHlink">
                      <a:alpha val="74998"/>
                    </a:schemeClr>
                  </a:outerShdw>
                </a:effectLst>
              </a14:hiddenEffects>
            </a:ext>
          </a:extLst>
        </p:spPr>
        <p:txBody>
          <a:bodyPr wrap="none" anchor="ctr"/>
          <a:lstStyle/>
          <a:p>
            <a:pPr>
              <a:defRPr/>
            </a:pPr>
            <a:endParaRPr lang="en-US">
              <a:latin typeface="Arial" charset="0"/>
              <a:ea typeface="ＭＳ Ｐゴシック" charset="0"/>
              <a:cs typeface="Arial"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6306" name="AutoShape 2">
            <a:extLst>
              <a:ext uri="{FF2B5EF4-FFF2-40B4-BE49-F238E27FC236}">
                <a16:creationId xmlns:a16="http://schemas.microsoft.com/office/drawing/2014/main" id="{9B68FB9F-0575-D5B9-6F2F-D6DAC50C9EEF}"/>
              </a:ext>
            </a:extLst>
          </p:cNvPr>
          <p:cNvSpPr>
            <a:spLocks noChangeArrowheads="1"/>
          </p:cNvSpPr>
          <p:nvPr/>
        </p:nvSpPr>
        <p:spPr bwMode="auto">
          <a:xfrm>
            <a:off x="3600450" y="3054350"/>
            <a:ext cx="1581150" cy="1390650"/>
          </a:xfrm>
          <a:prstGeom prst="hexagon">
            <a:avLst>
              <a:gd name="adj" fmla="val 28425"/>
              <a:gd name="vf" fmla="val 115470"/>
            </a:avLst>
          </a:prstGeom>
          <a:gradFill rotWithShape="1">
            <a:gsLst>
              <a:gs pos="0">
                <a:srgbClr val="CCCCFF"/>
              </a:gs>
              <a:gs pos="50000">
                <a:srgbClr val="CCCCFF">
                  <a:gamma/>
                  <a:tint val="47451"/>
                  <a:invGamma/>
                </a:srgbClr>
              </a:gs>
              <a:gs pos="100000">
                <a:srgbClr val="CCCCFF"/>
              </a:gs>
            </a:gsLst>
            <a:lin ang="5400000" scaled="1"/>
          </a:gradFill>
          <a:ln w="12700">
            <a:solidFill>
              <a:schemeClr val="hlink"/>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eaLnBrk="0" hangingPunct="0">
              <a:defRPr/>
            </a:pPr>
            <a:endParaRPr lang="en-US" sz="1800">
              <a:solidFill>
                <a:schemeClr val="tx1"/>
              </a:solidFill>
              <a:latin typeface="Times New Roman" charset="0"/>
              <a:ea typeface="ＭＳ Ｐゴシック" charset="0"/>
              <a:cs typeface="Arial" charset="0"/>
            </a:endParaRPr>
          </a:p>
        </p:txBody>
      </p:sp>
      <p:sp>
        <p:nvSpPr>
          <p:cNvPr id="866307" name="Rectangle 3">
            <a:extLst>
              <a:ext uri="{FF2B5EF4-FFF2-40B4-BE49-F238E27FC236}">
                <a16:creationId xmlns:a16="http://schemas.microsoft.com/office/drawing/2014/main" id="{B5D8AFCF-C71C-B80D-7568-ED77BF279EDA}"/>
              </a:ext>
            </a:extLst>
          </p:cNvPr>
          <p:cNvSpPr>
            <a:spLocks noGrp="1" noChangeArrowheads="1"/>
          </p:cNvSpPr>
          <p:nvPr>
            <p:ph type="title"/>
          </p:nvPr>
        </p:nvSpPr>
        <p:spPr>
          <a:xfrm>
            <a:off x="238125" y="193675"/>
            <a:ext cx="8763000" cy="669925"/>
          </a:xfr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FAA26D3D-D897-4be2-8F04-BA451C77F1D7}">
              <ma14:placeholderFlag xmlns:ma14="http://schemas.microsoft.com/office/mac/drawingml/2011/main" xmlns="" val="1"/>
            </a:ext>
          </a:extLst>
        </p:spPr>
        <p:txBody>
          <a:bodyPr/>
          <a:lstStyle/>
          <a:p>
            <a:pPr>
              <a:defRPr/>
            </a:pPr>
            <a:r>
              <a:rPr lang="en-US">
                <a:cs typeface="+mj-cs"/>
              </a:rPr>
              <a:t>New Target Identification:  Sources</a:t>
            </a:r>
          </a:p>
        </p:txBody>
      </p:sp>
      <p:sp>
        <p:nvSpPr>
          <p:cNvPr id="866308" name="AutoShape 4">
            <a:extLst>
              <a:ext uri="{FF2B5EF4-FFF2-40B4-BE49-F238E27FC236}">
                <a16:creationId xmlns:a16="http://schemas.microsoft.com/office/drawing/2014/main" id="{84DAE614-99E4-B759-3B16-3C07D0B090A6}"/>
              </a:ext>
            </a:extLst>
          </p:cNvPr>
          <p:cNvSpPr>
            <a:spLocks noChangeArrowheads="1"/>
          </p:cNvSpPr>
          <p:nvPr/>
        </p:nvSpPr>
        <p:spPr bwMode="auto">
          <a:xfrm>
            <a:off x="2362200" y="2330450"/>
            <a:ext cx="1581150" cy="1390650"/>
          </a:xfrm>
          <a:prstGeom prst="hexagon">
            <a:avLst>
              <a:gd name="adj" fmla="val 28425"/>
              <a:gd name="vf" fmla="val 115470"/>
            </a:avLst>
          </a:prstGeom>
          <a:gradFill rotWithShape="1">
            <a:gsLst>
              <a:gs pos="0">
                <a:srgbClr val="FFFFCC">
                  <a:alpha val="81000"/>
                </a:srgbClr>
              </a:gs>
              <a:gs pos="50000">
                <a:srgbClr val="FFFFCC">
                  <a:gamma/>
                  <a:tint val="50980"/>
                  <a:invGamma/>
                  <a:alpha val="78000"/>
                </a:srgbClr>
              </a:gs>
              <a:gs pos="100000">
                <a:srgbClr val="FFFFCC">
                  <a:alpha val="81000"/>
                </a:srgbClr>
              </a:gs>
            </a:gsLst>
            <a:lin ang="5400000" scaled="1"/>
          </a:gradFill>
          <a:ln w="12700">
            <a:solidFill>
              <a:schemeClr val="accent2"/>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eaLnBrk="0" hangingPunct="0">
              <a:defRPr/>
            </a:pPr>
            <a:endParaRPr lang="en-US" sz="1800">
              <a:solidFill>
                <a:schemeClr val="tx1"/>
              </a:solidFill>
              <a:latin typeface="Times New Roman" charset="0"/>
              <a:ea typeface="ＭＳ Ｐゴシック" charset="0"/>
              <a:cs typeface="Arial" charset="0"/>
            </a:endParaRPr>
          </a:p>
        </p:txBody>
      </p:sp>
      <p:sp>
        <p:nvSpPr>
          <p:cNvPr id="866309" name="AutoShape 5">
            <a:extLst>
              <a:ext uri="{FF2B5EF4-FFF2-40B4-BE49-F238E27FC236}">
                <a16:creationId xmlns:a16="http://schemas.microsoft.com/office/drawing/2014/main" id="{07797631-B1FE-458B-81D3-40E2DA56443B}"/>
              </a:ext>
            </a:extLst>
          </p:cNvPr>
          <p:cNvSpPr>
            <a:spLocks noChangeArrowheads="1"/>
          </p:cNvSpPr>
          <p:nvPr/>
        </p:nvSpPr>
        <p:spPr bwMode="auto">
          <a:xfrm>
            <a:off x="3581400" y="1606550"/>
            <a:ext cx="1581150" cy="1390650"/>
          </a:xfrm>
          <a:prstGeom prst="hexagon">
            <a:avLst>
              <a:gd name="adj" fmla="val 28425"/>
              <a:gd name="vf" fmla="val 115470"/>
            </a:avLst>
          </a:prstGeom>
          <a:gradFill rotWithShape="1">
            <a:gsLst>
              <a:gs pos="0">
                <a:srgbClr val="FFFFCC">
                  <a:alpha val="81000"/>
                </a:srgbClr>
              </a:gs>
              <a:gs pos="50000">
                <a:srgbClr val="FFFFCC">
                  <a:gamma/>
                  <a:tint val="50980"/>
                  <a:invGamma/>
                  <a:alpha val="78000"/>
                </a:srgbClr>
              </a:gs>
              <a:gs pos="100000">
                <a:srgbClr val="FFFFCC">
                  <a:alpha val="81000"/>
                </a:srgbClr>
              </a:gs>
            </a:gsLst>
            <a:lin ang="5400000" scaled="1"/>
          </a:gradFill>
          <a:ln w="12700">
            <a:solidFill>
              <a:schemeClr val="accent2"/>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cs typeface="Arial" charset="0"/>
            </a:endParaRPr>
          </a:p>
        </p:txBody>
      </p:sp>
      <p:sp>
        <p:nvSpPr>
          <p:cNvPr id="866310" name="AutoShape 6">
            <a:extLst>
              <a:ext uri="{FF2B5EF4-FFF2-40B4-BE49-F238E27FC236}">
                <a16:creationId xmlns:a16="http://schemas.microsoft.com/office/drawing/2014/main" id="{4C097385-06AC-E561-AF3F-1573E61C0EF2}"/>
              </a:ext>
            </a:extLst>
          </p:cNvPr>
          <p:cNvSpPr>
            <a:spLocks noChangeArrowheads="1"/>
          </p:cNvSpPr>
          <p:nvPr/>
        </p:nvSpPr>
        <p:spPr bwMode="auto">
          <a:xfrm>
            <a:off x="4819650" y="2311400"/>
            <a:ext cx="1581150" cy="1390650"/>
          </a:xfrm>
          <a:prstGeom prst="hexagon">
            <a:avLst>
              <a:gd name="adj" fmla="val 28425"/>
              <a:gd name="vf" fmla="val 115470"/>
            </a:avLst>
          </a:prstGeom>
          <a:gradFill rotWithShape="1">
            <a:gsLst>
              <a:gs pos="0">
                <a:srgbClr val="FFFFCC">
                  <a:alpha val="81000"/>
                </a:srgbClr>
              </a:gs>
              <a:gs pos="50000">
                <a:srgbClr val="FFFFCC">
                  <a:gamma/>
                  <a:tint val="50980"/>
                  <a:invGamma/>
                  <a:alpha val="78000"/>
                </a:srgbClr>
              </a:gs>
              <a:gs pos="100000">
                <a:srgbClr val="FFFFCC">
                  <a:alpha val="81000"/>
                </a:srgbClr>
              </a:gs>
            </a:gsLst>
            <a:lin ang="5400000" scaled="1"/>
          </a:gradFill>
          <a:ln w="12700">
            <a:solidFill>
              <a:schemeClr val="accent2"/>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eaLnBrk="0" hangingPunct="0">
              <a:defRPr/>
            </a:pPr>
            <a:r>
              <a:rPr lang="en-US" sz="1800" dirty="0">
                <a:solidFill>
                  <a:srgbClr val="D9D9FF"/>
                </a:solidFill>
                <a:latin typeface="Arial" charset="0"/>
                <a:ea typeface="ＭＳ Ｐゴシック" charset="0"/>
                <a:cs typeface="Arial" charset="0"/>
              </a:rPr>
              <a:t>Mouse </a:t>
            </a:r>
          </a:p>
          <a:p>
            <a:pPr algn="ctr" eaLnBrk="0" hangingPunct="0">
              <a:defRPr/>
            </a:pPr>
            <a:r>
              <a:rPr lang="en-US" sz="1800" dirty="0">
                <a:solidFill>
                  <a:srgbClr val="D9D9FF"/>
                </a:solidFill>
                <a:latin typeface="Arial" charset="0"/>
                <a:ea typeface="ＭＳ Ｐゴシック" charset="0"/>
                <a:cs typeface="Arial" charset="0"/>
              </a:rPr>
              <a:t>Genetics </a:t>
            </a:r>
          </a:p>
        </p:txBody>
      </p:sp>
      <p:sp>
        <p:nvSpPr>
          <p:cNvPr id="866311" name="AutoShape 7">
            <a:extLst>
              <a:ext uri="{FF2B5EF4-FFF2-40B4-BE49-F238E27FC236}">
                <a16:creationId xmlns:a16="http://schemas.microsoft.com/office/drawing/2014/main" id="{7DC5A6DC-BE36-0C91-AF31-CED757CCD802}"/>
              </a:ext>
            </a:extLst>
          </p:cNvPr>
          <p:cNvSpPr>
            <a:spLocks noChangeArrowheads="1"/>
          </p:cNvSpPr>
          <p:nvPr/>
        </p:nvSpPr>
        <p:spPr bwMode="auto">
          <a:xfrm>
            <a:off x="4838700" y="3759200"/>
            <a:ext cx="1581150" cy="1390650"/>
          </a:xfrm>
          <a:prstGeom prst="hexagon">
            <a:avLst>
              <a:gd name="adj" fmla="val 28425"/>
              <a:gd name="vf" fmla="val 115470"/>
            </a:avLst>
          </a:prstGeom>
          <a:gradFill rotWithShape="1">
            <a:gsLst>
              <a:gs pos="0">
                <a:srgbClr val="FFFFCC">
                  <a:alpha val="81000"/>
                </a:srgbClr>
              </a:gs>
              <a:gs pos="50000">
                <a:srgbClr val="FFFFCC">
                  <a:gamma/>
                  <a:tint val="50980"/>
                  <a:invGamma/>
                  <a:alpha val="78000"/>
                </a:srgbClr>
              </a:gs>
              <a:gs pos="100000">
                <a:srgbClr val="FFFFCC">
                  <a:alpha val="81000"/>
                </a:srgbClr>
              </a:gs>
            </a:gsLst>
            <a:lin ang="5400000" scaled="1"/>
          </a:gradFill>
          <a:ln w="12700">
            <a:solidFill>
              <a:schemeClr val="accent2"/>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eaLnBrk="0" hangingPunct="0">
              <a:defRPr/>
            </a:pPr>
            <a:r>
              <a:rPr lang="en-US" sz="1800" dirty="0">
                <a:solidFill>
                  <a:srgbClr val="D9D9FF"/>
                </a:solidFill>
                <a:latin typeface="Arial" charset="0"/>
                <a:ea typeface="ＭＳ Ｐゴシック" charset="0"/>
                <a:cs typeface="Arial" charset="0"/>
              </a:rPr>
              <a:t>GEMMs</a:t>
            </a:r>
          </a:p>
        </p:txBody>
      </p:sp>
      <p:sp>
        <p:nvSpPr>
          <p:cNvPr id="866312" name="AutoShape 8">
            <a:extLst>
              <a:ext uri="{FF2B5EF4-FFF2-40B4-BE49-F238E27FC236}">
                <a16:creationId xmlns:a16="http://schemas.microsoft.com/office/drawing/2014/main" id="{ACD664B9-B92E-E16A-27BA-0D72EBBAD282}"/>
              </a:ext>
            </a:extLst>
          </p:cNvPr>
          <p:cNvSpPr>
            <a:spLocks noChangeArrowheads="1"/>
          </p:cNvSpPr>
          <p:nvPr/>
        </p:nvSpPr>
        <p:spPr bwMode="auto">
          <a:xfrm>
            <a:off x="3600450" y="4502150"/>
            <a:ext cx="1581150" cy="1390650"/>
          </a:xfrm>
          <a:prstGeom prst="hexagon">
            <a:avLst>
              <a:gd name="adj" fmla="val 28425"/>
              <a:gd name="vf" fmla="val 115470"/>
            </a:avLst>
          </a:prstGeom>
          <a:gradFill rotWithShape="1">
            <a:gsLst>
              <a:gs pos="0">
                <a:srgbClr val="FFFFCC">
                  <a:alpha val="81000"/>
                </a:srgbClr>
              </a:gs>
              <a:gs pos="50000">
                <a:srgbClr val="FFFFCC">
                  <a:gamma/>
                  <a:tint val="50980"/>
                  <a:invGamma/>
                  <a:alpha val="78000"/>
                </a:srgbClr>
              </a:gs>
              <a:gs pos="100000">
                <a:srgbClr val="FFFFCC">
                  <a:alpha val="81000"/>
                </a:srgbClr>
              </a:gs>
            </a:gsLst>
            <a:lin ang="5400000" scaled="1"/>
          </a:gradFill>
          <a:ln w="12700">
            <a:solidFill>
              <a:schemeClr val="accent2"/>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eaLnBrk="0" hangingPunct="0">
              <a:defRPr/>
            </a:pPr>
            <a:r>
              <a:rPr lang="en-US" sz="1800">
                <a:solidFill>
                  <a:srgbClr val="D9D9FF"/>
                </a:solidFill>
                <a:latin typeface="Arial" charset="0"/>
                <a:ea typeface="ＭＳ Ｐゴシック" charset="0"/>
                <a:cs typeface="Arial" charset="0"/>
              </a:rPr>
              <a:t>RNAi</a:t>
            </a:r>
          </a:p>
          <a:p>
            <a:pPr algn="ctr" eaLnBrk="0" hangingPunct="0">
              <a:defRPr/>
            </a:pPr>
            <a:r>
              <a:rPr lang="en-US" sz="1800" i="1">
                <a:solidFill>
                  <a:srgbClr val="D9D9FF"/>
                </a:solidFill>
                <a:latin typeface="Arial" charset="0"/>
                <a:ea typeface="ＭＳ Ｐゴシック" charset="0"/>
                <a:cs typeface="Arial" charset="0"/>
              </a:rPr>
              <a:t>in vitro</a:t>
            </a:r>
          </a:p>
          <a:p>
            <a:pPr algn="ctr" eaLnBrk="0" hangingPunct="0">
              <a:defRPr/>
            </a:pPr>
            <a:r>
              <a:rPr lang="en-US" sz="1800" i="1">
                <a:solidFill>
                  <a:srgbClr val="D9D9FF"/>
                </a:solidFill>
                <a:latin typeface="Arial" charset="0"/>
                <a:ea typeface="ＭＳ Ｐゴシック" charset="0"/>
                <a:cs typeface="Arial" charset="0"/>
              </a:rPr>
              <a:t>in vivo</a:t>
            </a:r>
          </a:p>
        </p:txBody>
      </p:sp>
      <p:sp>
        <p:nvSpPr>
          <p:cNvPr id="866313" name="AutoShape 9">
            <a:extLst>
              <a:ext uri="{FF2B5EF4-FFF2-40B4-BE49-F238E27FC236}">
                <a16:creationId xmlns:a16="http://schemas.microsoft.com/office/drawing/2014/main" id="{AEF3C358-6A62-D186-C9BE-6014CE28332A}"/>
              </a:ext>
            </a:extLst>
          </p:cNvPr>
          <p:cNvSpPr>
            <a:spLocks noChangeArrowheads="1"/>
          </p:cNvSpPr>
          <p:nvPr/>
        </p:nvSpPr>
        <p:spPr bwMode="auto">
          <a:xfrm>
            <a:off x="2362200" y="3770313"/>
            <a:ext cx="1581150" cy="1390650"/>
          </a:xfrm>
          <a:prstGeom prst="hexagon">
            <a:avLst>
              <a:gd name="adj" fmla="val 28425"/>
              <a:gd name="vf" fmla="val 115470"/>
            </a:avLst>
          </a:prstGeom>
          <a:gradFill rotWithShape="1">
            <a:gsLst>
              <a:gs pos="0">
                <a:srgbClr val="FFFFCC">
                  <a:alpha val="81000"/>
                </a:srgbClr>
              </a:gs>
              <a:gs pos="50000">
                <a:srgbClr val="FFFFCC">
                  <a:gamma/>
                  <a:tint val="50980"/>
                  <a:invGamma/>
                  <a:alpha val="78000"/>
                </a:srgbClr>
              </a:gs>
              <a:gs pos="100000">
                <a:srgbClr val="FFFFCC">
                  <a:alpha val="81000"/>
                </a:srgbClr>
              </a:gs>
            </a:gsLst>
            <a:lin ang="5400000" scaled="1"/>
          </a:gradFill>
          <a:ln w="12700">
            <a:solidFill>
              <a:schemeClr val="accent2"/>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eaLnBrk="0" hangingPunct="0">
              <a:defRPr/>
            </a:pPr>
            <a:r>
              <a:rPr lang="en-US" sz="1800">
                <a:solidFill>
                  <a:srgbClr val="D9D9FF"/>
                </a:solidFill>
                <a:latin typeface="Arial" charset="0"/>
                <a:ea typeface="ＭＳ Ｐゴシック" charset="0"/>
                <a:cs typeface="Arial" charset="0"/>
              </a:rPr>
              <a:t>Collaborations</a:t>
            </a:r>
          </a:p>
        </p:txBody>
      </p:sp>
      <p:sp>
        <p:nvSpPr>
          <p:cNvPr id="866314" name="Text Box 10">
            <a:extLst>
              <a:ext uri="{FF2B5EF4-FFF2-40B4-BE49-F238E27FC236}">
                <a16:creationId xmlns:a16="http://schemas.microsoft.com/office/drawing/2014/main" id="{3C919116-CFCC-F8ED-D0FB-DF1FE476B0ED}"/>
              </a:ext>
            </a:extLst>
          </p:cNvPr>
          <p:cNvSpPr txBox="1">
            <a:spLocks noChangeArrowheads="1"/>
          </p:cNvSpPr>
          <p:nvPr/>
        </p:nvSpPr>
        <p:spPr bwMode="auto">
          <a:xfrm>
            <a:off x="3984625" y="2043113"/>
            <a:ext cx="184150" cy="366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eaLnBrk="0" hangingPunct="0">
              <a:defRPr/>
            </a:pPr>
            <a:endParaRPr lang="en-US" sz="1800">
              <a:solidFill>
                <a:schemeClr val="tx1"/>
              </a:solidFill>
              <a:latin typeface="Times New Roman" charset="0"/>
              <a:ea typeface="ＭＳ Ｐゴシック" charset="0"/>
              <a:cs typeface="Arial" charset="0"/>
            </a:endParaRPr>
          </a:p>
        </p:txBody>
      </p:sp>
      <p:sp>
        <p:nvSpPr>
          <p:cNvPr id="866315" name="Text Box 11">
            <a:extLst>
              <a:ext uri="{FF2B5EF4-FFF2-40B4-BE49-F238E27FC236}">
                <a16:creationId xmlns:a16="http://schemas.microsoft.com/office/drawing/2014/main" id="{050A42BF-F314-AA8F-C977-831987B68AEB}"/>
              </a:ext>
            </a:extLst>
          </p:cNvPr>
          <p:cNvSpPr txBox="1">
            <a:spLocks noChangeArrowheads="1"/>
          </p:cNvSpPr>
          <p:nvPr/>
        </p:nvSpPr>
        <p:spPr bwMode="auto">
          <a:xfrm>
            <a:off x="2606675" y="2728913"/>
            <a:ext cx="1035050" cy="6413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eaLnBrk="0" hangingPunct="0">
              <a:defRPr/>
            </a:pPr>
            <a:r>
              <a:rPr lang="en-US" sz="1800">
                <a:solidFill>
                  <a:srgbClr val="292929"/>
                </a:solidFill>
                <a:latin typeface="Arial" charset="0"/>
                <a:ea typeface="ＭＳ Ｐゴシック" charset="0"/>
                <a:cs typeface="Arial" charset="0"/>
              </a:rPr>
              <a:t>Human </a:t>
            </a:r>
          </a:p>
          <a:p>
            <a:pPr algn="ctr" eaLnBrk="0" hangingPunct="0">
              <a:defRPr/>
            </a:pPr>
            <a:r>
              <a:rPr lang="en-US" sz="1800">
                <a:solidFill>
                  <a:srgbClr val="292929"/>
                </a:solidFill>
                <a:latin typeface="Arial" charset="0"/>
                <a:ea typeface="ＭＳ Ｐゴシック" charset="0"/>
                <a:cs typeface="Arial" charset="0"/>
              </a:rPr>
              <a:t>genetics</a:t>
            </a:r>
          </a:p>
        </p:txBody>
      </p:sp>
      <p:sp>
        <p:nvSpPr>
          <p:cNvPr id="866316" name="Text Box 12">
            <a:extLst>
              <a:ext uri="{FF2B5EF4-FFF2-40B4-BE49-F238E27FC236}">
                <a16:creationId xmlns:a16="http://schemas.microsoft.com/office/drawing/2014/main" id="{6DDBC068-EA40-6D55-A86C-8467644595E9}"/>
              </a:ext>
            </a:extLst>
          </p:cNvPr>
          <p:cNvSpPr txBox="1">
            <a:spLocks noChangeArrowheads="1"/>
          </p:cNvSpPr>
          <p:nvPr/>
        </p:nvSpPr>
        <p:spPr bwMode="auto">
          <a:xfrm>
            <a:off x="3597275" y="1789113"/>
            <a:ext cx="1546225" cy="9159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eaLnBrk="0" hangingPunct="0">
              <a:defRPr/>
            </a:pPr>
            <a:r>
              <a:rPr lang="en-US" sz="1800">
                <a:solidFill>
                  <a:srgbClr val="D9D9FF"/>
                </a:solidFill>
                <a:latin typeface="Arial" charset="0"/>
                <a:ea typeface="ＭＳ Ｐゴシック" charset="0"/>
                <a:cs typeface="Arial" charset="0"/>
              </a:rPr>
              <a:t>Pathway /</a:t>
            </a:r>
          </a:p>
          <a:p>
            <a:pPr algn="ctr" eaLnBrk="0" hangingPunct="0">
              <a:defRPr/>
            </a:pPr>
            <a:r>
              <a:rPr lang="en-US" sz="1800">
                <a:solidFill>
                  <a:srgbClr val="D9D9FF"/>
                </a:solidFill>
                <a:latin typeface="Arial" charset="0"/>
                <a:ea typeface="ＭＳ Ｐゴシック" charset="0"/>
                <a:cs typeface="Arial" charset="0"/>
              </a:rPr>
              <a:t>Network  Analysis</a:t>
            </a:r>
          </a:p>
        </p:txBody>
      </p:sp>
      <p:sp>
        <p:nvSpPr>
          <p:cNvPr id="866317" name="Text Box 13">
            <a:extLst>
              <a:ext uri="{FF2B5EF4-FFF2-40B4-BE49-F238E27FC236}">
                <a16:creationId xmlns:a16="http://schemas.microsoft.com/office/drawing/2014/main" id="{19B8156D-06D3-FD6C-4217-DBDD9B4E7784}"/>
              </a:ext>
            </a:extLst>
          </p:cNvPr>
          <p:cNvSpPr txBox="1">
            <a:spLocks noChangeArrowheads="1"/>
          </p:cNvSpPr>
          <p:nvPr/>
        </p:nvSpPr>
        <p:spPr bwMode="auto">
          <a:xfrm>
            <a:off x="3455988" y="3271838"/>
            <a:ext cx="1882775" cy="915987"/>
          </a:xfrm>
          <a:prstGeom prst="rect">
            <a:avLst/>
          </a:prstGeom>
          <a:noFill/>
          <a:ln>
            <a:noFill/>
          </a:ln>
          <a:effectLst/>
          <a:extLst>
            <a:ext uri="{909E8E84-426E-40dd-AFC4-6F175D3DCCD1}">
              <a14:hiddenFill xmlns:a14="http://schemas.microsoft.com/office/drawing/2010/main" xmlns="">
                <a:solidFill>
                  <a:srgbClr val="B2E2D5"/>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folHlink">
                      <a:alpha val="74998"/>
                    </a:schemeClr>
                  </a:outerShdw>
                </a:effectLst>
              </a14:hiddenEffects>
            </a:ext>
          </a:extLst>
        </p:spPr>
        <p:txBody>
          <a:bodyPr>
            <a:spAutoFit/>
          </a:bodyPr>
          <a:lstStyle/>
          <a:p>
            <a:pPr algn="ctr" eaLnBrk="0" hangingPunct="0">
              <a:defRPr/>
            </a:pPr>
            <a:r>
              <a:rPr lang="en-US" sz="1800">
                <a:solidFill>
                  <a:srgbClr val="D9D9FF"/>
                </a:solidFill>
                <a:latin typeface="Arial" charset="0"/>
                <a:ea typeface="ＭＳ Ｐゴシック" charset="0"/>
                <a:cs typeface="Arial" charset="0"/>
              </a:rPr>
              <a:t>External Information / Licensing</a:t>
            </a:r>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4258" name="Rectangle 2">
            <a:extLst>
              <a:ext uri="{FF2B5EF4-FFF2-40B4-BE49-F238E27FC236}">
                <a16:creationId xmlns:a16="http://schemas.microsoft.com/office/drawing/2014/main" id="{E06AABF8-C9A6-C4D1-AC4A-5C414E6773B5}"/>
              </a:ext>
            </a:extLst>
          </p:cNvPr>
          <p:cNvSpPr>
            <a:spLocks noGrp="1" noChangeArrowheads="1"/>
          </p:cNvSpPr>
          <p:nvPr>
            <p:ph type="title"/>
          </p:nvPr>
        </p:nvSpPr>
        <p:spPr>
          <a:xfrm>
            <a:off x="285750" y="60325"/>
            <a:ext cx="8821738" cy="900113"/>
          </a:xfr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FAA26D3D-D897-4be2-8F04-BA451C77F1D7}">
              <ma14:placeholderFlag xmlns:ma14="http://schemas.microsoft.com/office/mac/drawingml/2011/main" xmlns="" val="1"/>
            </a:ext>
          </a:extLst>
        </p:spPr>
        <p:txBody>
          <a:bodyPr/>
          <a:lstStyle/>
          <a:p>
            <a:pPr>
              <a:defRPr/>
            </a:pPr>
            <a:r>
              <a:rPr lang="en-US" sz="2600">
                <a:cs typeface="+mj-cs"/>
              </a:rPr>
              <a:t>Ongoing Work: Comprehensively Map the Genetic Architecture of Expression in the Human Population </a:t>
            </a:r>
          </a:p>
        </p:txBody>
      </p:sp>
      <p:pic>
        <p:nvPicPr>
          <p:cNvPr id="864259" name="Picture 3" descr="dna_stran">
            <a:extLst>
              <a:ext uri="{FF2B5EF4-FFF2-40B4-BE49-F238E27FC236}">
                <a16:creationId xmlns:a16="http://schemas.microsoft.com/office/drawing/2014/main" id="{39442157-CAB2-ADC0-C457-A5833B6A0343}"/>
              </a:ext>
            </a:extLst>
          </p:cNvPr>
          <p:cNvPicPr>
            <a:picLocks noGrp="1" noChangeAspect="1" noChangeArrowheads="1"/>
          </p:cNvPicPr>
          <p:nvPr>
            <p:ph sz="quarter" idx="4294967295"/>
          </p:nvPr>
        </p:nvPicPr>
        <p:blipFill>
          <a:blip r:embed="rId3">
            <a:extLst>
              <a:ext uri="{28A0092B-C50C-407E-A947-70E740481C1C}">
                <a14:useLocalDpi xmlns:a14="http://schemas.microsoft.com/office/drawing/2010/main" val="0"/>
              </a:ext>
            </a:extLst>
          </a:blip>
          <a:srcRect/>
          <a:stretch>
            <a:fillRect/>
          </a:stretch>
        </p:blipFill>
        <p:spPr>
          <a:xfrm>
            <a:off x="7038975" y="1293813"/>
            <a:ext cx="965200" cy="582612"/>
          </a:xfr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pic>
      <p:sp>
        <p:nvSpPr>
          <p:cNvPr id="864260" name="Text Box 4">
            <a:extLst>
              <a:ext uri="{FF2B5EF4-FFF2-40B4-BE49-F238E27FC236}">
                <a16:creationId xmlns:a16="http://schemas.microsoft.com/office/drawing/2014/main" id="{82D4C108-69B5-F6A1-ADCF-48A4D84BB737}"/>
              </a:ext>
            </a:extLst>
          </p:cNvPr>
          <p:cNvSpPr txBox="1">
            <a:spLocks noChangeArrowheads="1"/>
          </p:cNvSpPr>
          <p:nvPr/>
        </p:nvSpPr>
        <p:spPr bwMode="auto">
          <a:xfrm>
            <a:off x="574675" y="1196975"/>
            <a:ext cx="2771775" cy="11906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defRPr/>
            </a:pPr>
            <a:r>
              <a:rPr lang="en-US" sz="1800">
                <a:solidFill>
                  <a:schemeClr val="tx1"/>
                </a:solidFill>
                <a:latin typeface="Arial" charset="0"/>
                <a:ea typeface="ＭＳ Ｐゴシック" charset="0"/>
                <a:cs typeface="Arial" charset="0"/>
              </a:rPr>
              <a:t>Assemble multiple cohorts from the human populations; collect tissue and DNA</a:t>
            </a:r>
          </a:p>
        </p:txBody>
      </p:sp>
      <p:sp>
        <p:nvSpPr>
          <p:cNvPr id="864261" name="Line 5">
            <a:extLst>
              <a:ext uri="{FF2B5EF4-FFF2-40B4-BE49-F238E27FC236}">
                <a16:creationId xmlns:a16="http://schemas.microsoft.com/office/drawing/2014/main" id="{B923BE7A-23CD-11A2-1DD0-A37CC660F9EF}"/>
              </a:ext>
            </a:extLst>
          </p:cNvPr>
          <p:cNvSpPr>
            <a:spLocks noChangeShapeType="1"/>
          </p:cNvSpPr>
          <p:nvPr/>
        </p:nvSpPr>
        <p:spPr bwMode="auto">
          <a:xfrm flipV="1">
            <a:off x="3449638" y="1792288"/>
            <a:ext cx="1050925" cy="233680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Arial" charset="0"/>
              <a:ea typeface="ＭＳ Ｐゴシック" charset="0"/>
              <a:cs typeface="Arial" charset="0"/>
            </a:endParaRPr>
          </a:p>
        </p:txBody>
      </p:sp>
      <p:sp>
        <p:nvSpPr>
          <p:cNvPr id="864262" name="Line 6">
            <a:extLst>
              <a:ext uri="{FF2B5EF4-FFF2-40B4-BE49-F238E27FC236}">
                <a16:creationId xmlns:a16="http://schemas.microsoft.com/office/drawing/2014/main" id="{7A5D7EAB-82D1-E5BE-9628-196262591540}"/>
              </a:ext>
            </a:extLst>
          </p:cNvPr>
          <p:cNvSpPr>
            <a:spLocks noChangeShapeType="1"/>
          </p:cNvSpPr>
          <p:nvPr/>
        </p:nvSpPr>
        <p:spPr bwMode="auto">
          <a:xfrm flipV="1">
            <a:off x="3459163" y="2717800"/>
            <a:ext cx="1041400" cy="1404938"/>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Arial" charset="0"/>
              <a:ea typeface="ＭＳ Ｐゴシック" charset="0"/>
              <a:cs typeface="Arial" charset="0"/>
            </a:endParaRPr>
          </a:p>
        </p:txBody>
      </p:sp>
      <p:sp>
        <p:nvSpPr>
          <p:cNvPr id="864263" name="Line 7">
            <a:extLst>
              <a:ext uri="{FF2B5EF4-FFF2-40B4-BE49-F238E27FC236}">
                <a16:creationId xmlns:a16="http://schemas.microsoft.com/office/drawing/2014/main" id="{B998B2F9-4BC1-5419-1313-C6A291C24223}"/>
              </a:ext>
            </a:extLst>
          </p:cNvPr>
          <p:cNvSpPr>
            <a:spLocks noChangeShapeType="1"/>
          </p:cNvSpPr>
          <p:nvPr/>
        </p:nvSpPr>
        <p:spPr bwMode="auto">
          <a:xfrm flipV="1">
            <a:off x="3460750" y="3525838"/>
            <a:ext cx="1039813" cy="59055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Arial" charset="0"/>
              <a:ea typeface="ＭＳ Ｐゴシック" charset="0"/>
              <a:cs typeface="Arial" charset="0"/>
            </a:endParaRPr>
          </a:p>
        </p:txBody>
      </p:sp>
      <p:sp>
        <p:nvSpPr>
          <p:cNvPr id="864264" name="Line 8">
            <a:extLst>
              <a:ext uri="{FF2B5EF4-FFF2-40B4-BE49-F238E27FC236}">
                <a16:creationId xmlns:a16="http://schemas.microsoft.com/office/drawing/2014/main" id="{C1A7CBD3-8175-46DE-AFC9-F518ABB017B1}"/>
              </a:ext>
            </a:extLst>
          </p:cNvPr>
          <p:cNvSpPr>
            <a:spLocks noChangeShapeType="1"/>
          </p:cNvSpPr>
          <p:nvPr/>
        </p:nvSpPr>
        <p:spPr bwMode="auto">
          <a:xfrm>
            <a:off x="3455988" y="4117975"/>
            <a:ext cx="1044575" cy="13335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Arial" charset="0"/>
              <a:ea typeface="ＭＳ Ｐゴシック" charset="0"/>
              <a:cs typeface="Arial" charset="0"/>
            </a:endParaRPr>
          </a:p>
        </p:txBody>
      </p:sp>
      <p:sp>
        <p:nvSpPr>
          <p:cNvPr id="864265" name="Line 9">
            <a:extLst>
              <a:ext uri="{FF2B5EF4-FFF2-40B4-BE49-F238E27FC236}">
                <a16:creationId xmlns:a16="http://schemas.microsoft.com/office/drawing/2014/main" id="{285F3B8B-A53B-1B5D-4935-7F10648D0D6C}"/>
              </a:ext>
            </a:extLst>
          </p:cNvPr>
          <p:cNvSpPr>
            <a:spLocks noChangeShapeType="1"/>
          </p:cNvSpPr>
          <p:nvPr/>
        </p:nvSpPr>
        <p:spPr bwMode="auto">
          <a:xfrm>
            <a:off x="3441700" y="4125913"/>
            <a:ext cx="1058863" cy="993775"/>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Arial" charset="0"/>
              <a:ea typeface="ＭＳ Ｐゴシック" charset="0"/>
              <a:cs typeface="Arial" charset="0"/>
            </a:endParaRPr>
          </a:p>
        </p:txBody>
      </p:sp>
      <p:sp>
        <p:nvSpPr>
          <p:cNvPr id="864266" name="Line 10">
            <a:extLst>
              <a:ext uri="{FF2B5EF4-FFF2-40B4-BE49-F238E27FC236}">
                <a16:creationId xmlns:a16="http://schemas.microsoft.com/office/drawing/2014/main" id="{B1C24B8B-68FF-12D7-2E7B-DD1A5B215DA2}"/>
              </a:ext>
            </a:extLst>
          </p:cNvPr>
          <p:cNvSpPr>
            <a:spLocks noChangeShapeType="1"/>
          </p:cNvSpPr>
          <p:nvPr/>
        </p:nvSpPr>
        <p:spPr bwMode="auto">
          <a:xfrm>
            <a:off x="3443288" y="4113213"/>
            <a:ext cx="1057275" cy="194310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Arial" charset="0"/>
              <a:ea typeface="ＭＳ Ｐゴシック" charset="0"/>
              <a:cs typeface="Arial" charset="0"/>
            </a:endParaRPr>
          </a:p>
        </p:txBody>
      </p:sp>
      <p:pic>
        <p:nvPicPr>
          <p:cNvPr id="864267" name="Picture 11" descr="agilent_array">
            <a:extLst>
              <a:ext uri="{FF2B5EF4-FFF2-40B4-BE49-F238E27FC236}">
                <a16:creationId xmlns:a16="http://schemas.microsoft.com/office/drawing/2014/main" id="{46F9098F-6557-3B58-6C63-59C99926D9EA}"/>
              </a:ext>
            </a:extLst>
          </p:cNvPr>
          <p:cNvPicPr>
            <a:picLocks noGrp="1" noChangeAspect="1" noChangeArrowheads="1"/>
          </p:cNvPicPr>
          <p:nvPr>
            <p:ph sz="quarter" idx="4294967295"/>
          </p:nvPr>
        </p:nvPicPr>
        <p:blipFill>
          <a:blip r:embed="rId4">
            <a:extLst>
              <a:ext uri="{28A0092B-C50C-407E-A947-70E740481C1C}">
                <a14:useLocalDpi xmlns:a14="http://schemas.microsoft.com/office/drawing/2010/main" val="0"/>
              </a:ext>
            </a:extLst>
          </a:blip>
          <a:srcRect/>
          <a:stretch>
            <a:fillRect/>
          </a:stretch>
        </p:blipFill>
        <p:spPr>
          <a:xfrm>
            <a:off x="6967538" y="4659313"/>
            <a:ext cx="1500187" cy="1174750"/>
          </a:xfr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pic>
      <p:pic>
        <p:nvPicPr>
          <p:cNvPr id="35851" name="Picture 12" descr="assoc_study_3">
            <a:extLst>
              <a:ext uri="{FF2B5EF4-FFF2-40B4-BE49-F238E27FC236}">
                <a16:creationId xmlns:a16="http://schemas.microsoft.com/office/drawing/2014/main" id="{5545F41F-0746-043A-AD53-040E30EB036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77088" y="2655888"/>
            <a:ext cx="962025"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64269" name="AutoShape 13">
            <a:extLst>
              <a:ext uri="{FF2B5EF4-FFF2-40B4-BE49-F238E27FC236}">
                <a16:creationId xmlns:a16="http://schemas.microsoft.com/office/drawing/2014/main" id="{20D33408-B6FD-A3EA-DCC0-09E5DBCE01A3}"/>
              </a:ext>
            </a:extLst>
          </p:cNvPr>
          <p:cNvSpPr>
            <a:spLocks/>
          </p:cNvSpPr>
          <p:nvPr/>
        </p:nvSpPr>
        <p:spPr bwMode="auto">
          <a:xfrm>
            <a:off x="5745163" y="1182688"/>
            <a:ext cx="684212" cy="5491162"/>
          </a:xfrm>
          <a:prstGeom prst="rightBrace">
            <a:avLst>
              <a:gd name="adj1" fmla="val 66879"/>
              <a:gd name="adj2" fmla="val 50000"/>
            </a:avLst>
          </a:prstGeom>
          <a:noFill/>
          <a:ln w="28575">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cs typeface="Arial" charset="0"/>
            </a:endParaRPr>
          </a:p>
        </p:txBody>
      </p:sp>
      <p:sp>
        <p:nvSpPr>
          <p:cNvPr id="864270" name="Line 14">
            <a:extLst>
              <a:ext uri="{FF2B5EF4-FFF2-40B4-BE49-F238E27FC236}">
                <a16:creationId xmlns:a16="http://schemas.microsoft.com/office/drawing/2014/main" id="{102E7296-2CB9-8A1C-BB42-99249556134A}"/>
              </a:ext>
            </a:extLst>
          </p:cNvPr>
          <p:cNvSpPr>
            <a:spLocks noChangeShapeType="1"/>
          </p:cNvSpPr>
          <p:nvPr/>
        </p:nvSpPr>
        <p:spPr bwMode="auto">
          <a:xfrm flipH="1">
            <a:off x="7621588" y="1693863"/>
            <a:ext cx="4762" cy="9017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Arial" charset="0"/>
              <a:ea typeface="ＭＳ Ｐゴシック" charset="0"/>
              <a:cs typeface="Arial" charset="0"/>
            </a:endParaRPr>
          </a:p>
        </p:txBody>
      </p:sp>
      <p:sp>
        <p:nvSpPr>
          <p:cNvPr id="864271" name="Text Box 15">
            <a:extLst>
              <a:ext uri="{FF2B5EF4-FFF2-40B4-BE49-F238E27FC236}">
                <a16:creationId xmlns:a16="http://schemas.microsoft.com/office/drawing/2014/main" id="{3AA34BB7-18F4-7525-95E6-8F871EC8BD67}"/>
              </a:ext>
            </a:extLst>
          </p:cNvPr>
          <p:cNvSpPr txBox="1">
            <a:spLocks noChangeArrowheads="1"/>
          </p:cNvSpPr>
          <p:nvPr/>
        </p:nvSpPr>
        <p:spPr bwMode="auto">
          <a:xfrm>
            <a:off x="7031038" y="1985963"/>
            <a:ext cx="1174750" cy="366712"/>
          </a:xfrm>
          <a:prstGeom prst="rect">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1800">
                <a:solidFill>
                  <a:schemeClr val="tx1"/>
                </a:solidFill>
                <a:latin typeface="Arial" charset="0"/>
                <a:ea typeface="ＭＳ Ｐゴシック" charset="0"/>
                <a:cs typeface="Arial" charset="0"/>
              </a:rPr>
              <a:t>Genotype</a:t>
            </a:r>
          </a:p>
        </p:txBody>
      </p:sp>
      <p:grpSp>
        <p:nvGrpSpPr>
          <p:cNvPr id="35855" name="Group 16">
            <a:extLst>
              <a:ext uri="{FF2B5EF4-FFF2-40B4-BE49-F238E27FC236}">
                <a16:creationId xmlns:a16="http://schemas.microsoft.com/office/drawing/2014/main" id="{A939F9C2-3AC1-D9EE-1880-9CCF1E4E9062}"/>
              </a:ext>
            </a:extLst>
          </p:cNvPr>
          <p:cNvGrpSpPr>
            <a:grpSpLocks/>
          </p:cNvGrpSpPr>
          <p:nvPr/>
        </p:nvGrpSpPr>
        <p:grpSpPr bwMode="auto">
          <a:xfrm>
            <a:off x="6423025" y="3446463"/>
            <a:ext cx="557213" cy="1047750"/>
            <a:chOff x="3931" y="2136"/>
            <a:chExt cx="464" cy="660"/>
          </a:xfrm>
        </p:grpSpPr>
        <p:sp>
          <p:nvSpPr>
            <p:cNvPr id="864273" name="Line 17">
              <a:extLst>
                <a:ext uri="{FF2B5EF4-FFF2-40B4-BE49-F238E27FC236}">
                  <a16:creationId xmlns:a16="http://schemas.microsoft.com/office/drawing/2014/main" id="{4C34AFA9-38A9-1A5B-7D38-3D4311282B1B}"/>
                </a:ext>
              </a:extLst>
            </p:cNvPr>
            <p:cNvSpPr>
              <a:spLocks noChangeShapeType="1"/>
            </p:cNvSpPr>
            <p:nvPr/>
          </p:nvSpPr>
          <p:spPr bwMode="auto">
            <a:xfrm flipV="1">
              <a:off x="3931" y="2136"/>
              <a:ext cx="464" cy="307"/>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Arial" charset="0"/>
                <a:ea typeface="ＭＳ Ｐゴシック" charset="0"/>
                <a:cs typeface="Arial" charset="0"/>
              </a:endParaRPr>
            </a:p>
          </p:txBody>
        </p:sp>
        <p:sp>
          <p:nvSpPr>
            <p:cNvPr id="864274" name="Line 18">
              <a:extLst>
                <a:ext uri="{FF2B5EF4-FFF2-40B4-BE49-F238E27FC236}">
                  <a16:creationId xmlns:a16="http://schemas.microsoft.com/office/drawing/2014/main" id="{13584526-D012-F0B9-16B7-99FB454996CB}"/>
                </a:ext>
              </a:extLst>
            </p:cNvPr>
            <p:cNvSpPr>
              <a:spLocks noChangeShapeType="1"/>
            </p:cNvSpPr>
            <p:nvPr/>
          </p:nvSpPr>
          <p:spPr bwMode="auto">
            <a:xfrm>
              <a:off x="3934" y="2435"/>
              <a:ext cx="411" cy="361"/>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Arial" charset="0"/>
                <a:ea typeface="ＭＳ Ｐゴシック" charset="0"/>
                <a:cs typeface="Arial" charset="0"/>
              </a:endParaRPr>
            </a:p>
          </p:txBody>
        </p:sp>
      </p:grpSp>
      <p:sp>
        <p:nvSpPr>
          <p:cNvPr id="864275" name="Text Box 19">
            <a:extLst>
              <a:ext uri="{FF2B5EF4-FFF2-40B4-BE49-F238E27FC236}">
                <a16:creationId xmlns:a16="http://schemas.microsoft.com/office/drawing/2014/main" id="{4D812C03-B99A-8A54-9C1F-C8B5BFFB68BE}"/>
              </a:ext>
            </a:extLst>
          </p:cNvPr>
          <p:cNvSpPr txBox="1">
            <a:spLocks noChangeArrowheads="1"/>
          </p:cNvSpPr>
          <p:nvPr/>
        </p:nvSpPr>
        <p:spPr bwMode="auto">
          <a:xfrm>
            <a:off x="6975475" y="4206875"/>
            <a:ext cx="137795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1800">
                <a:solidFill>
                  <a:schemeClr val="tx1"/>
                </a:solidFill>
                <a:latin typeface="Arial" charset="0"/>
                <a:ea typeface="ＭＳ Ｐゴシック" charset="0"/>
                <a:cs typeface="Arial" charset="0"/>
              </a:rPr>
              <a:t>Profile RNA</a:t>
            </a:r>
          </a:p>
        </p:txBody>
      </p:sp>
      <p:sp>
        <p:nvSpPr>
          <p:cNvPr id="864276" name="Text Box 20">
            <a:extLst>
              <a:ext uri="{FF2B5EF4-FFF2-40B4-BE49-F238E27FC236}">
                <a16:creationId xmlns:a16="http://schemas.microsoft.com/office/drawing/2014/main" id="{AEB3A63D-1CF7-3EC0-5C48-1E9BCCAA1B85}"/>
              </a:ext>
            </a:extLst>
          </p:cNvPr>
          <p:cNvSpPr txBox="1">
            <a:spLocks noChangeArrowheads="1"/>
          </p:cNvSpPr>
          <p:nvPr/>
        </p:nvSpPr>
        <p:spPr bwMode="auto">
          <a:xfrm>
            <a:off x="6958013" y="3595688"/>
            <a:ext cx="1403350" cy="366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1800">
                <a:solidFill>
                  <a:schemeClr val="tx1"/>
                </a:solidFill>
                <a:latin typeface="Arial" charset="0"/>
                <a:ea typeface="ＭＳ Ｐゴシック" charset="0"/>
                <a:cs typeface="Arial" charset="0"/>
              </a:rPr>
              <a:t>Isolate DNA</a:t>
            </a:r>
          </a:p>
        </p:txBody>
      </p:sp>
      <p:pic>
        <p:nvPicPr>
          <p:cNvPr id="35858" name="Picture 21" descr="covermed">
            <a:extLst>
              <a:ext uri="{FF2B5EF4-FFF2-40B4-BE49-F238E27FC236}">
                <a16:creationId xmlns:a16="http://schemas.microsoft.com/office/drawing/2014/main" id="{EB52F65A-8328-33C1-0723-CFDAE04E87A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3738" y="2489200"/>
            <a:ext cx="2682875" cy="361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59" name="Picture 22" descr="White blood cells diagram">
            <a:extLst>
              <a:ext uri="{FF2B5EF4-FFF2-40B4-BE49-F238E27FC236}">
                <a16:creationId xmlns:a16="http://schemas.microsoft.com/office/drawing/2014/main" id="{82AA7C66-9E0E-43F8-6144-288B01F9A02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18050" y="3814763"/>
            <a:ext cx="692150"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60" name="Picture 23" descr="research2">
            <a:extLst>
              <a:ext uri="{FF2B5EF4-FFF2-40B4-BE49-F238E27FC236}">
                <a16:creationId xmlns:a16="http://schemas.microsoft.com/office/drawing/2014/main" id="{3FADA817-375A-DEC7-08D4-578EA4FAAE0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73600" y="5008563"/>
            <a:ext cx="88265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61" name="Picture 24" descr="liver">
            <a:extLst>
              <a:ext uri="{FF2B5EF4-FFF2-40B4-BE49-F238E27FC236}">
                <a16:creationId xmlns:a16="http://schemas.microsoft.com/office/drawing/2014/main" id="{5045F57D-213E-AF7B-250D-3BE9641ECA8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610100" y="2141538"/>
            <a:ext cx="1125538" cy="67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62" name="Picture 25" descr="brain">
            <a:extLst>
              <a:ext uri="{FF2B5EF4-FFF2-40B4-BE49-F238E27FC236}">
                <a16:creationId xmlns:a16="http://schemas.microsoft.com/office/drawing/2014/main" id="{1078428B-DC75-3B9A-EF2A-06D0B35F6DC0}"/>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545013" y="3038475"/>
            <a:ext cx="887412" cy="63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64282" name="Text Box 26">
            <a:extLst>
              <a:ext uri="{FF2B5EF4-FFF2-40B4-BE49-F238E27FC236}">
                <a16:creationId xmlns:a16="http://schemas.microsoft.com/office/drawing/2014/main" id="{5830B6A5-EFB4-F694-AB23-BB63870135C1}"/>
              </a:ext>
            </a:extLst>
          </p:cNvPr>
          <p:cNvSpPr txBox="1">
            <a:spLocks noChangeArrowheads="1"/>
          </p:cNvSpPr>
          <p:nvPr/>
        </p:nvSpPr>
        <p:spPr bwMode="auto">
          <a:xfrm>
            <a:off x="4894263" y="1924050"/>
            <a:ext cx="547687" cy="2746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1200" b="1">
                <a:solidFill>
                  <a:schemeClr val="tx1"/>
                </a:solidFill>
                <a:latin typeface="Arial" charset="0"/>
                <a:ea typeface="ＭＳ Ｐゴシック" charset="0"/>
                <a:cs typeface="Arial" charset="0"/>
              </a:rPr>
              <a:t>Liver</a:t>
            </a:r>
          </a:p>
        </p:txBody>
      </p:sp>
      <p:sp>
        <p:nvSpPr>
          <p:cNvPr id="864283" name="Text Box 27">
            <a:extLst>
              <a:ext uri="{FF2B5EF4-FFF2-40B4-BE49-F238E27FC236}">
                <a16:creationId xmlns:a16="http://schemas.microsoft.com/office/drawing/2014/main" id="{82BB3D47-EBFF-2CCC-DE9D-F9EA1F6EBFD4}"/>
              </a:ext>
            </a:extLst>
          </p:cNvPr>
          <p:cNvSpPr txBox="1">
            <a:spLocks noChangeArrowheads="1"/>
          </p:cNvSpPr>
          <p:nvPr/>
        </p:nvSpPr>
        <p:spPr bwMode="auto">
          <a:xfrm>
            <a:off x="5267325" y="2976563"/>
            <a:ext cx="573088"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1200" b="1">
                <a:solidFill>
                  <a:schemeClr val="tx1"/>
                </a:solidFill>
                <a:latin typeface="Arial" charset="0"/>
                <a:ea typeface="ＭＳ Ｐゴシック" charset="0"/>
                <a:cs typeface="Arial" charset="0"/>
              </a:rPr>
              <a:t>Brain</a:t>
            </a:r>
          </a:p>
        </p:txBody>
      </p:sp>
      <p:pic>
        <p:nvPicPr>
          <p:cNvPr id="35865" name="Picture 28" descr="white adipose tissue">
            <a:extLst>
              <a:ext uri="{FF2B5EF4-FFF2-40B4-BE49-F238E27FC236}">
                <a16:creationId xmlns:a16="http://schemas.microsoft.com/office/drawing/2014/main" id="{B544B229-9F2E-F69E-391F-BBC46BDBFE51}"/>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692650" y="1363663"/>
            <a:ext cx="795338" cy="54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64285" name="Text Box 29">
            <a:extLst>
              <a:ext uri="{FF2B5EF4-FFF2-40B4-BE49-F238E27FC236}">
                <a16:creationId xmlns:a16="http://schemas.microsoft.com/office/drawing/2014/main" id="{A51C942E-F264-2010-D9AB-62DC5F915572}"/>
              </a:ext>
            </a:extLst>
          </p:cNvPr>
          <p:cNvSpPr txBox="1">
            <a:spLocks noChangeArrowheads="1"/>
          </p:cNvSpPr>
          <p:nvPr/>
        </p:nvSpPr>
        <p:spPr bwMode="auto">
          <a:xfrm>
            <a:off x="4392613" y="1090613"/>
            <a:ext cx="137795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defRPr/>
            </a:pPr>
            <a:r>
              <a:rPr lang="en-US" sz="1200" b="1">
                <a:solidFill>
                  <a:schemeClr val="tx1"/>
                </a:solidFill>
                <a:latin typeface="Arial" charset="0"/>
                <a:ea typeface="ＭＳ Ｐゴシック" charset="0"/>
                <a:cs typeface="Arial" charset="0"/>
              </a:rPr>
              <a:t>Adipose Tissue</a:t>
            </a:r>
          </a:p>
        </p:txBody>
      </p:sp>
      <p:pic>
        <p:nvPicPr>
          <p:cNvPr id="35867" name="Picture 30" descr="db_hemorrhage_in_cancer">
            <a:extLst>
              <a:ext uri="{FF2B5EF4-FFF2-40B4-BE49-F238E27FC236}">
                <a16:creationId xmlns:a16="http://schemas.microsoft.com/office/drawing/2014/main" id="{35F8F23F-27A4-2C24-C05D-0F0CBD0A6748}"/>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597400" y="5992813"/>
            <a:ext cx="963613"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64287" name="Text Box 31">
            <a:extLst>
              <a:ext uri="{FF2B5EF4-FFF2-40B4-BE49-F238E27FC236}">
                <a16:creationId xmlns:a16="http://schemas.microsoft.com/office/drawing/2014/main" id="{4B5DD091-70F7-A2E7-960C-727D67865051}"/>
              </a:ext>
            </a:extLst>
          </p:cNvPr>
          <p:cNvSpPr txBox="1">
            <a:spLocks noChangeArrowheads="1"/>
          </p:cNvSpPr>
          <p:nvPr/>
        </p:nvSpPr>
        <p:spPr bwMode="auto">
          <a:xfrm>
            <a:off x="5111750" y="3768725"/>
            <a:ext cx="617538" cy="2746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1200" b="1">
                <a:solidFill>
                  <a:schemeClr val="tx1"/>
                </a:solidFill>
                <a:latin typeface="Arial" charset="0"/>
                <a:ea typeface="ＭＳ Ｐゴシック" charset="0"/>
                <a:cs typeface="Arial" charset="0"/>
              </a:rPr>
              <a:t>Blood</a:t>
            </a:r>
          </a:p>
        </p:txBody>
      </p:sp>
      <p:sp>
        <p:nvSpPr>
          <p:cNvPr id="864288" name="Text Box 32">
            <a:extLst>
              <a:ext uri="{FF2B5EF4-FFF2-40B4-BE49-F238E27FC236}">
                <a16:creationId xmlns:a16="http://schemas.microsoft.com/office/drawing/2014/main" id="{B518C5DF-522D-4F75-8829-7DD171984BDC}"/>
              </a:ext>
            </a:extLst>
          </p:cNvPr>
          <p:cNvSpPr txBox="1">
            <a:spLocks noChangeArrowheads="1"/>
          </p:cNvSpPr>
          <p:nvPr/>
        </p:nvSpPr>
        <p:spPr bwMode="auto">
          <a:xfrm>
            <a:off x="4473575" y="4606925"/>
            <a:ext cx="1368425"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defRPr/>
            </a:pPr>
            <a:r>
              <a:rPr lang="en-US" sz="1200" b="1">
                <a:solidFill>
                  <a:schemeClr val="tx1"/>
                </a:solidFill>
                <a:latin typeface="Arial" charset="0"/>
                <a:ea typeface="ＭＳ Ｐゴシック" charset="0"/>
                <a:cs typeface="Arial" charset="0"/>
              </a:rPr>
              <a:t>Atherosclerotic Lesions</a:t>
            </a:r>
          </a:p>
        </p:txBody>
      </p:sp>
      <p:sp>
        <p:nvSpPr>
          <p:cNvPr id="864289" name="Text Box 33">
            <a:extLst>
              <a:ext uri="{FF2B5EF4-FFF2-40B4-BE49-F238E27FC236}">
                <a16:creationId xmlns:a16="http://schemas.microsoft.com/office/drawing/2014/main" id="{E30AFF7D-5847-4752-D853-3A9E64A32DB5}"/>
              </a:ext>
            </a:extLst>
          </p:cNvPr>
          <p:cNvSpPr txBox="1">
            <a:spLocks noChangeArrowheads="1"/>
          </p:cNvSpPr>
          <p:nvPr/>
        </p:nvSpPr>
        <p:spPr bwMode="auto">
          <a:xfrm>
            <a:off x="4421188" y="5735638"/>
            <a:ext cx="1368425"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defRPr/>
            </a:pPr>
            <a:r>
              <a:rPr lang="en-US" sz="1200" b="1">
                <a:solidFill>
                  <a:schemeClr val="tx1"/>
                </a:solidFill>
                <a:latin typeface="Arial" charset="0"/>
                <a:ea typeface="ＭＳ Ｐゴシック" charset="0"/>
                <a:cs typeface="Arial" charset="0"/>
              </a:rPr>
              <a:t>Cancer Tissue</a:t>
            </a:r>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1426" name="Rectangle 2">
            <a:extLst>
              <a:ext uri="{FF2B5EF4-FFF2-40B4-BE49-F238E27FC236}">
                <a16:creationId xmlns:a16="http://schemas.microsoft.com/office/drawing/2014/main" id="{F246E23B-77E0-90D7-97DB-E7035196FD7F}"/>
              </a:ext>
            </a:extLst>
          </p:cNvPr>
          <p:cNvSpPr>
            <a:spLocks noGrp="1" noChangeArrowheads="1"/>
          </p:cNvSpPr>
          <p:nvPr>
            <p:ph type="title"/>
          </p:nvPr>
        </p:nvSpPr>
        <p:spPr>
          <a:xfrm>
            <a:off x="227013" y="152400"/>
            <a:ext cx="8836025" cy="796925"/>
          </a:xfr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FAA26D3D-D897-4be2-8F04-BA451C77F1D7}">
              <ma14:placeholderFlag xmlns:ma14="http://schemas.microsoft.com/office/mac/drawingml/2011/main" xmlns="" val="1"/>
            </a:ext>
          </a:extLst>
        </p:spPr>
        <p:txBody>
          <a:bodyPr/>
          <a:lstStyle/>
          <a:p>
            <a:pPr>
              <a:defRPr/>
            </a:pPr>
            <a:r>
              <a:rPr lang="en-US" sz="2400" dirty="0">
                <a:cs typeface="+mj-cs"/>
              </a:rPr>
              <a:t>Use Internal Data to Prioritize Potential Targets from Publicly Available Genome Wide Association Study (GWAS) Data  </a:t>
            </a:r>
          </a:p>
        </p:txBody>
      </p:sp>
      <p:sp>
        <p:nvSpPr>
          <p:cNvPr id="871427" name="AutoShape 3">
            <a:extLst>
              <a:ext uri="{FF2B5EF4-FFF2-40B4-BE49-F238E27FC236}">
                <a16:creationId xmlns:a16="http://schemas.microsoft.com/office/drawing/2014/main" id="{E9EFB87F-5C9E-8D7A-7333-B4E42A996843}"/>
              </a:ext>
            </a:extLst>
          </p:cNvPr>
          <p:cNvSpPr>
            <a:spLocks noChangeArrowheads="1"/>
          </p:cNvSpPr>
          <p:nvPr/>
        </p:nvSpPr>
        <p:spPr bwMode="auto">
          <a:xfrm>
            <a:off x="4300538" y="4519613"/>
            <a:ext cx="457200" cy="762000"/>
          </a:xfrm>
          <a:prstGeom prst="downArrow">
            <a:avLst>
              <a:gd name="adj1" fmla="val 50000"/>
              <a:gd name="adj2" fmla="val 41667"/>
            </a:avLst>
          </a:prstGeom>
          <a:gradFill rotWithShape="1">
            <a:gsLst>
              <a:gs pos="0">
                <a:srgbClr val="009999"/>
              </a:gs>
              <a:gs pos="50000">
                <a:srgbClr val="009999">
                  <a:gamma/>
                  <a:tint val="41176"/>
                  <a:invGamma/>
                </a:srgbClr>
              </a:gs>
              <a:gs pos="100000">
                <a:srgbClr val="009999"/>
              </a:gs>
            </a:gsLst>
            <a:lin ang="5400000" scaled="1"/>
          </a:gra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cs typeface="Arial" charset="0"/>
            </a:endParaRPr>
          </a:p>
        </p:txBody>
      </p:sp>
      <p:sp>
        <p:nvSpPr>
          <p:cNvPr id="871428" name="Text Box 4">
            <a:extLst>
              <a:ext uri="{FF2B5EF4-FFF2-40B4-BE49-F238E27FC236}">
                <a16:creationId xmlns:a16="http://schemas.microsoft.com/office/drawing/2014/main" id="{6A93DAA1-D69D-D7BF-AA1F-493D9385D952}"/>
              </a:ext>
            </a:extLst>
          </p:cNvPr>
          <p:cNvSpPr txBox="1">
            <a:spLocks noChangeArrowheads="1"/>
          </p:cNvSpPr>
          <p:nvPr/>
        </p:nvSpPr>
        <p:spPr bwMode="auto">
          <a:xfrm>
            <a:off x="638175" y="1090613"/>
            <a:ext cx="2743200" cy="915987"/>
          </a:xfrm>
          <a:prstGeom prst="rect">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spcBef>
                <a:spcPct val="15000"/>
              </a:spcBef>
              <a:spcAft>
                <a:spcPct val="15000"/>
              </a:spcAft>
              <a:defRPr/>
            </a:pPr>
            <a:r>
              <a:rPr lang="en-US" sz="1800">
                <a:solidFill>
                  <a:schemeClr val="tx1"/>
                </a:solidFill>
                <a:latin typeface="Arial" charset="0"/>
                <a:ea typeface="ＭＳ Ｐゴシック" charset="0"/>
                <a:cs typeface="Arial" charset="0"/>
              </a:rPr>
              <a:t>Published SNP strongly associated with disease. Causal gene not evident</a:t>
            </a:r>
          </a:p>
        </p:txBody>
      </p:sp>
      <p:sp>
        <p:nvSpPr>
          <p:cNvPr id="871429" name="Oval 5">
            <a:extLst>
              <a:ext uri="{FF2B5EF4-FFF2-40B4-BE49-F238E27FC236}">
                <a16:creationId xmlns:a16="http://schemas.microsoft.com/office/drawing/2014/main" id="{F210612F-5085-B714-A724-BA601040BC22}"/>
              </a:ext>
            </a:extLst>
          </p:cNvPr>
          <p:cNvSpPr>
            <a:spLocks noChangeArrowheads="1"/>
          </p:cNvSpPr>
          <p:nvPr/>
        </p:nvSpPr>
        <p:spPr bwMode="auto">
          <a:xfrm>
            <a:off x="4224338" y="4900613"/>
            <a:ext cx="76200" cy="762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cs typeface="Arial" charset="0"/>
            </a:endParaRPr>
          </a:p>
        </p:txBody>
      </p:sp>
      <p:sp>
        <p:nvSpPr>
          <p:cNvPr id="871430" name="Oval 6">
            <a:extLst>
              <a:ext uri="{FF2B5EF4-FFF2-40B4-BE49-F238E27FC236}">
                <a16:creationId xmlns:a16="http://schemas.microsoft.com/office/drawing/2014/main" id="{07162F4A-4DE0-8299-5B2C-5D926DC232BC}"/>
              </a:ext>
            </a:extLst>
          </p:cNvPr>
          <p:cNvSpPr>
            <a:spLocks noChangeArrowheads="1"/>
          </p:cNvSpPr>
          <p:nvPr/>
        </p:nvSpPr>
        <p:spPr bwMode="auto">
          <a:xfrm>
            <a:off x="4910138" y="4900613"/>
            <a:ext cx="76200" cy="762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cs typeface="Arial" charset="0"/>
            </a:endParaRPr>
          </a:p>
        </p:txBody>
      </p:sp>
      <p:sp>
        <p:nvSpPr>
          <p:cNvPr id="871431" name="Oval 7">
            <a:extLst>
              <a:ext uri="{FF2B5EF4-FFF2-40B4-BE49-F238E27FC236}">
                <a16:creationId xmlns:a16="http://schemas.microsoft.com/office/drawing/2014/main" id="{C8DC61C9-2BA7-8F62-3B02-0A116469050C}"/>
              </a:ext>
            </a:extLst>
          </p:cNvPr>
          <p:cNvSpPr>
            <a:spLocks noChangeArrowheads="1"/>
          </p:cNvSpPr>
          <p:nvPr/>
        </p:nvSpPr>
        <p:spPr bwMode="auto">
          <a:xfrm>
            <a:off x="4148138" y="5053013"/>
            <a:ext cx="76200" cy="762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cs typeface="Arial" charset="0"/>
            </a:endParaRPr>
          </a:p>
        </p:txBody>
      </p:sp>
      <p:sp>
        <p:nvSpPr>
          <p:cNvPr id="871432" name="Text Box 8">
            <a:extLst>
              <a:ext uri="{FF2B5EF4-FFF2-40B4-BE49-F238E27FC236}">
                <a16:creationId xmlns:a16="http://schemas.microsoft.com/office/drawing/2014/main" id="{6C9FAFDD-E80B-0FC9-C292-5E52E4EEBA3F}"/>
              </a:ext>
            </a:extLst>
          </p:cNvPr>
          <p:cNvSpPr txBox="1">
            <a:spLocks noChangeArrowheads="1"/>
          </p:cNvSpPr>
          <p:nvPr/>
        </p:nvSpPr>
        <p:spPr bwMode="auto">
          <a:xfrm>
            <a:off x="2374900" y="5478463"/>
            <a:ext cx="4267200" cy="998537"/>
          </a:xfrm>
          <a:prstGeom prst="rect">
            <a:avLst/>
          </a:prstGeom>
          <a:noFill/>
          <a:ln>
            <a:noFill/>
          </a:ln>
          <a:effectLst/>
          <a:extLst>
            <a:ext uri="{909E8E84-426E-40dd-AFC4-6F175D3DCCD1}">
              <a14:hiddenFill xmlns:a14="http://schemas.microsoft.com/office/drawing/2010/main" xmlns="">
                <a:solidFill>
                  <a:srgbClr val="FF7C80"/>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spcBef>
                <a:spcPct val="15000"/>
              </a:spcBef>
              <a:spcAft>
                <a:spcPct val="15000"/>
              </a:spcAft>
              <a:defRPr/>
            </a:pPr>
            <a:r>
              <a:rPr lang="en-US" sz="1800">
                <a:solidFill>
                  <a:schemeClr val="tx1"/>
                </a:solidFill>
                <a:latin typeface="Arial" charset="0"/>
                <a:ea typeface="ＭＳ Ｐゴシック" charset="0"/>
                <a:cs typeface="Arial" charset="0"/>
              </a:rPr>
              <a:t>Candidate causal genes and pathways of disease with human evidence</a:t>
            </a:r>
          </a:p>
          <a:p>
            <a:pPr algn="ctr">
              <a:spcBef>
                <a:spcPct val="15000"/>
              </a:spcBef>
              <a:spcAft>
                <a:spcPct val="15000"/>
              </a:spcAft>
              <a:defRPr/>
            </a:pPr>
            <a:r>
              <a:rPr lang="en-US" sz="1800">
                <a:solidFill>
                  <a:srgbClr val="FF0000"/>
                </a:solidFill>
                <a:latin typeface="Arial" charset="0"/>
                <a:ea typeface="ＭＳ Ｐゴシック" charset="0"/>
                <a:cs typeface="Arial" charset="0"/>
              </a:rPr>
              <a:t>NEW TARGET</a:t>
            </a:r>
          </a:p>
        </p:txBody>
      </p:sp>
      <p:sp>
        <p:nvSpPr>
          <p:cNvPr id="871433" name="AutoShape 9">
            <a:extLst>
              <a:ext uri="{FF2B5EF4-FFF2-40B4-BE49-F238E27FC236}">
                <a16:creationId xmlns:a16="http://schemas.microsoft.com/office/drawing/2014/main" id="{87D9753D-BA8C-E4A0-113D-E2C6CE912E44}"/>
              </a:ext>
            </a:extLst>
          </p:cNvPr>
          <p:cNvSpPr>
            <a:spLocks noChangeArrowheads="1"/>
          </p:cNvSpPr>
          <p:nvPr/>
        </p:nvSpPr>
        <p:spPr bwMode="auto">
          <a:xfrm>
            <a:off x="3081338" y="2667000"/>
            <a:ext cx="2957512" cy="2084388"/>
          </a:xfrm>
          <a:prstGeom prst="flowChartManualOperation">
            <a:avLst/>
          </a:prstGeom>
          <a:gradFill rotWithShape="1">
            <a:gsLst>
              <a:gs pos="0">
                <a:srgbClr val="9999FF"/>
              </a:gs>
              <a:gs pos="50000">
                <a:srgbClr val="9999FF">
                  <a:gamma/>
                  <a:tint val="50980"/>
                  <a:invGamma/>
                </a:srgbClr>
              </a:gs>
              <a:gs pos="100000">
                <a:srgbClr val="9999FF"/>
              </a:gs>
            </a:gsLst>
            <a:lin ang="0" scaled="1"/>
          </a:gra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cs typeface="Arial" charset="0"/>
            </a:endParaRPr>
          </a:p>
        </p:txBody>
      </p:sp>
      <p:sp>
        <p:nvSpPr>
          <p:cNvPr id="871434" name="Oval 10">
            <a:extLst>
              <a:ext uri="{FF2B5EF4-FFF2-40B4-BE49-F238E27FC236}">
                <a16:creationId xmlns:a16="http://schemas.microsoft.com/office/drawing/2014/main" id="{F0B87757-3C1B-E850-72CE-F94793D08D56}"/>
              </a:ext>
            </a:extLst>
          </p:cNvPr>
          <p:cNvSpPr>
            <a:spLocks noChangeArrowheads="1"/>
          </p:cNvSpPr>
          <p:nvPr/>
        </p:nvSpPr>
        <p:spPr bwMode="auto">
          <a:xfrm>
            <a:off x="3081338" y="2233613"/>
            <a:ext cx="2957512" cy="868362"/>
          </a:xfrm>
          <a:prstGeom prst="ellipse">
            <a:avLst/>
          </a:prstGeom>
          <a:gradFill rotWithShape="1">
            <a:gsLst>
              <a:gs pos="0">
                <a:srgbClr val="FFFF66"/>
              </a:gs>
              <a:gs pos="50000">
                <a:srgbClr val="FFFF66">
                  <a:gamma/>
                  <a:tint val="66667"/>
                  <a:invGamma/>
                </a:srgbClr>
              </a:gs>
              <a:gs pos="100000">
                <a:srgbClr val="FFFF66"/>
              </a:gs>
            </a:gsLst>
            <a:lin ang="5400000" scaled="1"/>
          </a:gra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cs typeface="Arial" charset="0"/>
            </a:endParaRPr>
          </a:p>
        </p:txBody>
      </p:sp>
      <p:sp>
        <p:nvSpPr>
          <p:cNvPr id="871438" name="Text Box 14">
            <a:extLst>
              <a:ext uri="{FF2B5EF4-FFF2-40B4-BE49-F238E27FC236}">
                <a16:creationId xmlns:a16="http://schemas.microsoft.com/office/drawing/2014/main" id="{C8A7A0DB-7EC7-E5C5-C9F1-C05B01D2FEF8}"/>
              </a:ext>
            </a:extLst>
          </p:cNvPr>
          <p:cNvSpPr txBox="1">
            <a:spLocks noChangeArrowheads="1"/>
          </p:cNvSpPr>
          <p:nvPr/>
        </p:nvSpPr>
        <p:spPr bwMode="auto">
          <a:xfrm>
            <a:off x="3524250" y="3225800"/>
            <a:ext cx="2157413" cy="1016000"/>
          </a:xfrm>
          <a:prstGeom prst="rect">
            <a:avLst/>
          </a:prstGeom>
          <a:noFill/>
          <a:ln>
            <a:noFill/>
          </a:ln>
          <a:effectLst/>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defRPr/>
            </a:pPr>
            <a:r>
              <a:rPr lang="en-US" sz="2000" dirty="0">
                <a:solidFill>
                  <a:schemeClr val="tx1"/>
                </a:solidFill>
                <a:latin typeface="Arial" charset="0"/>
                <a:ea typeface="ＭＳ Ｐゴシック" charset="0"/>
                <a:cs typeface="Arial" charset="0"/>
              </a:rPr>
              <a:t>Proprietary data (e.g. </a:t>
            </a:r>
            <a:r>
              <a:rPr lang="en-US" sz="2000" dirty="0" err="1">
                <a:solidFill>
                  <a:schemeClr val="tx1"/>
                </a:solidFill>
                <a:latin typeface="Arial" charset="0"/>
                <a:ea typeface="ＭＳ Ｐゴシック" charset="0"/>
                <a:cs typeface="Arial" charset="0"/>
              </a:rPr>
              <a:t>MegaX</a:t>
            </a:r>
            <a:r>
              <a:rPr lang="en-US" sz="2000" dirty="0">
                <a:solidFill>
                  <a:schemeClr val="tx1"/>
                </a:solidFill>
                <a:latin typeface="Arial" charset="0"/>
                <a:ea typeface="ＭＳ Ｐゴシック" charset="0"/>
                <a:cs typeface="Arial" charset="0"/>
              </a:rPr>
              <a:t>, networks)</a:t>
            </a:r>
          </a:p>
        </p:txBody>
      </p:sp>
      <p:sp>
        <p:nvSpPr>
          <p:cNvPr id="871439" name="Oval 15">
            <a:extLst>
              <a:ext uri="{FF2B5EF4-FFF2-40B4-BE49-F238E27FC236}">
                <a16:creationId xmlns:a16="http://schemas.microsoft.com/office/drawing/2014/main" id="{80F659DE-0F58-E3B1-C6B3-3127ED7D45BE}"/>
              </a:ext>
            </a:extLst>
          </p:cNvPr>
          <p:cNvSpPr>
            <a:spLocks noChangeArrowheads="1"/>
          </p:cNvSpPr>
          <p:nvPr/>
        </p:nvSpPr>
        <p:spPr bwMode="auto">
          <a:xfrm>
            <a:off x="3879850" y="2493963"/>
            <a:ext cx="80963" cy="87312"/>
          </a:xfrm>
          <a:prstGeom prst="ellipse">
            <a:avLst/>
          </a:prstGeom>
          <a:solidFill>
            <a:srgbClr val="000000"/>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cs typeface="Arial" charset="0"/>
            </a:endParaRPr>
          </a:p>
        </p:txBody>
      </p:sp>
      <p:sp>
        <p:nvSpPr>
          <p:cNvPr id="871440" name="Oval 16">
            <a:extLst>
              <a:ext uri="{FF2B5EF4-FFF2-40B4-BE49-F238E27FC236}">
                <a16:creationId xmlns:a16="http://schemas.microsoft.com/office/drawing/2014/main" id="{E3F14152-4B90-1C50-D571-4990878B53B8}"/>
              </a:ext>
            </a:extLst>
          </p:cNvPr>
          <p:cNvSpPr>
            <a:spLocks noChangeArrowheads="1"/>
          </p:cNvSpPr>
          <p:nvPr/>
        </p:nvSpPr>
        <p:spPr bwMode="auto">
          <a:xfrm>
            <a:off x="4040188" y="2667000"/>
            <a:ext cx="79375" cy="87313"/>
          </a:xfrm>
          <a:prstGeom prst="ellipse">
            <a:avLst/>
          </a:prstGeom>
          <a:solidFill>
            <a:srgbClr val="000000"/>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cs typeface="Arial" charset="0"/>
            </a:endParaRPr>
          </a:p>
        </p:txBody>
      </p:sp>
      <p:sp>
        <p:nvSpPr>
          <p:cNvPr id="871441" name="Oval 17">
            <a:extLst>
              <a:ext uri="{FF2B5EF4-FFF2-40B4-BE49-F238E27FC236}">
                <a16:creationId xmlns:a16="http://schemas.microsoft.com/office/drawing/2014/main" id="{18BBC654-E81C-EDD4-515E-F602E4C03B65}"/>
              </a:ext>
            </a:extLst>
          </p:cNvPr>
          <p:cNvSpPr>
            <a:spLocks noChangeArrowheads="1"/>
          </p:cNvSpPr>
          <p:nvPr/>
        </p:nvSpPr>
        <p:spPr bwMode="auto">
          <a:xfrm>
            <a:off x="4200525" y="2493963"/>
            <a:ext cx="79375" cy="87312"/>
          </a:xfrm>
          <a:prstGeom prst="ellipse">
            <a:avLst/>
          </a:prstGeom>
          <a:solidFill>
            <a:srgbClr val="000000"/>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cs typeface="Arial" charset="0"/>
            </a:endParaRPr>
          </a:p>
        </p:txBody>
      </p:sp>
      <p:sp>
        <p:nvSpPr>
          <p:cNvPr id="871442" name="Oval 18">
            <a:extLst>
              <a:ext uri="{FF2B5EF4-FFF2-40B4-BE49-F238E27FC236}">
                <a16:creationId xmlns:a16="http://schemas.microsoft.com/office/drawing/2014/main" id="{DF40FBE7-A805-209F-9743-CBACBDA760EF}"/>
              </a:ext>
            </a:extLst>
          </p:cNvPr>
          <p:cNvSpPr>
            <a:spLocks noChangeArrowheads="1"/>
          </p:cNvSpPr>
          <p:nvPr/>
        </p:nvSpPr>
        <p:spPr bwMode="auto">
          <a:xfrm>
            <a:off x="4999038" y="2493963"/>
            <a:ext cx="80962" cy="87312"/>
          </a:xfrm>
          <a:prstGeom prst="ellipse">
            <a:avLst/>
          </a:prstGeom>
          <a:solidFill>
            <a:srgbClr val="000000"/>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cs typeface="Arial" charset="0"/>
            </a:endParaRPr>
          </a:p>
        </p:txBody>
      </p:sp>
      <p:sp>
        <p:nvSpPr>
          <p:cNvPr id="871443" name="Oval 19">
            <a:extLst>
              <a:ext uri="{FF2B5EF4-FFF2-40B4-BE49-F238E27FC236}">
                <a16:creationId xmlns:a16="http://schemas.microsoft.com/office/drawing/2014/main" id="{0B811E5C-7264-9F60-F7BA-9DD3C940F059}"/>
              </a:ext>
            </a:extLst>
          </p:cNvPr>
          <p:cNvSpPr>
            <a:spLocks noChangeArrowheads="1"/>
          </p:cNvSpPr>
          <p:nvPr/>
        </p:nvSpPr>
        <p:spPr bwMode="auto">
          <a:xfrm>
            <a:off x="5559425" y="2493963"/>
            <a:ext cx="79375" cy="87312"/>
          </a:xfrm>
          <a:prstGeom prst="ellipse">
            <a:avLst/>
          </a:prstGeom>
          <a:solidFill>
            <a:srgbClr val="000000"/>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cs typeface="Arial" charset="0"/>
            </a:endParaRPr>
          </a:p>
        </p:txBody>
      </p:sp>
      <p:sp>
        <p:nvSpPr>
          <p:cNvPr id="871444" name="Oval 20">
            <a:extLst>
              <a:ext uri="{FF2B5EF4-FFF2-40B4-BE49-F238E27FC236}">
                <a16:creationId xmlns:a16="http://schemas.microsoft.com/office/drawing/2014/main" id="{DBD24438-009A-696B-620C-05C326963A98}"/>
              </a:ext>
            </a:extLst>
          </p:cNvPr>
          <p:cNvSpPr>
            <a:spLocks noChangeArrowheads="1"/>
          </p:cNvSpPr>
          <p:nvPr/>
        </p:nvSpPr>
        <p:spPr bwMode="auto">
          <a:xfrm>
            <a:off x="4919663" y="2667000"/>
            <a:ext cx="79375" cy="87313"/>
          </a:xfrm>
          <a:prstGeom prst="ellipse">
            <a:avLst/>
          </a:prstGeom>
          <a:solidFill>
            <a:srgbClr val="000000"/>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cs typeface="Arial" charset="0"/>
            </a:endParaRPr>
          </a:p>
        </p:txBody>
      </p:sp>
      <p:sp>
        <p:nvSpPr>
          <p:cNvPr id="871445" name="Oval 21">
            <a:extLst>
              <a:ext uri="{FF2B5EF4-FFF2-40B4-BE49-F238E27FC236}">
                <a16:creationId xmlns:a16="http://schemas.microsoft.com/office/drawing/2014/main" id="{61575942-9F54-D6BE-BDD8-314B4544CDC5}"/>
              </a:ext>
            </a:extLst>
          </p:cNvPr>
          <p:cNvSpPr>
            <a:spLocks noChangeArrowheads="1"/>
          </p:cNvSpPr>
          <p:nvPr/>
        </p:nvSpPr>
        <p:spPr bwMode="auto">
          <a:xfrm>
            <a:off x="4040188" y="2841625"/>
            <a:ext cx="79375" cy="87313"/>
          </a:xfrm>
          <a:prstGeom prst="ellipse">
            <a:avLst/>
          </a:prstGeom>
          <a:solidFill>
            <a:srgbClr val="000000"/>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cs typeface="Arial" charset="0"/>
            </a:endParaRPr>
          </a:p>
        </p:txBody>
      </p:sp>
      <p:sp>
        <p:nvSpPr>
          <p:cNvPr id="871446" name="Oval 22">
            <a:extLst>
              <a:ext uri="{FF2B5EF4-FFF2-40B4-BE49-F238E27FC236}">
                <a16:creationId xmlns:a16="http://schemas.microsoft.com/office/drawing/2014/main" id="{1C08BD93-6C66-6D89-4DB0-2B3DB058B4B6}"/>
              </a:ext>
            </a:extLst>
          </p:cNvPr>
          <p:cNvSpPr>
            <a:spLocks noChangeArrowheads="1"/>
          </p:cNvSpPr>
          <p:nvPr/>
        </p:nvSpPr>
        <p:spPr bwMode="auto">
          <a:xfrm>
            <a:off x="3640138" y="2754313"/>
            <a:ext cx="80962" cy="87312"/>
          </a:xfrm>
          <a:prstGeom prst="ellipse">
            <a:avLst/>
          </a:prstGeom>
          <a:solidFill>
            <a:srgbClr val="000000"/>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cs typeface="Arial" charset="0"/>
            </a:endParaRPr>
          </a:p>
        </p:txBody>
      </p:sp>
      <p:sp>
        <p:nvSpPr>
          <p:cNvPr id="871447" name="Oval 23">
            <a:extLst>
              <a:ext uri="{FF2B5EF4-FFF2-40B4-BE49-F238E27FC236}">
                <a16:creationId xmlns:a16="http://schemas.microsoft.com/office/drawing/2014/main" id="{38615B7E-113B-CC56-DA86-14E002B7CC04}"/>
              </a:ext>
            </a:extLst>
          </p:cNvPr>
          <p:cNvSpPr>
            <a:spLocks noChangeArrowheads="1"/>
          </p:cNvSpPr>
          <p:nvPr/>
        </p:nvSpPr>
        <p:spPr bwMode="auto">
          <a:xfrm>
            <a:off x="5238750" y="2667000"/>
            <a:ext cx="80963" cy="87313"/>
          </a:xfrm>
          <a:prstGeom prst="ellipse">
            <a:avLst/>
          </a:prstGeom>
          <a:solidFill>
            <a:srgbClr val="000000"/>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cs typeface="Arial" charset="0"/>
            </a:endParaRPr>
          </a:p>
        </p:txBody>
      </p:sp>
      <p:sp>
        <p:nvSpPr>
          <p:cNvPr id="871448" name="Oval 24">
            <a:extLst>
              <a:ext uri="{FF2B5EF4-FFF2-40B4-BE49-F238E27FC236}">
                <a16:creationId xmlns:a16="http://schemas.microsoft.com/office/drawing/2014/main" id="{E8777944-A678-8B72-A2A8-A8DAFBAAEA13}"/>
              </a:ext>
            </a:extLst>
          </p:cNvPr>
          <p:cNvSpPr>
            <a:spLocks noChangeArrowheads="1"/>
          </p:cNvSpPr>
          <p:nvPr/>
        </p:nvSpPr>
        <p:spPr bwMode="auto">
          <a:xfrm>
            <a:off x="4919663" y="2841625"/>
            <a:ext cx="79375" cy="87313"/>
          </a:xfrm>
          <a:prstGeom prst="ellipse">
            <a:avLst/>
          </a:prstGeom>
          <a:solidFill>
            <a:srgbClr val="000000"/>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cs typeface="Arial" charset="0"/>
            </a:endParaRPr>
          </a:p>
        </p:txBody>
      </p:sp>
      <p:sp>
        <p:nvSpPr>
          <p:cNvPr id="871449" name="Oval 25">
            <a:extLst>
              <a:ext uri="{FF2B5EF4-FFF2-40B4-BE49-F238E27FC236}">
                <a16:creationId xmlns:a16="http://schemas.microsoft.com/office/drawing/2014/main" id="{483FB661-9305-9AE0-F141-C817EE15B150}"/>
              </a:ext>
            </a:extLst>
          </p:cNvPr>
          <p:cNvSpPr>
            <a:spLocks noChangeArrowheads="1"/>
          </p:cNvSpPr>
          <p:nvPr/>
        </p:nvSpPr>
        <p:spPr bwMode="auto">
          <a:xfrm>
            <a:off x="4598988" y="3014663"/>
            <a:ext cx="80962" cy="87312"/>
          </a:xfrm>
          <a:prstGeom prst="ellipse">
            <a:avLst/>
          </a:prstGeom>
          <a:solidFill>
            <a:srgbClr val="000000"/>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cs typeface="Arial" charset="0"/>
            </a:endParaRPr>
          </a:p>
        </p:txBody>
      </p:sp>
      <p:sp>
        <p:nvSpPr>
          <p:cNvPr id="871450" name="Oval 26">
            <a:extLst>
              <a:ext uri="{FF2B5EF4-FFF2-40B4-BE49-F238E27FC236}">
                <a16:creationId xmlns:a16="http://schemas.microsoft.com/office/drawing/2014/main" id="{FD1A04FE-A47E-75D1-A857-C3E13F49C208}"/>
              </a:ext>
            </a:extLst>
          </p:cNvPr>
          <p:cNvSpPr>
            <a:spLocks noChangeArrowheads="1"/>
          </p:cNvSpPr>
          <p:nvPr/>
        </p:nvSpPr>
        <p:spPr bwMode="auto">
          <a:xfrm>
            <a:off x="4759325" y="2493963"/>
            <a:ext cx="80963" cy="87312"/>
          </a:xfrm>
          <a:prstGeom prst="ellipse">
            <a:avLst/>
          </a:prstGeom>
          <a:solidFill>
            <a:srgbClr val="000000"/>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cs typeface="Arial" charset="0"/>
            </a:endParaRPr>
          </a:p>
        </p:txBody>
      </p:sp>
      <p:sp>
        <p:nvSpPr>
          <p:cNvPr id="871452" name="AutoShape 28">
            <a:extLst>
              <a:ext uri="{FF2B5EF4-FFF2-40B4-BE49-F238E27FC236}">
                <a16:creationId xmlns:a16="http://schemas.microsoft.com/office/drawing/2014/main" id="{04E9317B-46B2-BF8E-F0A2-A4C80CCE3F71}"/>
              </a:ext>
            </a:extLst>
          </p:cNvPr>
          <p:cNvSpPr>
            <a:spLocks noChangeArrowheads="1"/>
          </p:cNvSpPr>
          <p:nvPr/>
        </p:nvSpPr>
        <p:spPr bwMode="auto">
          <a:xfrm rot="4935442">
            <a:off x="3176588" y="1622425"/>
            <a:ext cx="990600" cy="685800"/>
          </a:xfrm>
          <a:custGeom>
            <a:avLst/>
            <a:gdLst>
              <a:gd name="T0" fmla="*/ 693695 w 21600"/>
              <a:gd name="T1" fmla="*/ 0 h 21600"/>
              <a:gd name="T2" fmla="*/ 693695 w 21600"/>
              <a:gd name="T3" fmla="*/ 386017 h 21600"/>
              <a:gd name="T4" fmla="*/ 148452 w 21600"/>
              <a:gd name="T5" fmla="*/ 685800 h 21600"/>
              <a:gd name="T6" fmla="*/ 990600 w 21600"/>
              <a:gd name="T7" fmla="*/ 193008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lnTo>
                  <a:pt x="21600" y="6079"/>
                </a:lnTo>
                <a:close/>
              </a:path>
            </a:pathLst>
          </a:custGeom>
          <a:gradFill rotWithShape="1">
            <a:gsLst>
              <a:gs pos="0">
                <a:srgbClr val="009999"/>
              </a:gs>
              <a:gs pos="50000">
                <a:srgbClr val="96D5D5"/>
              </a:gs>
              <a:gs pos="100000">
                <a:srgbClr val="009999"/>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871453" name="Oval 29">
            <a:extLst>
              <a:ext uri="{FF2B5EF4-FFF2-40B4-BE49-F238E27FC236}">
                <a16:creationId xmlns:a16="http://schemas.microsoft.com/office/drawing/2014/main" id="{1E21BF31-DFBF-3E16-A5DA-C0C7C4A1DD8A}"/>
              </a:ext>
            </a:extLst>
          </p:cNvPr>
          <p:cNvSpPr>
            <a:spLocks noChangeArrowheads="1"/>
          </p:cNvSpPr>
          <p:nvPr/>
        </p:nvSpPr>
        <p:spPr bwMode="auto">
          <a:xfrm>
            <a:off x="3995738" y="4824413"/>
            <a:ext cx="76200" cy="762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cs typeface="Arial" charset="0"/>
            </a:endParaRPr>
          </a:p>
        </p:txBody>
      </p:sp>
      <p:sp>
        <p:nvSpPr>
          <p:cNvPr id="871454" name="Oval 30">
            <a:extLst>
              <a:ext uri="{FF2B5EF4-FFF2-40B4-BE49-F238E27FC236}">
                <a16:creationId xmlns:a16="http://schemas.microsoft.com/office/drawing/2014/main" id="{B7C2CBB5-3600-D962-2609-2B8DB9846CBD}"/>
              </a:ext>
            </a:extLst>
          </p:cNvPr>
          <p:cNvSpPr>
            <a:spLocks noChangeArrowheads="1"/>
          </p:cNvSpPr>
          <p:nvPr/>
        </p:nvSpPr>
        <p:spPr bwMode="auto">
          <a:xfrm>
            <a:off x="5062538" y="5129213"/>
            <a:ext cx="76200" cy="762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cs typeface="Arial" charset="0"/>
            </a:endParaRPr>
          </a:p>
        </p:txBody>
      </p:sp>
      <p:sp>
        <p:nvSpPr>
          <p:cNvPr id="871455" name="Oval 31">
            <a:extLst>
              <a:ext uri="{FF2B5EF4-FFF2-40B4-BE49-F238E27FC236}">
                <a16:creationId xmlns:a16="http://schemas.microsoft.com/office/drawing/2014/main" id="{3BDA2BDD-6567-8A96-7216-3634E3C6E2EB}"/>
              </a:ext>
            </a:extLst>
          </p:cNvPr>
          <p:cNvSpPr>
            <a:spLocks noChangeArrowheads="1"/>
          </p:cNvSpPr>
          <p:nvPr/>
        </p:nvSpPr>
        <p:spPr bwMode="auto">
          <a:xfrm>
            <a:off x="4529138" y="2767013"/>
            <a:ext cx="80962" cy="87312"/>
          </a:xfrm>
          <a:prstGeom prst="ellipse">
            <a:avLst/>
          </a:prstGeom>
          <a:solidFill>
            <a:srgbClr val="000000"/>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cs typeface="Arial" charset="0"/>
            </a:endParaRPr>
          </a:p>
        </p:txBody>
      </p:sp>
      <p:sp>
        <p:nvSpPr>
          <p:cNvPr id="871456" name="Oval 32">
            <a:extLst>
              <a:ext uri="{FF2B5EF4-FFF2-40B4-BE49-F238E27FC236}">
                <a16:creationId xmlns:a16="http://schemas.microsoft.com/office/drawing/2014/main" id="{005FF79B-89BE-C4E1-724E-EB2C71A9DF71}"/>
              </a:ext>
            </a:extLst>
          </p:cNvPr>
          <p:cNvSpPr>
            <a:spLocks noChangeArrowheads="1"/>
          </p:cNvSpPr>
          <p:nvPr/>
        </p:nvSpPr>
        <p:spPr bwMode="auto">
          <a:xfrm>
            <a:off x="4600575" y="2462213"/>
            <a:ext cx="80963" cy="87312"/>
          </a:xfrm>
          <a:prstGeom prst="ellipse">
            <a:avLst/>
          </a:prstGeom>
          <a:solidFill>
            <a:srgbClr val="000000"/>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cs typeface="Arial" charset="0"/>
            </a:endParaRPr>
          </a:p>
        </p:txBody>
      </p:sp>
      <p:sp>
        <p:nvSpPr>
          <p:cNvPr id="871457" name="Text Box 33">
            <a:extLst>
              <a:ext uri="{FF2B5EF4-FFF2-40B4-BE49-F238E27FC236}">
                <a16:creationId xmlns:a16="http://schemas.microsoft.com/office/drawing/2014/main" id="{39FDC499-392C-6EB0-62C9-3ECD4B69C5AF}"/>
              </a:ext>
            </a:extLst>
          </p:cNvPr>
          <p:cNvSpPr txBox="1">
            <a:spLocks noChangeArrowheads="1"/>
          </p:cNvSpPr>
          <p:nvPr/>
        </p:nvSpPr>
        <p:spPr bwMode="auto">
          <a:xfrm>
            <a:off x="4546600" y="1085850"/>
            <a:ext cx="3960813" cy="641350"/>
          </a:xfrm>
          <a:prstGeom prst="rect">
            <a:avLst/>
          </a:prstGeom>
          <a:noFill/>
          <a:ln>
            <a:noFill/>
          </a:ln>
          <a:effectLst/>
          <a:extLst>
            <a:ext uri="{909E8E84-426E-40dd-AFC4-6F175D3DCCD1}">
              <a14:hiddenFill xmlns:a14="http://schemas.microsoft.com/office/drawing/2010/main" xmlns="">
                <a:solidFill>
                  <a:srgbClr val="FF7C80"/>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spcBef>
                <a:spcPct val="15000"/>
              </a:spcBef>
              <a:spcAft>
                <a:spcPct val="15000"/>
              </a:spcAft>
              <a:defRPr/>
            </a:pPr>
            <a:r>
              <a:rPr lang="en-US" sz="1800">
                <a:solidFill>
                  <a:schemeClr val="tx1"/>
                </a:solidFill>
                <a:latin typeface="Arial" charset="0"/>
                <a:ea typeface="ＭＳ Ｐゴシック" charset="0"/>
                <a:cs typeface="Arial" charset="0"/>
              </a:rPr>
              <a:t>Raw public SNP data with weaker associations</a:t>
            </a:r>
          </a:p>
        </p:txBody>
      </p:sp>
      <p:sp>
        <p:nvSpPr>
          <p:cNvPr id="871458" name="AutoShape 34">
            <a:extLst>
              <a:ext uri="{FF2B5EF4-FFF2-40B4-BE49-F238E27FC236}">
                <a16:creationId xmlns:a16="http://schemas.microsoft.com/office/drawing/2014/main" id="{4722F3C2-7232-EA4E-863A-89AD7C3ED897}"/>
              </a:ext>
            </a:extLst>
          </p:cNvPr>
          <p:cNvSpPr>
            <a:spLocks noChangeArrowheads="1"/>
          </p:cNvSpPr>
          <p:nvPr/>
        </p:nvSpPr>
        <p:spPr bwMode="auto">
          <a:xfrm rot="16664558" flipH="1">
            <a:off x="4074318" y="1589882"/>
            <a:ext cx="1058863" cy="679450"/>
          </a:xfrm>
          <a:custGeom>
            <a:avLst/>
            <a:gdLst>
              <a:gd name="T0" fmla="*/ 741498 w 21600"/>
              <a:gd name="T1" fmla="*/ 0 h 21600"/>
              <a:gd name="T2" fmla="*/ 741498 w 21600"/>
              <a:gd name="T3" fmla="*/ 382442 h 21600"/>
              <a:gd name="T4" fmla="*/ 158682 w 21600"/>
              <a:gd name="T5" fmla="*/ 679450 h 21600"/>
              <a:gd name="T6" fmla="*/ 1058863 w 21600"/>
              <a:gd name="T7" fmla="*/ 191221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lnTo>
                  <a:pt x="21600" y="6079"/>
                </a:lnTo>
                <a:close/>
              </a:path>
            </a:pathLst>
          </a:custGeom>
          <a:gradFill rotWithShape="1">
            <a:gsLst>
              <a:gs pos="0">
                <a:srgbClr val="009999"/>
              </a:gs>
              <a:gs pos="50000">
                <a:srgbClr val="96D5D5"/>
              </a:gs>
              <a:gs pos="100000">
                <a:srgbClr val="009999"/>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871459" name="Oval 35">
            <a:extLst>
              <a:ext uri="{FF2B5EF4-FFF2-40B4-BE49-F238E27FC236}">
                <a16:creationId xmlns:a16="http://schemas.microsoft.com/office/drawing/2014/main" id="{3A988717-990F-75CD-1A91-A612B7C46E1A}"/>
              </a:ext>
            </a:extLst>
          </p:cNvPr>
          <p:cNvSpPr>
            <a:spLocks noChangeArrowheads="1"/>
          </p:cNvSpPr>
          <p:nvPr/>
        </p:nvSpPr>
        <p:spPr bwMode="auto">
          <a:xfrm>
            <a:off x="4221163" y="2767013"/>
            <a:ext cx="79375" cy="87312"/>
          </a:xfrm>
          <a:prstGeom prst="ellipse">
            <a:avLst/>
          </a:prstGeom>
          <a:solidFill>
            <a:srgbClr val="000000"/>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cs typeface="Arial" charset="0"/>
            </a:endParaRPr>
          </a:p>
        </p:txBody>
      </p:sp>
      <p:sp>
        <p:nvSpPr>
          <p:cNvPr id="871460" name="AutoShape 36">
            <a:extLst>
              <a:ext uri="{FF2B5EF4-FFF2-40B4-BE49-F238E27FC236}">
                <a16:creationId xmlns:a16="http://schemas.microsoft.com/office/drawing/2014/main" id="{F24BBB09-B5E1-8FA6-E26B-3DCD01933F2C}"/>
              </a:ext>
            </a:extLst>
          </p:cNvPr>
          <p:cNvSpPr>
            <a:spLocks noChangeArrowheads="1"/>
          </p:cNvSpPr>
          <p:nvPr/>
        </p:nvSpPr>
        <p:spPr bwMode="auto">
          <a:xfrm rot="16664558" flipH="1">
            <a:off x="5122069" y="1870869"/>
            <a:ext cx="684212" cy="679450"/>
          </a:xfrm>
          <a:custGeom>
            <a:avLst/>
            <a:gdLst>
              <a:gd name="T0" fmla="*/ 479138 w 21600"/>
              <a:gd name="T1" fmla="*/ 0 h 21600"/>
              <a:gd name="T2" fmla="*/ 479138 w 21600"/>
              <a:gd name="T3" fmla="*/ 382442 h 21600"/>
              <a:gd name="T4" fmla="*/ 102537 w 21600"/>
              <a:gd name="T5" fmla="*/ 679450 h 21600"/>
              <a:gd name="T6" fmla="*/ 684212 w 21600"/>
              <a:gd name="T7" fmla="*/ 191221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lnTo>
                  <a:pt x="21600" y="6079"/>
                </a:lnTo>
                <a:close/>
              </a:path>
            </a:pathLst>
          </a:custGeom>
          <a:gradFill rotWithShape="1">
            <a:gsLst>
              <a:gs pos="0">
                <a:srgbClr val="009999"/>
              </a:gs>
              <a:gs pos="50000">
                <a:srgbClr val="96D5D5"/>
              </a:gs>
              <a:gs pos="100000">
                <a:srgbClr val="009999"/>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871461" name="Text Box 37">
            <a:extLst>
              <a:ext uri="{FF2B5EF4-FFF2-40B4-BE49-F238E27FC236}">
                <a16:creationId xmlns:a16="http://schemas.microsoft.com/office/drawing/2014/main" id="{9F534AC0-3E3D-55AD-6454-A05DC6AF6AA0}"/>
              </a:ext>
            </a:extLst>
          </p:cNvPr>
          <p:cNvSpPr txBox="1">
            <a:spLocks noChangeArrowheads="1"/>
          </p:cNvSpPr>
          <p:nvPr/>
        </p:nvSpPr>
        <p:spPr bwMode="auto">
          <a:xfrm>
            <a:off x="6003925" y="1747838"/>
            <a:ext cx="3840163" cy="366712"/>
          </a:xfrm>
          <a:prstGeom prst="rect">
            <a:avLst/>
          </a:prstGeom>
          <a:noFill/>
          <a:ln>
            <a:noFill/>
          </a:ln>
          <a:effectLst/>
          <a:extLst>
            <a:ext uri="{909E8E84-426E-40dd-AFC4-6F175D3DCCD1}">
              <a14:hiddenFill xmlns:a14="http://schemas.microsoft.com/office/drawing/2010/main" xmlns="">
                <a:solidFill>
                  <a:srgbClr val="FF7C80"/>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15000"/>
              </a:spcBef>
              <a:spcAft>
                <a:spcPct val="15000"/>
              </a:spcAft>
              <a:defRPr/>
            </a:pPr>
            <a:r>
              <a:rPr lang="en-US" sz="1800">
                <a:solidFill>
                  <a:schemeClr val="tx1"/>
                </a:solidFill>
                <a:latin typeface="Arial" charset="0"/>
                <a:ea typeface="ＭＳ Ｐゴシック" charset="0"/>
                <a:cs typeface="Arial" charset="0"/>
              </a:rPr>
              <a:t>Pathway information</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8610" name="Rectangle 2">
            <a:extLst>
              <a:ext uri="{FF2B5EF4-FFF2-40B4-BE49-F238E27FC236}">
                <a16:creationId xmlns:a16="http://schemas.microsoft.com/office/drawing/2014/main" id="{AB80A88D-1218-0DEF-CC10-D0AAE49BCFE1}"/>
              </a:ext>
            </a:extLst>
          </p:cNvPr>
          <p:cNvSpPr>
            <a:spLocks noGrp="1" noChangeArrowheads="1"/>
          </p:cNvSpPr>
          <p:nvPr>
            <p:ph type="ctrTitle"/>
          </p:nvPr>
        </p:nvSpPr>
        <p:spPr>
          <a:xfrm>
            <a:off x="990600" y="1828800"/>
            <a:ext cx="8153400" cy="1371600"/>
          </a:xfr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FAA26D3D-D897-4be2-8F04-BA451C77F1D7}">
              <ma14:placeholderFlag xmlns:ma14="http://schemas.microsoft.com/office/mac/drawingml/2011/main" xmlns="" val="1"/>
            </a:ext>
          </a:extLst>
        </p:spPr>
        <p:txBody>
          <a:bodyPr/>
          <a:lstStyle/>
          <a:p>
            <a:pPr>
              <a:defRPr/>
            </a:pPr>
            <a:r>
              <a:rPr lang="en-US" sz="4000">
                <a:solidFill>
                  <a:srgbClr val="009999"/>
                </a:solidFill>
                <a:cs typeface="+mj-cs"/>
              </a:rPr>
              <a:t>Target Validation</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62" name="AutoShape 2">
            <a:extLst>
              <a:ext uri="{FF2B5EF4-FFF2-40B4-BE49-F238E27FC236}">
                <a16:creationId xmlns:a16="http://schemas.microsoft.com/office/drawing/2014/main" id="{C87459CD-763C-0EB7-4508-75B440AF03E4}"/>
              </a:ext>
            </a:extLst>
          </p:cNvPr>
          <p:cNvSpPr>
            <a:spLocks noChangeArrowheads="1"/>
          </p:cNvSpPr>
          <p:nvPr/>
        </p:nvSpPr>
        <p:spPr bwMode="auto">
          <a:xfrm>
            <a:off x="228600" y="1219200"/>
            <a:ext cx="1828800" cy="4876800"/>
          </a:xfrm>
          <a:prstGeom prst="roundRect">
            <a:avLst>
              <a:gd name="adj" fmla="val 16667"/>
            </a:avLst>
          </a:prstGeom>
          <a:gradFill rotWithShape="1">
            <a:gsLst>
              <a:gs pos="0">
                <a:srgbClr val="CFD2DF"/>
              </a:gs>
              <a:gs pos="50000">
                <a:srgbClr val="CFD2DF">
                  <a:gamma/>
                  <a:tint val="54118"/>
                  <a:invGamma/>
                </a:srgbClr>
              </a:gs>
              <a:gs pos="100000">
                <a:srgbClr val="CFD2DF"/>
              </a:gs>
            </a:gsLst>
            <a:lin ang="5400000" scaled="1"/>
          </a:gradFill>
          <a:ln w="9525">
            <a:solidFill>
              <a:schemeClr val="bg2"/>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lnSpc>
                <a:spcPct val="150000"/>
              </a:lnSpc>
              <a:defRPr/>
            </a:pPr>
            <a:r>
              <a:rPr lang="en-US" sz="2000" b="1">
                <a:solidFill>
                  <a:srgbClr val="336699"/>
                </a:solidFill>
                <a:latin typeface="Arial" charset="0"/>
                <a:ea typeface="ＭＳ Ｐゴシック" charset="0"/>
                <a:cs typeface="Arial" charset="0"/>
              </a:rPr>
              <a:t>Validation </a:t>
            </a:r>
          </a:p>
          <a:p>
            <a:pPr algn="ctr">
              <a:lnSpc>
                <a:spcPct val="150000"/>
              </a:lnSpc>
              <a:defRPr/>
            </a:pPr>
            <a:r>
              <a:rPr lang="en-US" sz="2000" b="1">
                <a:solidFill>
                  <a:srgbClr val="336699"/>
                </a:solidFill>
                <a:latin typeface="Arial" charset="0"/>
                <a:ea typeface="ＭＳ Ｐゴシック" charset="0"/>
                <a:cs typeface="Arial" charset="0"/>
              </a:rPr>
              <a:t>of Candidate</a:t>
            </a:r>
          </a:p>
          <a:p>
            <a:pPr algn="ctr">
              <a:lnSpc>
                <a:spcPct val="150000"/>
              </a:lnSpc>
              <a:defRPr/>
            </a:pPr>
            <a:r>
              <a:rPr lang="en-US" sz="2000" b="1">
                <a:solidFill>
                  <a:srgbClr val="336699"/>
                </a:solidFill>
                <a:latin typeface="Arial" charset="0"/>
                <a:ea typeface="ＭＳ Ｐゴシック" charset="0"/>
                <a:cs typeface="Arial" charset="0"/>
              </a:rPr>
              <a:t>Targets</a:t>
            </a:r>
          </a:p>
        </p:txBody>
      </p:sp>
      <p:sp>
        <p:nvSpPr>
          <p:cNvPr id="757763" name="AutoShape 3">
            <a:extLst>
              <a:ext uri="{FF2B5EF4-FFF2-40B4-BE49-F238E27FC236}">
                <a16:creationId xmlns:a16="http://schemas.microsoft.com/office/drawing/2014/main" id="{65858274-5B1B-79FB-BD25-433D81BB820F}"/>
              </a:ext>
            </a:extLst>
          </p:cNvPr>
          <p:cNvSpPr>
            <a:spLocks noChangeArrowheads="1"/>
          </p:cNvSpPr>
          <p:nvPr/>
        </p:nvSpPr>
        <p:spPr bwMode="auto">
          <a:xfrm>
            <a:off x="2057400" y="2209800"/>
            <a:ext cx="2209800" cy="990600"/>
          </a:xfrm>
          <a:prstGeom prst="notchedRightArrow">
            <a:avLst>
              <a:gd name="adj1" fmla="val 50000"/>
              <a:gd name="adj2" fmla="val 55769"/>
            </a:avLst>
          </a:prstGeom>
          <a:solidFill>
            <a:schemeClr val="bg1">
              <a:alpha val="58000"/>
            </a:schemeClr>
          </a:solidFill>
          <a:ln w="9525">
            <a:solidFill>
              <a:schemeClr val="bg2"/>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defRPr/>
            </a:pPr>
            <a:r>
              <a:rPr lang="en-US" sz="1800" b="1">
                <a:solidFill>
                  <a:srgbClr val="336699"/>
                </a:solidFill>
                <a:latin typeface="Arial" charset="0"/>
                <a:ea typeface="ＭＳ Ｐゴシック" charset="0"/>
                <a:cs typeface="Arial" charset="0"/>
              </a:rPr>
              <a:t>    </a:t>
            </a:r>
            <a:r>
              <a:rPr lang="en-US" b="1">
                <a:solidFill>
                  <a:srgbClr val="336699"/>
                </a:solidFill>
                <a:latin typeface="Arial" charset="0"/>
                <a:ea typeface="ＭＳ Ｐゴシック" charset="0"/>
                <a:cs typeface="Arial" charset="0"/>
              </a:rPr>
              <a:t>Viral vectors,</a:t>
            </a:r>
          </a:p>
          <a:p>
            <a:pPr algn="ctr">
              <a:defRPr/>
            </a:pPr>
            <a:r>
              <a:rPr lang="en-US" b="1">
                <a:solidFill>
                  <a:srgbClr val="336699"/>
                </a:solidFill>
                <a:latin typeface="Arial" charset="0"/>
                <a:ea typeface="ＭＳ Ｐゴシック" charset="0"/>
                <a:cs typeface="Arial" charset="0"/>
              </a:rPr>
              <a:t>ASO, RNAi</a:t>
            </a:r>
          </a:p>
        </p:txBody>
      </p:sp>
      <p:sp>
        <p:nvSpPr>
          <p:cNvPr id="757764" name="AutoShape 4">
            <a:extLst>
              <a:ext uri="{FF2B5EF4-FFF2-40B4-BE49-F238E27FC236}">
                <a16:creationId xmlns:a16="http://schemas.microsoft.com/office/drawing/2014/main" id="{0DDFC71B-3901-EF4D-842A-1F7923ABC9E5}"/>
              </a:ext>
            </a:extLst>
          </p:cNvPr>
          <p:cNvSpPr>
            <a:spLocks noChangeArrowheads="1"/>
          </p:cNvSpPr>
          <p:nvPr/>
        </p:nvSpPr>
        <p:spPr bwMode="auto">
          <a:xfrm>
            <a:off x="2057400" y="1219200"/>
            <a:ext cx="2209800" cy="914400"/>
          </a:xfrm>
          <a:prstGeom prst="notchedRightArrow">
            <a:avLst>
              <a:gd name="adj1" fmla="val 50000"/>
              <a:gd name="adj2" fmla="val 60417"/>
            </a:avLst>
          </a:prstGeom>
          <a:solidFill>
            <a:schemeClr val="bg1"/>
          </a:solidFill>
          <a:ln w="9525">
            <a:solidFill>
              <a:schemeClr val="bg2"/>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cs typeface="Arial" charset="0"/>
            </a:endParaRPr>
          </a:p>
        </p:txBody>
      </p:sp>
      <p:sp>
        <p:nvSpPr>
          <p:cNvPr id="757765" name="Text Box 5">
            <a:extLst>
              <a:ext uri="{FF2B5EF4-FFF2-40B4-BE49-F238E27FC236}">
                <a16:creationId xmlns:a16="http://schemas.microsoft.com/office/drawing/2014/main" id="{5F095FA1-EB61-C982-D0A1-F9BA1810715F}"/>
              </a:ext>
            </a:extLst>
          </p:cNvPr>
          <p:cNvSpPr txBox="1">
            <a:spLocks noChangeArrowheads="1"/>
          </p:cNvSpPr>
          <p:nvPr/>
        </p:nvSpPr>
        <p:spPr bwMode="auto">
          <a:xfrm>
            <a:off x="2819400" y="1547813"/>
            <a:ext cx="546100" cy="336550"/>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rgbClr val="CC99FF"/>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b="1">
                <a:solidFill>
                  <a:srgbClr val="336699"/>
                </a:solidFill>
                <a:latin typeface="Arial" charset="0"/>
                <a:ea typeface="ＭＳ Ｐゴシック" charset="0"/>
                <a:cs typeface="Arial" charset="0"/>
              </a:rPr>
              <a:t>KO</a:t>
            </a:r>
            <a:r>
              <a:rPr lang="en-US" b="1">
                <a:solidFill>
                  <a:schemeClr val="accent2"/>
                </a:solidFill>
                <a:latin typeface="Arial" charset="0"/>
                <a:ea typeface="ＭＳ Ｐゴシック" charset="0"/>
                <a:cs typeface="Arial" charset="0"/>
              </a:rPr>
              <a:t> </a:t>
            </a:r>
          </a:p>
        </p:txBody>
      </p:sp>
      <p:sp>
        <p:nvSpPr>
          <p:cNvPr id="757766" name="Text Box 6">
            <a:extLst>
              <a:ext uri="{FF2B5EF4-FFF2-40B4-BE49-F238E27FC236}">
                <a16:creationId xmlns:a16="http://schemas.microsoft.com/office/drawing/2014/main" id="{06792464-9072-E6CD-1DA4-931A10DB4DF9}"/>
              </a:ext>
            </a:extLst>
          </p:cNvPr>
          <p:cNvSpPr txBox="1">
            <a:spLocks noChangeArrowheads="1"/>
          </p:cNvSpPr>
          <p:nvPr/>
        </p:nvSpPr>
        <p:spPr bwMode="auto">
          <a:xfrm>
            <a:off x="4343400" y="1395413"/>
            <a:ext cx="3716338" cy="52546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spcBef>
                <a:spcPct val="15000"/>
              </a:spcBef>
              <a:spcAft>
                <a:spcPct val="15000"/>
              </a:spcAft>
              <a:buFontTx/>
              <a:buChar char="•"/>
              <a:defRPr/>
            </a:pPr>
            <a:r>
              <a:rPr lang="en-US">
                <a:solidFill>
                  <a:srgbClr val="292929"/>
                </a:solidFill>
                <a:latin typeface="Arial" charset="0"/>
                <a:ea typeface="ＭＳ Ｐゴシック" charset="0"/>
                <a:cs typeface="Arial" charset="0"/>
              </a:rPr>
              <a:t> License in KO</a:t>
            </a:r>
          </a:p>
          <a:p>
            <a:pPr>
              <a:spcBef>
                <a:spcPct val="15000"/>
              </a:spcBef>
              <a:spcAft>
                <a:spcPct val="15000"/>
              </a:spcAft>
              <a:buFontTx/>
              <a:buChar char="•"/>
              <a:defRPr/>
            </a:pPr>
            <a:r>
              <a:rPr lang="en-US">
                <a:solidFill>
                  <a:srgbClr val="292929"/>
                </a:solidFill>
                <a:latin typeface="Arial" charset="0"/>
                <a:ea typeface="ＭＳ Ｐゴシック" charset="0"/>
                <a:cs typeface="Arial" charset="0"/>
              </a:rPr>
              <a:t> MCI and Deltagen</a:t>
            </a:r>
          </a:p>
          <a:p>
            <a:pPr>
              <a:spcBef>
                <a:spcPct val="15000"/>
              </a:spcBef>
              <a:spcAft>
                <a:spcPct val="15000"/>
              </a:spcAft>
              <a:buFontTx/>
              <a:buChar char="•"/>
              <a:defRPr/>
            </a:pPr>
            <a:endParaRPr lang="en-US">
              <a:solidFill>
                <a:srgbClr val="292929"/>
              </a:solidFill>
              <a:latin typeface="Arial" charset="0"/>
              <a:ea typeface="ＭＳ Ｐゴシック" charset="0"/>
              <a:cs typeface="Arial" charset="0"/>
            </a:endParaRPr>
          </a:p>
          <a:p>
            <a:pPr>
              <a:spcBef>
                <a:spcPct val="15000"/>
              </a:spcBef>
              <a:spcAft>
                <a:spcPct val="15000"/>
              </a:spcAft>
              <a:buFontTx/>
              <a:buChar char="•"/>
              <a:defRPr/>
            </a:pPr>
            <a:r>
              <a:rPr lang="en-US">
                <a:solidFill>
                  <a:srgbClr val="292929"/>
                </a:solidFill>
                <a:latin typeface="Arial" charset="0"/>
                <a:ea typeface="ＭＳ Ｐゴシック" charset="0"/>
                <a:cs typeface="Arial" charset="0"/>
              </a:rPr>
              <a:t> Systemic or CNS targeting</a:t>
            </a:r>
          </a:p>
          <a:p>
            <a:pPr>
              <a:spcBef>
                <a:spcPct val="15000"/>
              </a:spcBef>
              <a:spcAft>
                <a:spcPct val="15000"/>
              </a:spcAft>
              <a:buFontTx/>
              <a:buChar char="•"/>
              <a:defRPr/>
            </a:pPr>
            <a:r>
              <a:rPr lang="en-US">
                <a:solidFill>
                  <a:srgbClr val="292929"/>
                </a:solidFill>
                <a:latin typeface="Arial" charset="0"/>
                <a:ea typeface="ＭＳ Ｐゴシック" charset="0"/>
                <a:cs typeface="Arial" charset="0"/>
              </a:rPr>
              <a:t> Germline RNAi </a:t>
            </a:r>
          </a:p>
          <a:p>
            <a:pPr>
              <a:spcBef>
                <a:spcPct val="15000"/>
              </a:spcBef>
              <a:spcAft>
                <a:spcPct val="15000"/>
              </a:spcAft>
              <a:buFontTx/>
              <a:buChar char="•"/>
              <a:defRPr/>
            </a:pPr>
            <a:r>
              <a:rPr lang="en-US">
                <a:solidFill>
                  <a:srgbClr val="292929"/>
                </a:solidFill>
                <a:latin typeface="Arial" charset="0"/>
                <a:ea typeface="ＭＳ Ｐゴシック" charset="0"/>
                <a:cs typeface="Arial" charset="0"/>
              </a:rPr>
              <a:t> Sirna</a:t>
            </a:r>
          </a:p>
          <a:p>
            <a:pPr>
              <a:spcBef>
                <a:spcPct val="15000"/>
              </a:spcBef>
              <a:spcAft>
                <a:spcPct val="15000"/>
              </a:spcAft>
              <a:buFontTx/>
              <a:buChar char="•"/>
              <a:defRPr/>
            </a:pPr>
            <a:endParaRPr lang="en-US" sz="1200">
              <a:solidFill>
                <a:srgbClr val="292929"/>
              </a:solidFill>
              <a:latin typeface="Arial" charset="0"/>
              <a:ea typeface="ＭＳ Ｐゴシック" charset="0"/>
              <a:cs typeface="Arial" charset="0"/>
            </a:endParaRPr>
          </a:p>
          <a:p>
            <a:pPr>
              <a:spcBef>
                <a:spcPct val="15000"/>
              </a:spcBef>
              <a:spcAft>
                <a:spcPct val="15000"/>
              </a:spcAft>
              <a:buFontTx/>
              <a:buChar char="•"/>
              <a:defRPr/>
            </a:pPr>
            <a:r>
              <a:rPr lang="en-US">
                <a:solidFill>
                  <a:srgbClr val="292929"/>
                </a:solidFill>
                <a:latin typeface="Arial" charset="0"/>
                <a:ea typeface="ＭＳ Ｐゴシック" charset="0"/>
                <a:cs typeface="Arial" charset="0"/>
              </a:rPr>
              <a:t> Existing med chem compounds</a:t>
            </a:r>
          </a:p>
          <a:p>
            <a:pPr>
              <a:spcBef>
                <a:spcPct val="15000"/>
              </a:spcBef>
              <a:spcAft>
                <a:spcPct val="15000"/>
              </a:spcAft>
              <a:buFontTx/>
              <a:buChar char="•"/>
              <a:defRPr/>
            </a:pPr>
            <a:r>
              <a:rPr lang="en-US">
                <a:solidFill>
                  <a:srgbClr val="292929"/>
                </a:solidFill>
                <a:latin typeface="Arial" charset="0"/>
                <a:ea typeface="ＭＳ Ｐゴシック" charset="0"/>
                <a:cs typeface="Arial" charset="0"/>
              </a:rPr>
              <a:t> Peptides/proteins</a:t>
            </a:r>
          </a:p>
          <a:p>
            <a:pPr>
              <a:spcBef>
                <a:spcPct val="15000"/>
              </a:spcBef>
              <a:spcAft>
                <a:spcPct val="15000"/>
              </a:spcAft>
              <a:buFontTx/>
              <a:buChar char="•"/>
              <a:defRPr/>
            </a:pPr>
            <a:r>
              <a:rPr lang="en-US">
                <a:solidFill>
                  <a:srgbClr val="292929"/>
                </a:solidFill>
                <a:latin typeface="Arial" charset="0"/>
                <a:ea typeface="ＭＳ Ｐゴシック" charset="0"/>
                <a:cs typeface="Arial" charset="0"/>
              </a:rPr>
              <a:t>  Exploratory chemistry / patent cmpds</a:t>
            </a:r>
          </a:p>
          <a:p>
            <a:pPr>
              <a:spcBef>
                <a:spcPct val="15000"/>
              </a:spcBef>
              <a:spcAft>
                <a:spcPct val="15000"/>
              </a:spcAft>
              <a:buFontTx/>
              <a:buChar char="•"/>
              <a:defRPr/>
            </a:pPr>
            <a:endParaRPr lang="en-US" sz="1200">
              <a:solidFill>
                <a:srgbClr val="292929"/>
              </a:solidFill>
              <a:latin typeface="Arial" charset="0"/>
              <a:ea typeface="ＭＳ Ｐゴシック" charset="0"/>
              <a:cs typeface="Arial" charset="0"/>
            </a:endParaRPr>
          </a:p>
          <a:p>
            <a:pPr>
              <a:spcBef>
                <a:spcPct val="15000"/>
              </a:spcBef>
              <a:spcAft>
                <a:spcPct val="15000"/>
              </a:spcAft>
              <a:buFontTx/>
              <a:buChar char="•"/>
              <a:defRPr/>
            </a:pPr>
            <a:r>
              <a:rPr lang="en-US">
                <a:solidFill>
                  <a:srgbClr val="292929"/>
                </a:solidFill>
                <a:latin typeface="Arial" charset="0"/>
                <a:ea typeface="ＭＳ Ｐゴシック" charset="0"/>
                <a:cs typeface="Arial" charset="0"/>
              </a:rPr>
              <a:t> mAbs against surface proteins</a:t>
            </a:r>
          </a:p>
          <a:p>
            <a:pPr>
              <a:spcBef>
                <a:spcPct val="15000"/>
              </a:spcBef>
              <a:spcAft>
                <a:spcPct val="15000"/>
              </a:spcAft>
              <a:defRPr/>
            </a:pPr>
            <a:r>
              <a:rPr lang="en-US">
                <a:solidFill>
                  <a:srgbClr val="292929"/>
                </a:solidFill>
                <a:latin typeface="Arial" charset="0"/>
                <a:ea typeface="ＭＳ Ｐゴシック" charset="0"/>
                <a:cs typeface="Arial" charset="0"/>
              </a:rPr>
              <a:t>   </a:t>
            </a:r>
          </a:p>
          <a:p>
            <a:pPr>
              <a:spcBef>
                <a:spcPct val="15000"/>
              </a:spcBef>
              <a:spcAft>
                <a:spcPct val="15000"/>
              </a:spcAft>
              <a:defRPr/>
            </a:pPr>
            <a:endParaRPr lang="en-US">
              <a:solidFill>
                <a:srgbClr val="292929"/>
              </a:solidFill>
              <a:latin typeface="Arial" charset="0"/>
              <a:ea typeface="ＭＳ Ｐゴシック" charset="0"/>
              <a:cs typeface="Arial" charset="0"/>
            </a:endParaRPr>
          </a:p>
          <a:p>
            <a:pPr>
              <a:spcBef>
                <a:spcPct val="15000"/>
              </a:spcBef>
              <a:spcAft>
                <a:spcPct val="15000"/>
              </a:spcAft>
              <a:buFontTx/>
              <a:buChar char="•"/>
              <a:defRPr/>
            </a:pPr>
            <a:r>
              <a:rPr lang="en-US">
                <a:solidFill>
                  <a:srgbClr val="292929"/>
                </a:solidFill>
                <a:latin typeface="Arial" charset="0"/>
                <a:ea typeface="ＭＳ Ｐゴシック" charset="0"/>
                <a:cs typeface="Arial" charset="0"/>
              </a:rPr>
              <a:t> Academic</a:t>
            </a:r>
          </a:p>
          <a:p>
            <a:pPr>
              <a:spcBef>
                <a:spcPct val="15000"/>
              </a:spcBef>
              <a:spcAft>
                <a:spcPct val="15000"/>
              </a:spcAft>
              <a:buFontTx/>
              <a:buChar char="•"/>
              <a:defRPr/>
            </a:pPr>
            <a:r>
              <a:rPr lang="en-US">
                <a:solidFill>
                  <a:srgbClr val="292929"/>
                </a:solidFill>
                <a:latin typeface="Arial" charset="0"/>
                <a:ea typeface="ＭＳ Ｐゴシック" charset="0"/>
                <a:cs typeface="Arial" charset="0"/>
              </a:rPr>
              <a:t> Biotech</a:t>
            </a:r>
          </a:p>
          <a:p>
            <a:pPr>
              <a:spcBef>
                <a:spcPct val="15000"/>
              </a:spcBef>
              <a:spcAft>
                <a:spcPct val="15000"/>
              </a:spcAft>
              <a:defRPr/>
            </a:pPr>
            <a:endParaRPr lang="en-US">
              <a:solidFill>
                <a:srgbClr val="292929"/>
              </a:solidFill>
              <a:latin typeface="Arial" charset="0"/>
              <a:ea typeface="ＭＳ Ｐゴシック" charset="0"/>
              <a:cs typeface="Arial" charset="0"/>
            </a:endParaRPr>
          </a:p>
        </p:txBody>
      </p:sp>
      <p:sp>
        <p:nvSpPr>
          <p:cNvPr id="757767" name="AutoShape 7">
            <a:extLst>
              <a:ext uri="{FF2B5EF4-FFF2-40B4-BE49-F238E27FC236}">
                <a16:creationId xmlns:a16="http://schemas.microsoft.com/office/drawing/2014/main" id="{1D513F5D-9E97-ABF7-2EB2-728D678AF5D9}"/>
              </a:ext>
            </a:extLst>
          </p:cNvPr>
          <p:cNvSpPr>
            <a:spLocks noChangeArrowheads="1"/>
          </p:cNvSpPr>
          <p:nvPr/>
        </p:nvSpPr>
        <p:spPr bwMode="auto">
          <a:xfrm>
            <a:off x="2057400" y="3352800"/>
            <a:ext cx="2209800" cy="914400"/>
          </a:xfrm>
          <a:prstGeom prst="notchedRightArrow">
            <a:avLst>
              <a:gd name="adj1" fmla="val 50000"/>
              <a:gd name="adj2" fmla="val 60417"/>
            </a:avLst>
          </a:prstGeom>
          <a:solidFill>
            <a:schemeClr val="bg1"/>
          </a:solidFill>
          <a:ln w="9525">
            <a:solidFill>
              <a:schemeClr val="bg2"/>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defRPr/>
            </a:pPr>
            <a:r>
              <a:rPr lang="en-US" sz="1800" b="1">
                <a:solidFill>
                  <a:srgbClr val="336699"/>
                </a:solidFill>
                <a:latin typeface="Arial" charset="0"/>
                <a:ea typeface="ＭＳ Ｐゴシック" charset="0"/>
                <a:cs typeface="Arial" charset="0"/>
              </a:rPr>
              <a:t> </a:t>
            </a:r>
            <a:r>
              <a:rPr lang="en-US" b="1">
                <a:solidFill>
                  <a:srgbClr val="336699"/>
                </a:solidFill>
                <a:latin typeface="Arial" charset="0"/>
                <a:ea typeface="ＭＳ Ｐゴシック" charset="0"/>
                <a:cs typeface="Arial" charset="0"/>
              </a:rPr>
              <a:t>Pharmacology</a:t>
            </a:r>
          </a:p>
        </p:txBody>
      </p:sp>
      <p:sp>
        <p:nvSpPr>
          <p:cNvPr id="757768" name="AutoShape 8">
            <a:extLst>
              <a:ext uri="{FF2B5EF4-FFF2-40B4-BE49-F238E27FC236}">
                <a16:creationId xmlns:a16="http://schemas.microsoft.com/office/drawing/2014/main" id="{2A246A06-1A27-FEDF-83DB-1F7392C59CD5}"/>
              </a:ext>
            </a:extLst>
          </p:cNvPr>
          <p:cNvSpPr>
            <a:spLocks noChangeArrowheads="1"/>
          </p:cNvSpPr>
          <p:nvPr/>
        </p:nvSpPr>
        <p:spPr bwMode="auto">
          <a:xfrm>
            <a:off x="2057400" y="4391025"/>
            <a:ext cx="2209800" cy="914400"/>
          </a:xfrm>
          <a:prstGeom prst="notchedRightArrow">
            <a:avLst>
              <a:gd name="adj1" fmla="val 50000"/>
              <a:gd name="adj2" fmla="val 60417"/>
            </a:avLst>
          </a:prstGeom>
          <a:solidFill>
            <a:schemeClr val="bg1"/>
          </a:solidFill>
          <a:ln w="9525">
            <a:solidFill>
              <a:schemeClr val="bg2"/>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defRPr/>
            </a:pPr>
            <a:r>
              <a:rPr lang="en-US" b="1">
                <a:solidFill>
                  <a:srgbClr val="336699"/>
                </a:solidFill>
                <a:latin typeface="Arial" charset="0"/>
                <a:ea typeface="ＭＳ Ｐゴシック" charset="0"/>
                <a:cs typeface="Arial" charset="0"/>
              </a:rPr>
              <a:t>Antibodies</a:t>
            </a:r>
          </a:p>
        </p:txBody>
      </p:sp>
      <p:sp>
        <p:nvSpPr>
          <p:cNvPr id="757769" name="AutoShape 9">
            <a:extLst>
              <a:ext uri="{FF2B5EF4-FFF2-40B4-BE49-F238E27FC236}">
                <a16:creationId xmlns:a16="http://schemas.microsoft.com/office/drawing/2014/main" id="{C2C13BE8-5A3E-4533-9920-301B4C2CE225}"/>
              </a:ext>
            </a:extLst>
          </p:cNvPr>
          <p:cNvSpPr>
            <a:spLocks noChangeArrowheads="1"/>
          </p:cNvSpPr>
          <p:nvPr/>
        </p:nvSpPr>
        <p:spPr bwMode="auto">
          <a:xfrm>
            <a:off x="2057400" y="5457825"/>
            <a:ext cx="2209800" cy="914400"/>
          </a:xfrm>
          <a:prstGeom prst="notchedRightArrow">
            <a:avLst>
              <a:gd name="adj1" fmla="val 50000"/>
              <a:gd name="adj2" fmla="val 60417"/>
            </a:avLst>
          </a:prstGeom>
          <a:solidFill>
            <a:schemeClr val="bg1"/>
          </a:solidFill>
          <a:ln w="9525">
            <a:solidFill>
              <a:schemeClr val="bg2"/>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defRPr/>
            </a:pPr>
            <a:r>
              <a:rPr lang="en-US" b="1">
                <a:solidFill>
                  <a:srgbClr val="336699"/>
                </a:solidFill>
                <a:latin typeface="Arial" charset="0"/>
                <a:ea typeface="ＭＳ Ｐゴシック" charset="0"/>
                <a:cs typeface="Arial" charset="0"/>
              </a:rPr>
              <a:t>External </a:t>
            </a:r>
          </a:p>
          <a:p>
            <a:pPr algn="ctr">
              <a:defRPr/>
            </a:pPr>
            <a:r>
              <a:rPr lang="en-US" b="1">
                <a:solidFill>
                  <a:srgbClr val="336699"/>
                </a:solidFill>
                <a:latin typeface="Arial" charset="0"/>
                <a:ea typeface="ＭＳ Ｐゴシック" charset="0"/>
                <a:cs typeface="Arial" charset="0"/>
              </a:rPr>
              <a:t>collaborations</a:t>
            </a:r>
          </a:p>
        </p:txBody>
      </p:sp>
      <p:sp>
        <p:nvSpPr>
          <p:cNvPr id="757770" name="Text Box 10">
            <a:extLst>
              <a:ext uri="{FF2B5EF4-FFF2-40B4-BE49-F238E27FC236}">
                <a16:creationId xmlns:a16="http://schemas.microsoft.com/office/drawing/2014/main" id="{ECC7DF2C-772C-01D9-137F-9625B4518ED9}"/>
              </a:ext>
            </a:extLst>
          </p:cNvPr>
          <p:cNvSpPr txBox="1">
            <a:spLocks noChangeArrowheads="1"/>
          </p:cNvSpPr>
          <p:nvPr/>
        </p:nvSpPr>
        <p:spPr bwMode="auto">
          <a:xfrm>
            <a:off x="481013" y="304800"/>
            <a:ext cx="8429625" cy="5191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defRPr/>
            </a:pPr>
            <a:r>
              <a:rPr lang="en-US" sz="2800" b="1">
                <a:solidFill>
                  <a:schemeClr val="bg1"/>
                </a:solidFill>
                <a:latin typeface="Arial" charset="0"/>
                <a:ea typeface="ＭＳ Ｐゴシック" charset="0"/>
                <a:cs typeface="Arial" charset="0"/>
              </a:rPr>
              <a:t>Approaches to Target Validation</a:t>
            </a:r>
          </a:p>
        </p:txBody>
      </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4018" name="AutoShape 2">
            <a:extLst>
              <a:ext uri="{FF2B5EF4-FFF2-40B4-BE49-F238E27FC236}">
                <a16:creationId xmlns:a16="http://schemas.microsoft.com/office/drawing/2014/main" id="{A6D62AB4-B1FC-F663-D156-23FAC1637628}"/>
              </a:ext>
            </a:extLst>
          </p:cNvPr>
          <p:cNvSpPr>
            <a:spLocks noChangeArrowheads="1"/>
          </p:cNvSpPr>
          <p:nvPr/>
        </p:nvSpPr>
        <p:spPr bwMode="auto">
          <a:xfrm>
            <a:off x="3600450" y="3054350"/>
            <a:ext cx="1581150" cy="1390650"/>
          </a:xfrm>
          <a:prstGeom prst="hexagon">
            <a:avLst>
              <a:gd name="adj" fmla="val 28425"/>
              <a:gd name="vf" fmla="val 115470"/>
            </a:avLst>
          </a:prstGeom>
          <a:gradFill rotWithShape="1">
            <a:gsLst>
              <a:gs pos="0">
                <a:srgbClr val="CCCCFF"/>
              </a:gs>
              <a:gs pos="50000">
                <a:srgbClr val="CCCCFF">
                  <a:gamma/>
                  <a:tint val="47451"/>
                  <a:invGamma/>
                </a:srgbClr>
              </a:gs>
              <a:gs pos="100000">
                <a:srgbClr val="CCCCFF"/>
              </a:gs>
            </a:gsLst>
            <a:lin ang="5400000" scaled="1"/>
          </a:gradFill>
          <a:ln w="12700">
            <a:solidFill>
              <a:schemeClr val="hlink"/>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eaLnBrk="0" hangingPunct="0">
              <a:defRPr/>
            </a:pPr>
            <a:endParaRPr lang="en-US" sz="1800">
              <a:solidFill>
                <a:schemeClr val="tx1"/>
              </a:solidFill>
              <a:latin typeface="Times New Roman" charset="0"/>
              <a:ea typeface="ＭＳ Ｐゴシック" charset="0"/>
              <a:cs typeface="Arial" charset="0"/>
            </a:endParaRPr>
          </a:p>
        </p:txBody>
      </p:sp>
      <p:sp>
        <p:nvSpPr>
          <p:cNvPr id="854019" name="Rectangle 3">
            <a:extLst>
              <a:ext uri="{FF2B5EF4-FFF2-40B4-BE49-F238E27FC236}">
                <a16:creationId xmlns:a16="http://schemas.microsoft.com/office/drawing/2014/main" id="{45D2BB1E-E4A0-7591-6794-E681202CFC75}"/>
              </a:ext>
            </a:extLst>
          </p:cNvPr>
          <p:cNvSpPr>
            <a:spLocks noGrp="1" noChangeArrowheads="1"/>
          </p:cNvSpPr>
          <p:nvPr>
            <p:ph type="title"/>
          </p:nvPr>
        </p:nvSpPr>
        <p:spPr>
          <a:xfrm>
            <a:off x="238125" y="193675"/>
            <a:ext cx="8763000" cy="669925"/>
          </a:xfr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FAA26D3D-D897-4be2-8F04-BA451C77F1D7}">
              <ma14:placeholderFlag xmlns:ma14="http://schemas.microsoft.com/office/mac/drawingml/2011/main" xmlns="" val="1"/>
            </a:ext>
          </a:extLst>
        </p:spPr>
        <p:txBody>
          <a:bodyPr/>
          <a:lstStyle/>
          <a:p>
            <a:pPr>
              <a:defRPr/>
            </a:pPr>
            <a:r>
              <a:rPr lang="en-US">
                <a:cs typeface="+mj-cs"/>
              </a:rPr>
              <a:t>New Target Validation</a:t>
            </a:r>
          </a:p>
        </p:txBody>
      </p:sp>
      <p:sp>
        <p:nvSpPr>
          <p:cNvPr id="854020" name="AutoShape 4">
            <a:extLst>
              <a:ext uri="{FF2B5EF4-FFF2-40B4-BE49-F238E27FC236}">
                <a16:creationId xmlns:a16="http://schemas.microsoft.com/office/drawing/2014/main" id="{F313399E-83F9-0750-D893-168F17F16064}"/>
              </a:ext>
            </a:extLst>
          </p:cNvPr>
          <p:cNvSpPr>
            <a:spLocks noChangeArrowheads="1"/>
          </p:cNvSpPr>
          <p:nvPr/>
        </p:nvSpPr>
        <p:spPr bwMode="auto">
          <a:xfrm>
            <a:off x="2362200" y="2330450"/>
            <a:ext cx="1581150" cy="1390650"/>
          </a:xfrm>
          <a:prstGeom prst="hexagon">
            <a:avLst>
              <a:gd name="adj" fmla="val 28425"/>
              <a:gd name="vf" fmla="val 115470"/>
            </a:avLst>
          </a:prstGeom>
          <a:gradFill rotWithShape="1">
            <a:gsLst>
              <a:gs pos="0">
                <a:srgbClr val="FFFFCC">
                  <a:alpha val="81000"/>
                </a:srgbClr>
              </a:gs>
              <a:gs pos="50000">
                <a:srgbClr val="FFFFCC">
                  <a:gamma/>
                  <a:tint val="50980"/>
                  <a:invGamma/>
                  <a:alpha val="78000"/>
                </a:srgbClr>
              </a:gs>
              <a:gs pos="100000">
                <a:srgbClr val="FFFFCC">
                  <a:alpha val="81000"/>
                </a:srgbClr>
              </a:gs>
            </a:gsLst>
            <a:lin ang="5400000" scaled="1"/>
          </a:gradFill>
          <a:ln w="12700">
            <a:solidFill>
              <a:schemeClr val="accent2"/>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eaLnBrk="0" hangingPunct="0">
              <a:defRPr/>
            </a:pPr>
            <a:endParaRPr lang="en-US" sz="1800">
              <a:solidFill>
                <a:schemeClr val="tx1"/>
              </a:solidFill>
              <a:latin typeface="Times New Roman" charset="0"/>
              <a:ea typeface="ＭＳ Ｐゴシック" charset="0"/>
              <a:cs typeface="Arial" charset="0"/>
            </a:endParaRPr>
          </a:p>
        </p:txBody>
      </p:sp>
      <p:sp>
        <p:nvSpPr>
          <p:cNvPr id="854021" name="AutoShape 5">
            <a:extLst>
              <a:ext uri="{FF2B5EF4-FFF2-40B4-BE49-F238E27FC236}">
                <a16:creationId xmlns:a16="http://schemas.microsoft.com/office/drawing/2014/main" id="{DADEDD7C-0EC5-F23B-BA27-1217A6EFE79A}"/>
              </a:ext>
            </a:extLst>
          </p:cNvPr>
          <p:cNvSpPr>
            <a:spLocks noChangeArrowheads="1"/>
          </p:cNvSpPr>
          <p:nvPr/>
        </p:nvSpPr>
        <p:spPr bwMode="auto">
          <a:xfrm>
            <a:off x="3581400" y="1606550"/>
            <a:ext cx="1581150" cy="1390650"/>
          </a:xfrm>
          <a:prstGeom prst="hexagon">
            <a:avLst>
              <a:gd name="adj" fmla="val 28425"/>
              <a:gd name="vf" fmla="val 115470"/>
            </a:avLst>
          </a:prstGeom>
          <a:gradFill rotWithShape="1">
            <a:gsLst>
              <a:gs pos="0">
                <a:srgbClr val="FFFFCC">
                  <a:alpha val="81000"/>
                </a:srgbClr>
              </a:gs>
              <a:gs pos="50000">
                <a:srgbClr val="FFFFCC">
                  <a:gamma/>
                  <a:tint val="50980"/>
                  <a:invGamma/>
                  <a:alpha val="78000"/>
                </a:srgbClr>
              </a:gs>
              <a:gs pos="100000">
                <a:srgbClr val="FFFFCC">
                  <a:alpha val="81000"/>
                </a:srgbClr>
              </a:gs>
            </a:gsLst>
            <a:lin ang="5400000" scaled="1"/>
          </a:gradFill>
          <a:ln w="12700">
            <a:solidFill>
              <a:schemeClr val="accent2"/>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cs typeface="Arial" charset="0"/>
            </a:endParaRPr>
          </a:p>
        </p:txBody>
      </p:sp>
      <p:sp>
        <p:nvSpPr>
          <p:cNvPr id="854022" name="AutoShape 6">
            <a:extLst>
              <a:ext uri="{FF2B5EF4-FFF2-40B4-BE49-F238E27FC236}">
                <a16:creationId xmlns:a16="http://schemas.microsoft.com/office/drawing/2014/main" id="{550E172F-6069-4281-2D21-FBC5F65F5F20}"/>
              </a:ext>
            </a:extLst>
          </p:cNvPr>
          <p:cNvSpPr>
            <a:spLocks noChangeArrowheads="1"/>
          </p:cNvSpPr>
          <p:nvPr/>
        </p:nvSpPr>
        <p:spPr bwMode="auto">
          <a:xfrm>
            <a:off x="4819650" y="2311400"/>
            <a:ext cx="1581150" cy="1390650"/>
          </a:xfrm>
          <a:prstGeom prst="hexagon">
            <a:avLst>
              <a:gd name="adj" fmla="val 28425"/>
              <a:gd name="vf" fmla="val 115470"/>
            </a:avLst>
          </a:prstGeom>
          <a:gradFill rotWithShape="1">
            <a:gsLst>
              <a:gs pos="0">
                <a:srgbClr val="FFFFCC">
                  <a:alpha val="81000"/>
                </a:srgbClr>
              </a:gs>
              <a:gs pos="50000">
                <a:srgbClr val="FFFFCC">
                  <a:gamma/>
                  <a:tint val="50980"/>
                  <a:invGamma/>
                  <a:alpha val="78000"/>
                </a:srgbClr>
              </a:gs>
              <a:gs pos="100000">
                <a:srgbClr val="FFFFCC">
                  <a:alpha val="81000"/>
                </a:srgbClr>
              </a:gs>
            </a:gsLst>
            <a:lin ang="5400000" scaled="1"/>
          </a:gradFill>
          <a:ln w="12700">
            <a:solidFill>
              <a:schemeClr val="accent2"/>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eaLnBrk="0" hangingPunct="0">
              <a:defRPr/>
            </a:pPr>
            <a:r>
              <a:rPr lang="en-US" sz="1800" dirty="0">
                <a:solidFill>
                  <a:srgbClr val="D9D9FF"/>
                </a:solidFill>
                <a:latin typeface="Arial" charset="0"/>
                <a:ea typeface="ＭＳ Ｐゴシック" charset="0"/>
                <a:cs typeface="Arial" charset="0"/>
              </a:rPr>
              <a:t>Mouse </a:t>
            </a:r>
          </a:p>
          <a:p>
            <a:pPr algn="ctr" eaLnBrk="0" hangingPunct="0">
              <a:defRPr/>
            </a:pPr>
            <a:r>
              <a:rPr lang="en-US" sz="1800" dirty="0">
                <a:solidFill>
                  <a:srgbClr val="D9D9FF"/>
                </a:solidFill>
                <a:latin typeface="Arial" charset="0"/>
                <a:ea typeface="ＭＳ Ｐゴシック" charset="0"/>
                <a:cs typeface="Arial" charset="0"/>
              </a:rPr>
              <a:t>Genetics </a:t>
            </a:r>
          </a:p>
        </p:txBody>
      </p:sp>
      <p:sp>
        <p:nvSpPr>
          <p:cNvPr id="854023" name="AutoShape 7">
            <a:extLst>
              <a:ext uri="{FF2B5EF4-FFF2-40B4-BE49-F238E27FC236}">
                <a16:creationId xmlns:a16="http://schemas.microsoft.com/office/drawing/2014/main" id="{5EE87E33-B4BF-A64D-582A-9EFA138A9610}"/>
              </a:ext>
            </a:extLst>
          </p:cNvPr>
          <p:cNvSpPr>
            <a:spLocks noChangeArrowheads="1"/>
          </p:cNvSpPr>
          <p:nvPr/>
        </p:nvSpPr>
        <p:spPr bwMode="auto">
          <a:xfrm>
            <a:off x="4838700" y="3759200"/>
            <a:ext cx="1581150" cy="1390650"/>
          </a:xfrm>
          <a:prstGeom prst="hexagon">
            <a:avLst>
              <a:gd name="adj" fmla="val 28425"/>
              <a:gd name="vf" fmla="val 115470"/>
            </a:avLst>
          </a:prstGeom>
          <a:gradFill rotWithShape="1">
            <a:gsLst>
              <a:gs pos="0">
                <a:srgbClr val="FFFFCC">
                  <a:alpha val="81000"/>
                </a:srgbClr>
              </a:gs>
              <a:gs pos="50000">
                <a:srgbClr val="FFFFCC">
                  <a:gamma/>
                  <a:tint val="50980"/>
                  <a:invGamma/>
                  <a:alpha val="78000"/>
                </a:srgbClr>
              </a:gs>
              <a:gs pos="100000">
                <a:srgbClr val="FFFFCC">
                  <a:alpha val="81000"/>
                </a:srgbClr>
              </a:gs>
            </a:gsLst>
            <a:lin ang="5400000" scaled="1"/>
          </a:gradFill>
          <a:ln w="12700">
            <a:solidFill>
              <a:schemeClr val="accent2"/>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eaLnBrk="0" hangingPunct="0">
              <a:defRPr/>
            </a:pPr>
            <a:r>
              <a:rPr lang="en-US" sz="1800" dirty="0">
                <a:solidFill>
                  <a:srgbClr val="292929"/>
                </a:solidFill>
                <a:latin typeface="Arial" charset="0"/>
                <a:ea typeface="ＭＳ Ｐゴシック" charset="0"/>
                <a:cs typeface="Arial" charset="0"/>
              </a:rPr>
              <a:t>GEMMs</a:t>
            </a:r>
          </a:p>
        </p:txBody>
      </p:sp>
      <p:sp>
        <p:nvSpPr>
          <p:cNvPr id="854024" name="AutoShape 8">
            <a:extLst>
              <a:ext uri="{FF2B5EF4-FFF2-40B4-BE49-F238E27FC236}">
                <a16:creationId xmlns:a16="http://schemas.microsoft.com/office/drawing/2014/main" id="{B3EE3DE7-1A1D-AD14-FEC6-E2917E4DAD10}"/>
              </a:ext>
            </a:extLst>
          </p:cNvPr>
          <p:cNvSpPr>
            <a:spLocks noChangeArrowheads="1"/>
          </p:cNvSpPr>
          <p:nvPr/>
        </p:nvSpPr>
        <p:spPr bwMode="auto">
          <a:xfrm>
            <a:off x="3600450" y="4502150"/>
            <a:ext cx="1581150" cy="1390650"/>
          </a:xfrm>
          <a:prstGeom prst="hexagon">
            <a:avLst>
              <a:gd name="adj" fmla="val 28425"/>
              <a:gd name="vf" fmla="val 115470"/>
            </a:avLst>
          </a:prstGeom>
          <a:gradFill rotWithShape="1">
            <a:gsLst>
              <a:gs pos="0">
                <a:srgbClr val="FFFFCC">
                  <a:alpha val="81000"/>
                </a:srgbClr>
              </a:gs>
              <a:gs pos="50000">
                <a:srgbClr val="FFFFCC">
                  <a:gamma/>
                  <a:tint val="50980"/>
                  <a:invGamma/>
                  <a:alpha val="78000"/>
                </a:srgbClr>
              </a:gs>
              <a:gs pos="100000">
                <a:srgbClr val="FFFFCC">
                  <a:alpha val="81000"/>
                </a:srgbClr>
              </a:gs>
            </a:gsLst>
            <a:lin ang="5400000" scaled="1"/>
          </a:gradFill>
          <a:ln w="12700">
            <a:solidFill>
              <a:schemeClr val="accent2"/>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eaLnBrk="0" hangingPunct="0">
              <a:defRPr/>
            </a:pPr>
            <a:r>
              <a:rPr lang="en-US" sz="1800">
                <a:solidFill>
                  <a:srgbClr val="D9D9FF"/>
                </a:solidFill>
                <a:latin typeface="Arial" charset="0"/>
                <a:ea typeface="ＭＳ Ｐゴシック" charset="0"/>
                <a:cs typeface="Arial" charset="0"/>
              </a:rPr>
              <a:t>RNAi</a:t>
            </a:r>
          </a:p>
          <a:p>
            <a:pPr algn="ctr" eaLnBrk="0" hangingPunct="0">
              <a:defRPr/>
            </a:pPr>
            <a:r>
              <a:rPr lang="en-US" sz="1800" i="1">
                <a:solidFill>
                  <a:srgbClr val="D9D9FF"/>
                </a:solidFill>
                <a:latin typeface="Arial" charset="0"/>
                <a:ea typeface="ＭＳ Ｐゴシック" charset="0"/>
                <a:cs typeface="Arial" charset="0"/>
              </a:rPr>
              <a:t>in vitro</a:t>
            </a:r>
          </a:p>
          <a:p>
            <a:pPr algn="ctr" eaLnBrk="0" hangingPunct="0">
              <a:defRPr/>
            </a:pPr>
            <a:r>
              <a:rPr lang="en-US" sz="1800" i="1">
                <a:solidFill>
                  <a:srgbClr val="D9D9FF"/>
                </a:solidFill>
                <a:latin typeface="Arial" charset="0"/>
                <a:ea typeface="ＭＳ Ｐゴシック" charset="0"/>
                <a:cs typeface="Arial" charset="0"/>
              </a:rPr>
              <a:t>in vivo</a:t>
            </a:r>
          </a:p>
        </p:txBody>
      </p:sp>
      <p:sp>
        <p:nvSpPr>
          <p:cNvPr id="854025" name="AutoShape 9">
            <a:extLst>
              <a:ext uri="{FF2B5EF4-FFF2-40B4-BE49-F238E27FC236}">
                <a16:creationId xmlns:a16="http://schemas.microsoft.com/office/drawing/2014/main" id="{5C985193-C80C-2644-7B50-22AD2A4FEFF5}"/>
              </a:ext>
            </a:extLst>
          </p:cNvPr>
          <p:cNvSpPr>
            <a:spLocks noChangeArrowheads="1"/>
          </p:cNvSpPr>
          <p:nvPr/>
        </p:nvSpPr>
        <p:spPr bwMode="auto">
          <a:xfrm>
            <a:off x="2362200" y="3770313"/>
            <a:ext cx="1581150" cy="1390650"/>
          </a:xfrm>
          <a:prstGeom prst="hexagon">
            <a:avLst>
              <a:gd name="adj" fmla="val 28425"/>
              <a:gd name="vf" fmla="val 115470"/>
            </a:avLst>
          </a:prstGeom>
          <a:gradFill rotWithShape="1">
            <a:gsLst>
              <a:gs pos="0">
                <a:srgbClr val="FFFFCC">
                  <a:alpha val="81000"/>
                </a:srgbClr>
              </a:gs>
              <a:gs pos="50000">
                <a:srgbClr val="FFFFCC">
                  <a:gamma/>
                  <a:tint val="50980"/>
                  <a:invGamma/>
                  <a:alpha val="78000"/>
                </a:srgbClr>
              </a:gs>
              <a:gs pos="100000">
                <a:srgbClr val="FFFFCC">
                  <a:alpha val="81000"/>
                </a:srgbClr>
              </a:gs>
            </a:gsLst>
            <a:lin ang="5400000" scaled="1"/>
          </a:gradFill>
          <a:ln w="12700">
            <a:solidFill>
              <a:schemeClr val="accent2"/>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eaLnBrk="0" hangingPunct="0">
              <a:defRPr/>
            </a:pPr>
            <a:r>
              <a:rPr lang="en-US" sz="1800">
                <a:solidFill>
                  <a:srgbClr val="D9D9FF"/>
                </a:solidFill>
                <a:latin typeface="Arial" charset="0"/>
                <a:ea typeface="ＭＳ Ｐゴシック" charset="0"/>
                <a:cs typeface="Arial" charset="0"/>
              </a:rPr>
              <a:t>Collaborations</a:t>
            </a:r>
          </a:p>
        </p:txBody>
      </p:sp>
      <p:sp>
        <p:nvSpPr>
          <p:cNvPr id="854026" name="Text Box 10">
            <a:extLst>
              <a:ext uri="{FF2B5EF4-FFF2-40B4-BE49-F238E27FC236}">
                <a16:creationId xmlns:a16="http://schemas.microsoft.com/office/drawing/2014/main" id="{271B02D3-24DE-8F76-A7BF-13B8E1440BBE}"/>
              </a:ext>
            </a:extLst>
          </p:cNvPr>
          <p:cNvSpPr txBox="1">
            <a:spLocks noChangeArrowheads="1"/>
          </p:cNvSpPr>
          <p:nvPr/>
        </p:nvSpPr>
        <p:spPr bwMode="auto">
          <a:xfrm>
            <a:off x="3984625" y="2043113"/>
            <a:ext cx="184150" cy="366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eaLnBrk="0" hangingPunct="0">
              <a:defRPr/>
            </a:pPr>
            <a:endParaRPr lang="en-US" sz="1800">
              <a:solidFill>
                <a:schemeClr val="tx1"/>
              </a:solidFill>
              <a:latin typeface="Times New Roman" charset="0"/>
              <a:ea typeface="ＭＳ Ｐゴシック" charset="0"/>
              <a:cs typeface="Arial" charset="0"/>
            </a:endParaRPr>
          </a:p>
        </p:txBody>
      </p:sp>
      <p:sp>
        <p:nvSpPr>
          <p:cNvPr id="854027" name="Text Box 11">
            <a:extLst>
              <a:ext uri="{FF2B5EF4-FFF2-40B4-BE49-F238E27FC236}">
                <a16:creationId xmlns:a16="http://schemas.microsoft.com/office/drawing/2014/main" id="{C598167C-12A7-F4D2-77C3-A9CCD9DDE3DA}"/>
              </a:ext>
            </a:extLst>
          </p:cNvPr>
          <p:cNvSpPr txBox="1">
            <a:spLocks noChangeArrowheads="1"/>
          </p:cNvSpPr>
          <p:nvPr/>
        </p:nvSpPr>
        <p:spPr bwMode="auto">
          <a:xfrm>
            <a:off x="2606675" y="2728913"/>
            <a:ext cx="1035050" cy="6413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eaLnBrk="0" hangingPunct="0">
              <a:defRPr/>
            </a:pPr>
            <a:r>
              <a:rPr lang="en-US" sz="1800">
                <a:solidFill>
                  <a:srgbClr val="D9D9FF"/>
                </a:solidFill>
                <a:latin typeface="Arial" charset="0"/>
                <a:ea typeface="ＭＳ Ｐゴシック" charset="0"/>
                <a:cs typeface="Arial" charset="0"/>
              </a:rPr>
              <a:t>Human </a:t>
            </a:r>
          </a:p>
          <a:p>
            <a:pPr algn="ctr" eaLnBrk="0" hangingPunct="0">
              <a:defRPr/>
            </a:pPr>
            <a:r>
              <a:rPr lang="en-US" sz="1800">
                <a:solidFill>
                  <a:srgbClr val="D9D9FF"/>
                </a:solidFill>
                <a:latin typeface="Arial" charset="0"/>
                <a:ea typeface="ＭＳ Ｐゴシック" charset="0"/>
                <a:cs typeface="Arial" charset="0"/>
              </a:rPr>
              <a:t>genetics</a:t>
            </a:r>
          </a:p>
        </p:txBody>
      </p:sp>
      <p:sp>
        <p:nvSpPr>
          <p:cNvPr id="854028" name="Text Box 12">
            <a:extLst>
              <a:ext uri="{FF2B5EF4-FFF2-40B4-BE49-F238E27FC236}">
                <a16:creationId xmlns:a16="http://schemas.microsoft.com/office/drawing/2014/main" id="{3A5E70D4-3666-8589-2332-F4D8595ACE3A}"/>
              </a:ext>
            </a:extLst>
          </p:cNvPr>
          <p:cNvSpPr txBox="1">
            <a:spLocks noChangeArrowheads="1"/>
          </p:cNvSpPr>
          <p:nvPr/>
        </p:nvSpPr>
        <p:spPr bwMode="auto">
          <a:xfrm>
            <a:off x="3597275" y="1789113"/>
            <a:ext cx="1546225" cy="9159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eaLnBrk="0" hangingPunct="0">
              <a:defRPr/>
            </a:pPr>
            <a:r>
              <a:rPr lang="en-US" sz="1800">
                <a:solidFill>
                  <a:srgbClr val="D9D9FF"/>
                </a:solidFill>
                <a:latin typeface="Arial" charset="0"/>
                <a:ea typeface="ＭＳ Ｐゴシック" charset="0"/>
                <a:cs typeface="Arial" charset="0"/>
              </a:rPr>
              <a:t>Pathway /</a:t>
            </a:r>
          </a:p>
          <a:p>
            <a:pPr algn="ctr" eaLnBrk="0" hangingPunct="0">
              <a:defRPr/>
            </a:pPr>
            <a:r>
              <a:rPr lang="en-US" sz="1800">
                <a:solidFill>
                  <a:srgbClr val="D9D9FF"/>
                </a:solidFill>
                <a:latin typeface="Arial" charset="0"/>
                <a:ea typeface="ＭＳ Ｐゴシック" charset="0"/>
                <a:cs typeface="Arial" charset="0"/>
              </a:rPr>
              <a:t>Network  Analysis</a:t>
            </a:r>
          </a:p>
        </p:txBody>
      </p:sp>
      <p:sp>
        <p:nvSpPr>
          <p:cNvPr id="854029" name="Text Box 13">
            <a:extLst>
              <a:ext uri="{FF2B5EF4-FFF2-40B4-BE49-F238E27FC236}">
                <a16:creationId xmlns:a16="http://schemas.microsoft.com/office/drawing/2014/main" id="{8F744722-5F5F-E1CE-933D-64E7633ABA06}"/>
              </a:ext>
            </a:extLst>
          </p:cNvPr>
          <p:cNvSpPr txBox="1">
            <a:spLocks noChangeArrowheads="1"/>
          </p:cNvSpPr>
          <p:nvPr/>
        </p:nvSpPr>
        <p:spPr bwMode="auto">
          <a:xfrm>
            <a:off x="3455988" y="3271838"/>
            <a:ext cx="1882775" cy="915987"/>
          </a:xfrm>
          <a:prstGeom prst="rect">
            <a:avLst/>
          </a:prstGeom>
          <a:noFill/>
          <a:ln>
            <a:noFill/>
          </a:ln>
          <a:effectLst/>
          <a:extLst>
            <a:ext uri="{909E8E84-426E-40dd-AFC4-6F175D3DCCD1}">
              <a14:hiddenFill xmlns:a14="http://schemas.microsoft.com/office/drawing/2010/main" xmlns="">
                <a:solidFill>
                  <a:srgbClr val="B2E2D5"/>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folHlink">
                      <a:alpha val="74998"/>
                    </a:schemeClr>
                  </a:outerShdw>
                </a:effectLst>
              </a14:hiddenEffects>
            </a:ext>
          </a:extLst>
        </p:spPr>
        <p:txBody>
          <a:bodyPr>
            <a:spAutoFit/>
          </a:bodyPr>
          <a:lstStyle/>
          <a:p>
            <a:pPr algn="ctr" eaLnBrk="0" hangingPunct="0">
              <a:defRPr/>
            </a:pPr>
            <a:r>
              <a:rPr lang="en-US" sz="1800">
                <a:solidFill>
                  <a:srgbClr val="D9D9FF"/>
                </a:solidFill>
                <a:latin typeface="Arial" charset="0"/>
                <a:ea typeface="ＭＳ Ｐゴシック" charset="0"/>
                <a:cs typeface="Arial" charset="0"/>
              </a:rPr>
              <a:t>External Information / Licensing</a:t>
            </a: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4722" name="Rectangle 2">
            <a:extLst>
              <a:ext uri="{FF2B5EF4-FFF2-40B4-BE49-F238E27FC236}">
                <a16:creationId xmlns:a16="http://schemas.microsoft.com/office/drawing/2014/main" id="{29D87A8E-24CF-0738-F524-35237A5EBF5A}"/>
              </a:ext>
            </a:extLst>
          </p:cNvPr>
          <p:cNvSpPr>
            <a:spLocks noGrp="1" noChangeArrowheads="1"/>
          </p:cNvSpPr>
          <p:nvPr>
            <p:ph type="title"/>
          </p:nvPr>
        </p:nvSpPr>
        <p:spPr>
          <a:xfrm>
            <a:off x="425450" y="249238"/>
            <a:ext cx="8718550" cy="701675"/>
          </a:xfr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FAA26D3D-D897-4be2-8F04-BA451C77F1D7}">
              <ma14:placeholderFlag xmlns:ma14="http://schemas.microsoft.com/office/mac/drawingml/2011/main" xmlns="" val="1"/>
            </a:ext>
          </a:extLst>
        </p:spPr>
        <p:txBody>
          <a:bodyPr/>
          <a:lstStyle/>
          <a:p>
            <a:pPr>
              <a:defRPr/>
            </a:pPr>
            <a:r>
              <a:rPr lang="en-US">
                <a:cs typeface="+mj-cs"/>
              </a:rPr>
              <a:t>Target Identification and Validation in Drug Discovery</a:t>
            </a:r>
          </a:p>
        </p:txBody>
      </p:sp>
      <p:sp>
        <p:nvSpPr>
          <p:cNvPr id="414740" name="AutoShape 20" descr="Wide upward diagonal">
            <a:extLst>
              <a:ext uri="{FF2B5EF4-FFF2-40B4-BE49-F238E27FC236}">
                <a16:creationId xmlns:a16="http://schemas.microsoft.com/office/drawing/2014/main" id="{21E200E7-CEB9-B49D-3539-7D94D95C7E3A}"/>
              </a:ext>
            </a:extLst>
          </p:cNvPr>
          <p:cNvSpPr>
            <a:spLocks noChangeAspect="1" noChangeArrowheads="1"/>
          </p:cNvSpPr>
          <p:nvPr/>
        </p:nvSpPr>
        <p:spPr bwMode="auto">
          <a:xfrm>
            <a:off x="4637088" y="1689100"/>
            <a:ext cx="1562100" cy="681038"/>
          </a:xfrm>
          <a:prstGeom prst="chevron">
            <a:avLst>
              <a:gd name="adj" fmla="val 57343"/>
            </a:avLst>
          </a:prstGeom>
          <a:blipFill dpi="0" rotWithShape="0">
            <a:blip r:embed="rId2"/>
            <a:srcRect/>
            <a:tile tx="0" ty="0" sx="100000" sy="100000" flip="none" algn="tl"/>
          </a:blip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wrap="none" anchor="ctr"/>
          <a:lstStyle/>
          <a:p>
            <a:pPr>
              <a:defRPr/>
            </a:pPr>
            <a:endParaRPr lang="en-US">
              <a:latin typeface="Arial" charset="0"/>
              <a:ea typeface="ＭＳ Ｐゴシック" charset="0"/>
              <a:cs typeface="Arial" charset="0"/>
            </a:endParaRPr>
          </a:p>
        </p:txBody>
      </p:sp>
      <p:sp>
        <p:nvSpPr>
          <p:cNvPr id="414741" name="Text Box 21">
            <a:extLst>
              <a:ext uri="{FF2B5EF4-FFF2-40B4-BE49-F238E27FC236}">
                <a16:creationId xmlns:a16="http://schemas.microsoft.com/office/drawing/2014/main" id="{D48B66AE-C6DC-B1C3-78F4-08362C72A1D2}"/>
              </a:ext>
            </a:extLst>
          </p:cNvPr>
          <p:cNvSpPr txBox="1">
            <a:spLocks noChangeAspect="1" noChangeArrowheads="1"/>
          </p:cNvSpPr>
          <p:nvPr/>
        </p:nvSpPr>
        <p:spPr bwMode="auto">
          <a:xfrm>
            <a:off x="4921250" y="1738313"/>
            <a:ext cx="1044575" cy="604837"/>
          </a:xfrm>
          <a:prstGeom prst="rect">
            <a:avLst/>
          </a:prstGeom>
          <a:noFill/>
          <a:ln>
            <a:noFill/>
          </a:ln>
          <a:effectLst/>
          <a:extLst>
            <a:ext uri="{909E8E84-426E-40dd-AFC4-6F175D3DCCD1}">
              <a14:hiddenFill xmlns:a14="http://schemas.microsoft.com/office/drawing/2010/main" xmlns="">
                <a:solidFill>
                  <a:srgbClr val="BBE0E3"/>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spcBef>
                <a:spcPct val="10000"/>
              </a:spcBef>
              <a:defRPr/>
            </a:pPr>
            <a:r>
              <a:rPr lang="en-US" b="1">
                <a:solidFill>
                  <a:srgbClr val="0033CC"/>
                </a:solidFill>
                <a:latin typeface="Arial" charset="0"/>
                <a:ea typeface="ＭＳ Ｐゴシック" charset="0"/>
                <a:cs typeface="Arial" charset="0"/>
              </a:rPr>
              <a:t>Hit to </a:t>
            </a:r>
          </a:p>
          <a:p>
            <a:pPr algn="ctr">
              <a:spcBef>
                <a:spcPct val="10000"/>
              </a:spcBef>
              <a:defRPr/>
            </a:pPr>
            <a:r>
              <a:rPr lang="en-US" b="1">
                <a:solidFill>
                  <a:srgbClr val="0033CC"/>
                </a:solidFill>
                <a:latin typeface="Arial" charset="0"/>
                <a:ea typeface="ＭＳ Ｐゴシック" charset="0"/>
                <a:cs typeface="Arial" charset="0"/>
              </a:rPr>
              <a:t>Lead</a:t>
            </a:r>
          </a:p>
        </p:txBody>
      </p:sp>
      <p:sp>
        <p:nvSpPr>
          <p:cNvPr id="414742" name="AutoShape 22" descr="Wide upward diagonal">
            <a:extLst>
              <a:ext uri="{FF2B5EF4-FFF2-40B4-BE49-F238E27FC236}">
                <a16:creationId xmlns:a16="http://schemas.microsoft.com/office/drawing/2014/main" id="{FCCD7AED-D5BE-1812-CC23-F1981C48E23A}"/>
              </a:ext>
            </a:extLst>
          </p:cNvPr>
          <p:cNvSpPr>
            <a:spLocks noChangeAspect="1" noChangeArrowheads="1"/>
          </p:cNvSpPr>
          <p:nvPr/>
        </p:nvSpPr>
        <p:spPr bwMode="auto">
          <a:xfrm>
            <a:off x="5964238" y="1689100"/>
            <a:ext cx="1562100" cy="681038"/>
          </a:xfrm>
          <a:prstGeom prst="chevron">
            <a:avLst>
              <a:gd name="adj" fmla="val 57343"/>
            </a:avLst>
          </a:prstGeom>
          <a:blipFill dpi="0" rotWithShape="0">
            <a:blip r:embed="rId2"/>
            <a:srcRect/>
            <a:tile tx="0" ty="0" sx="100000" sy="100000" flip="none" algn="tl"/>
          </a:blip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wrap="none" anchor="ctr"/>
          <a:lstStyle/>
          <a:p>
            <a:pPr>
              <a:defRPr/>
            </a:pPr>
            <a:endParaRPr lang="en-US">
              <a:latin typeface="Arial" charset="0"/>
              <a:ea typeface="ＭＳ Ｐゴシック" charset="0"/>
              <a:cs typeface="Arial" charset="0"/>
            </a:endParaRPr>
          </a:p>
        </p:txBody>
      </p:sp>
      <p:sp>
        <p:nvSpPr>
          <p:cNvPr id="414743" name="Text Box 23">
            <a:extLst>
              <a:ext uri="{FF2B5EF4-FFF2-40B4-BE49-F238E27FC236}">
                <a16:creationId xmlns:a16="http://schemas.microsoft.com/office/drawing/2014/main" id="{D5BA123D-4B03-3D21-51E5-B09FC620CA95}"/>
              </a:ext>
            </a:extLst>
          </p:cNvPr>
          <p:cNvSpPr txBox="1">
            <a:spLocks noChangeAspect="1" noChangeArrowheads="1"/>
          </p:cNvSpPr>
          <p:nvPr/>
        </p:nvSpPr>
        <p:spPr bwMode="auto">
          <a:xfrm>
            <a:off x="6172200" y="1738313"/>
            <a:ext cx="1112838" cy="604837"/>
          </a:xfrm>
          <a:prstGeom prst="rect">
            <a:avLst/>
          </a:prstGeom>
          <a:noFill/>
          <a:ln>
            <a:noFill/>
          </a:ln>
          <a:effectLst/>
          <a:extLst>
            <a:ext uri="{909E8E84-426E-40dd-AFC4-6F175D3DCCD1}">
              <a14:hiddenFill xmlns:a14="http://schemas.microsoft.com/office/drawing/2010/main" xmlns="">
                <a:solidFill>
                  <a:srgbClr val="BBE0E3"/>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spcBef>
                <a:spcPct val="10000"/>
              </a:spcBef>
              <a:defRPr/>
            </a:pPr>
            <a:r>
              <a:rPr lang="en-US" b="1">
                <a:solidFill>
                  <a:srgbClr val="0033CC"/>
                </a:solidFill>
                <a:latin typeface="Arial" charset="0"/>
                <a:ea typeface="ＭＳ Ｐゴシック" charset="0"/>
                <a:cs typeface="Arial" charset="0"/>
              </a:rPr>
              <a:t>Lead </a:t>
            </a:r>
          </a:p>
          <a:p>
            <a:pPr algn="ctr">
              <a:spcBef>
                <a:spcPct val="10000"/>
              </a:spcBef>
              <a:defRPr/>
            </a:pPr>
            <a:r>
              <a:rPr lang="en-US" b="1">
                <a:solidFill>
                  <a:srgbClr val="0033CC"/>
                </a:solidFill>
                <a:latin typeface="Arial" charset="0"/>
                <a:ea typeface="ＭＳ Ｐゴシック" charset="0"/>
                <a:cs typeface="Arial" charset="0"/>
              </a:rPr>
              <a:t>Opt</a:t>
            </a:r>
          </a:p>
        </p:txBody>
      </p:sp>
      <p:sp>
        <p:nvSpPr>
          <p:cNvPr id="414744" name="AutoShape 24" descr="Wide upward diagonal">
            <a:extLst>
              <a:ext uri="{FF2B5EF4-FFF2-40B4-BE49-F238E27FC236}">
                <a16:creationId xmlns:a16="http://schemas.microsoft.com/office/drawing/2014/main" id="{48D211F5-7ECB-8952-C505-34B0A8973F24}"/>
              </a:ext>
            </a:extLst>
          </p:cNvPr>
          <p:cNvSpPr>
            <a:spLocks noChangeAspect="1" noChangeArrowheads="1"/>
          </p:cNvSpPr>
          <p:nvPr/>
        </p:nvSpPr>
        <p:spPr bwMode="auto">
          <a:xfrm>
            <a:off x="7307263" y="1689100"/>
            <a:ext cx="1438275" cy="681038"/>
          </a:xfrm>
          <a:prstGeom prst="chevron">
            <a:avLst>
              <a:gd name="adj" fmla="val 52797"/>
            </a:avLst>
          </a:prstGeom>
          <a:blipFill dpi="0" rotWithShape="0">
            <a:blip r:embed="rId2"/>
            <a:srcRect/>
            <a:tile tx="0" ty="0" sx="100000" sy="100000" flip="none" algn="tl"/>
          </a:blip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wrap="none" anchor="ctr"/>
          <a:lstStyle/>
          <a:p>
            <a:pPr>
              <a:defRPr/>
            </a:pPr>
            <a:endParaRPr lang="en-US">
              <a:latin typeface="Arial" charset="0"/>
              <a:ea typeface="ＭＳ Ｐゴシック" charset="0"/>
              <a:cs typeface="Arial" charset="0"/>
            </a:endParaRPr>
          </a:p>
        </p:txBody>
      </p:sp>
      <p:sp>
        <p:nvSpPr>
          <p:cNvPr id="414745" name="Text Box 25">
            <a:extLst>
              <a:ext uri="{FF2B5EF4-FFF2-40B4-BE49-F238E27FC236}">
                <a16:creationId xmlns:a16="http://schemas.microsoft.com/office/drawing/2014/main" id="{DCF4ECF6-CC29-74CD-898A-F6FA502272F7}"/>
              </a:ext>
            </a:extLst>
          </p:cNvPr>
          <p:cNvSpPr txBox="1">
            <a:spLocks noChangeAspect="1" noChangeArrowheads="1"/>
          </p:cNvSpPr>
          <p:nvPr/>
        </p:nvSpPr>
        <p:spPr bwMode="auto">
          <a:xfrm>
            <a:off x="7629525" y="1881188"/>
            <a:ext cx="850900" cy="336550"/>
          </a:xfrm>
          <a:prstGeom prst="rect">
            <a:avLst/>
          </a:prstGeom>
          <a:noFill/>
          <a:ln>
            <a:noFill/>
          </a:ln>
          <a:effectLst/>
          <a:extLst>
            <a:ext uri="{909E8E84-426E-40dd-AFC4-6F175D3DCCD1}">
              <a14:hiddenFill xmlns:a14="http://schemas.microsoft.com/office/drawing/2010/main" xmlns="">
                <a:solidFill>
                  <a:srgbClr val="BBE0E3"/>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r>
              <a:rPr lang="en-US" b="1">
                <a:solidFill>
                  <a:srgbClr val="0033CC"/>
                </a:solidFill>
                <a:latin typeface="Arial" charset="0"/>
                <a:ea typeface="ＭＳ Ｐゴシック" charset="0"/>
                <a:cs typeface="Arial" charset="0"/>
              </a:rPr>
              <a:t>PCC</a:t>
            </a:r>
          </a:p>
        </p:txBody>
      </p:sp>
      <p:sp>
        <p:nvSpPr>
          <p:cNvPr id="414746" name="AutoShape 26">
            <a:extLst>
              <a:ext uri="{FF2B5EF4-FFF2-40B4-BE49-F238E27FC236}">
                <a16:creationId xmlns:a16="http://schemas.microsoft.com/office/drawing/2014/main" id="{F8155472-1FA8-3651-4D95-4D08C2459FFA}"/>
              </a:ext>
            </a:extLst>
          </p:cNvPr>
          <p:cNvSpPr>
            <a:spLocks noChangeAspect="1" noChangeArrowheads="1"/>
          </p:cNvSpPr>
          <p:nvPr/>
        </p:nvSpPr>
        <p:spPr bwMode="auto">
          <a:xfrm>
            <a:off x="693738" y="1695450"/>
            <a:ext cx="1576387" cy="681038"/>
          </a:xfrm>
          <a:prstGeom prst="chevron">
            <a:avLst>
              <a:gd name="adj" fmla="val 57867"/>
            </a:avLst>
          </a:prstGeom>
          <a:gradFill rotWithShape="1">
            <a:gsLst>
              <a:gs pos="0">
                <a:srgbClr val="009999">
                  <a:alpha val="56000"/>
                </a:srgbClr>
              </a:gs>
              <a:gs pos="100000">
                <a:srgbClr val="009999">
                  <a:gamma/>
                  <a:tint val="19216"/>
                  <a:invGamma/>
                  <a:alpha val="56000"/>
                </a:srgbClr>
              </a:gs>
            </a:gsLst>
            <a:lin ang="5400000" scaled="1"/>
          </a:gra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cs typeface="Arial" charset="0"/>
            </a:endParaRPr>
          </a:p>
        </p:txBody>
      </p:sp>
      <p:sp>
        <p:nvSpPr>
          <p:cNvPr id="414747" name="Text Box 27">
            <a:extLst>
              <a:ext uri="{FF2B5EF4-FFF2-40B4-BE49-F238E27FC236}">
                <a16:creationId xmlns:a16="http://schemas.microsoft.com/office/drawing/2014/main" id="{72067A99-B5B3-08B0-C076-97F17F709BFD}"/>
              </a:ext>
            </a:extLst>
          </p:cNvPr>
          <p:cNvSpPr txBox="1">
            <a:spLocks noChangeAspect="1" noChangeArrowheads="1"/>
          </p:cNvSpPr>
          <p:nvPr/>
        </p:nvSpPr>
        <p:spPr bwMode="auto">
          <a:xfrm>
            <a:off x="904875" y="1738313"/>
            <a:ext cx="1247775" cy="604837"/>
          </a:xfrm>
          <a:prstGeom prst="rect">
            <a:avLst/>
          </a:prstGeom>
          <a:noFill/>
          <a:ln>
            <a:noFill/>
          </a:ln>
          <a:effectLst/>
          <a:extLst>
            <a:ext uri="{909E8E84-426E-40dd-AFC4-6F175D3DCCD1}">
              <a14:hiddenFill xmlns:a14="http://schemas.microsoft.com/office/drawing/2010/main" xmlns="">
                <a:solidFill>
                  <a:srgbClr val="BBE0E3"/>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spcBef>
                <a:spcPct val="10000"/>
              </a:spcBef>
              <a:defRPr/>
            </a:pPr>
            <a:r>
              <a:rPr lang="en-US" b="1">
                <a:solidFill>
                  <a:srgbClr val="0033CC"/>
                </a:solidFill>
                <a:latin typeface="Arial" charset="0"/>
                <a:ea typeface="ＭＳ Ｐゴシック" charset="0"/>
                <a:cs typeface="Arial" charset="0"/>
              </a:rPr>
              <a:t>Target</a:t>
            </a:r>
          </a:p>
          <a:p>
            <a:pPr algn="ctr">
              <a:spcBef>
                <a:spcPct val="10000"/>
              </a:spcBef>
              <a:defRPr/>
            </a:pPr>
            <a:r>
              <a:rPr lang="en-US" b="1">
                <a:solidFill>
                  <a:srgbClr val="0033CC"/>
                </a:solidFill>
                <a:latin typeface="Arial" charset="0"/>
                <a:ea typeface="ＭＳ Ｐゴシック" charset="0"/>
                <a:cs typeface="Arial" charset="0"/>
              </a:rPr>
              <a:t>ID</a:t>
            </a:r>
          </a:p>
        </p:txBody>
      </p:sp>
      <p:sp>
        <p:nvSpPr>
          <p:cNvPr id="414748" name="AutoShape 28">
            <a:extLst>
              <a:ext uri="{FF2B5EF4-FFF2-40B4-BE49-F238E27FC236}">
                <a16:creationId xmlns:a16="http://schemas.microsoft.com/office/drawing/2014/main" id="{8548155B-833E-D378-6C26-A61931B5BA7D}"/>
              </a:ext>
            </a:extLst>
          </p:cNvPr>
          <p:cNvSpPr>
            <a:spLocks noChangeAspect="1" noChangeArrowheads="1"/>
          </p:cNvSpPr>
          <p:nvPr/>
        </p:nvSpPr>
        <p:spPr bwMode="auto">
          <a:xfrm>
            <a:off x="2006600" y="1703388"/>
            <a:ext cx="1604963" cy="681037"/>
          </a:xfrm>
          <a:prstGeom prst="chevron">
            <a:avLst>
              <a:gd name="adj" fmla="val 58916"/>
            </a:avLst>
          </a:prstGeom>
          <a:gradFill rotWithShape="1">
            <a:gsLst>
              <a:gs pos="0">
                <a:srgbClr val="009999">
                  <a:alpha val="56000"/>
                </a:srgbClr>
              </a:gs>
              <a:gs pos="100000">
                <a:srgbClr val="009999">
                  <a:gamma/>
                  <a:tint val="19216"/>
                  <a:invGamma/>
                  <a:alpha val="56000"/>
                </a:srgbClr>
              </a:gs>
            </a:gsLst>
            <a:lin ang="5400000" scaled="1"/>
          </a:gra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cs typeface="Arial" charset="0"/>
            </a:endParaRPr>
          </a:p>
        </p:txBody>
      </p:sp>
      <p:sp>
        <p:nvSpPr>
          <p:cNvPr id="414749" name="Text Box 29">
            <a:extLst>
              <a:ext uri="{FF2B5EF4-FFF2-40B4-BE49-F238E27FC236}">
                <a16:creationId xmlns:a16="http://schemas.microsoft.com/office/drawing/2014/main" id="{8A92CBA8-3C7F-3168-09C8-936E21B3CE81}"/>
              </a:ext>
            </a:extLst>
          </p:cNvPr>
          <p:cNvSpPr txBox="1">
            <a:spLocks noChangeAspect="1" noChangeArrowheads="1"/>
          </p:cNvSpPr>
          <p:nvPr/>
        </p:nvSpPr>
        <p:spPr bwMode="auto">
          <a:xfrm>
            <a:off x="2243138" y="1738313"/>
            <a:ext cx="1247775" cy="604837"/>
          </a:xfrm>
          <a:prstGeom prst="rect">
            <a:avLst/>
          </a:prstGeom>
          <a:noFill/>
          <a:ln>
            <a:noFill/>
          </a:ln>
          <a:effectLst/>
          <a:extLst>
            <a:ext uri="{909E8E84-426E-40dd-AFC4-6F175D3DCCD1}">
              <a14:hiddenFill xmlns:a14="http://schemas.microsoft.com/office/drawing/2010/main" xmlns="">
                <a:solidFill>
                  <a:srgbClr val="BBE0E3"/>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spcBef>
                <a:spcPct val="10000"/>
              </a:spcBef>
              <a:defRPr/>
            </a:pPr>
            <a:r>
              <a:rPr lang="en-US" b="1">
                <a:solidFill>
                  <a:srgbClr val="0033CC"/>
                </a:solidFill>
                <a:latin typeface="Arial" charset="0"/>
                <a:ea typeface="ＭＳ Ｐゴシック" charset="0"/>
                <a:cs typeface="Arial" charset="0"/>
              </a:rPr>
              <a:t>Target</a:t>
            </a:r>
          </a:p>
          <a:p>
            <a:pPr algn="ctr">
              <a:spcBef>
                <a:spcPct val="10000"/>
              </a:spcBef>
              <a:defRPr/>
            </a:pPr>
            <a:r>
              <a:rPr lang="en-US" b="1">
                <a:solidFill>
                  <a:srgbClr val="0033CC"/>
                </a:solidFill>
                <a:latin typeface="Arial" charset="0"/>
                <a:ea typeface="ＭＳ Ｐゴシック" charset="0"/>
                <a:cs typeface="Arial" charset="0"/>
              </a:rPr>
              <a:t>Validation</a:t>
            </a:r>
          </a:p>
        </p:txBody>
      </p:sp>
      <p:sp>
        <p:nvSpPr>
          <p:cNvPr id="414750" name="AutoShape 30" descr="Wide upward diagonal">
            <a:extLst>
              <a:ext uri="{FF2B5EF4-FFF2-40B4-BE49-F238E27FC236}">
                <a16:creationId xmlns:a16="http://schemas.microsoft.com/office/drawing/2014/main" id="{058BF2AB-46AA-60B2-1E24-B559B29C412B}"/>
              </a:ext>
            </a:extLst>
          </p:cNvPr>
          <p:cNvSpPr>
            <a:spLocks noChangeAspect="1" noChangeArrowheads="1"/>
          </p:cNvSpPr>
          <p:nvPr/>
        </p:nvSpPr>
        <p:spPr bwMode="auto">
          <a:xfrm>
            <a:off x="3357563" y="1689100"/>
            <a:ext cx="1519237" cy="695325"/>
          </a:xfrm>
          <a:prstGeom prst="chevron">
            <a:avLst>
              <a:gd name="adj" fmla="val 54623"/>
            </a:avLst>
          </a:prstGeom>
          <a:blipFill dpi="0" rotWithShape="0">
            <a:blip r:embed="rId2"/>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wrap="none" anchor="ctr"/>
          <a:lstStyle/>
          <a:p>
            <a:pPr>
              <a:defRPr/>
            </a:pPr>
            <a:endParaRPr lang="en-US">
              <a:latin typeface="Arial" charset="0"/>
              <a:ea typeface="ＭＳ Ｐゴシック" charset="0"/>
              <a:cs typeface="Arial" charset="0"/>
            </a:endParaRPr>
          </a:p>
        </p:txBody>
      </p:sp>
      <p:sp>
        <p:nvSpPr>
          <p:cNvPr id="414751" name="Text Box 31">
            <a:extLst>
              <a:ext uri="{FF2B5EF4-FFF2-40B4-BE49-F238E27FC236}">
                <a16:creationId xmlns:a16="http://schemas.microsoft.com/office/drawing/2014/main" id="{C7BB3F77-060F-7FA7-AE62-5D12FF4349DE}"/>
              </a:ext>
            </a:extLst>
          </p:cNvPr>
          <p:cNvSpPr txBox="1">
            <a:spLocks noChangeAspect="1" noChangeArrowheads="1"/>
          </p:cNvSpPr>
          <p:nvPr/>
        </p:nvSpPr>
        <p:spPr bwMode="auto">
          <a:xfrm>
            <a:off x="3684588" y="1738313"/>
            <a:ext cx="827087" cy="604837"/>
          </a:xfrm>
          <a:prstGeom prst="rect">
            <a:avLst/>
          </a:prstGeom>
          <a:noFill/>
          <a:ln>
            <a:noFill/>
          </a:ln>
          <a:effectLst/>
          <a:extLst>
            <a:ext uri="{909E8E84-426E-40dd-AFC4-6F175D3DCCD1}">
              <a14:hiddenFill xmlns:a14="http://schemas.microsoft.com/office/drawing/2010/main" xmlns="">
                <a:solidFill>
                  <a:srgbClr val="009999"/>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spcBef>
                <a:spcPct val="10000"/>
              </a:spcBef>
              <a:defRPr/>
            </a:pPr>
            <a:r>
              <a:rPr lang="en-US" b="1">
                <a:solidFill>
                  <a:srgbClr val="0033CC"/>
                </a:solidFill>
                <a:latin typeface="Arial" charset="0"/>
                <a:ea typeface="ＭＳ Ｐゴシック" charset="0"/>
                <a:cs typeface="Arial" charset="0"/>
              </a:rPr>
              <a:t>Hit</a:t>
            </a:r>
          </a:p>
          <a:p>
            <a:pPr algn="ctr">
              <a:spcBef>
                <a:spcPct val="10000"/>
              </a:spcBef>
              <a:defRPr/>
            </a:pPr>
            <a:r>
              <a:rPr lang="en-US" b="1">
                <a:solidFill>
                  <a:srgbClr val="0033CC"/>
                </a:solidFill>
                <a:latin typeface="Arial" charset="0"/>
                <a:ea typeface="ＭＳ Ｐゴシック" charset="0"/>
                <a:cs typeface="Arial" charset="0"/>
              </a:rPr>
              <a:t>ID</a:t>
            </a:r>
          </a:p>
        </p:txBody>
      </p:sp>
      <p:sp>
        <p:nvSpPr>
          <p:cNvPr id="414782" name="Rectangle 62">
            <a:extLst>
              <a:ext uri="{FF2B5EF4-FFF2-40B4-BE49-F238E27FC236}">
                <a16:creationId xmlns:a16="http://schemas.microsoft.com/office/drawing/2014/main" id="{7B0D4DC0-680F-2D59-8210-E25812A8A8C3}"/>
              </a:ext>
            </a:extLst>
          </p:cNvPr>
          <p:cNvSpPr>
            <a:spLocks noChangeArrowheads="1"/>
          </p:cNvSpPr>
          <p:nvPr/>
        </p:nvSpPr>
        <p:spPr bwMode="auto">
          <a:xfrm>
            <a:off x="749300" y="2800350"/>
            <a:ext cx="7772400" cy="2159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marL="342900" indent="-342900" eaLnBrk="0" hangingPunct="0">
              <a:spcBef>
                <a:spcPct val="40000"/>
              </a:spcBef>
              <a:buClr>
                <a:srgbClr val="009999"/>
              </a:buClr>
              <a:buSzPct val="80000"/>
              <a:buFont typeface="Wingdings" charset="0"/>
              <a:buChar char="l"/>
              <a:defRPr/>
            </a:pPr>
            <a:r>
              <a:rPr lang="en-US" sz="2400" dirty="0">
                <a:solidFill>
                  <a:schemeClr val="tx1"/>
                </a:solidFill>
                <a:latin typeface="Arial" charset="0"/>
                <a:ea typeface="ＭＳ Ｐゴシック" charset="0"/>
                <a:cs typeface="Arial" charset="0"/>
              </a:rPr>
              <a:t>Major emphasis at MRL in past several years on use of new technologies for target identification and validation to identify proprietary targets</a:t>
            </a:r>
          </a:p>
          <a:p>
            <a:pPr marL="342900" indent="-342900" eaLnBrk="0" hangingPunct="0">
              <a:spcBef>
                <a:spcPct val="40000"/>
              </a:spcBef>
              <a:buClr>
                <a:srgbClr val="009999"/>
              </a:buClr>
              <a:buSzPct val="80000"/>
              <a:buFont typeface="Wingdings" charset="0"/>
              <a:buChar char="l"/>
              <a:defRPr/>
            </a:pPr>
            <a:r>
              <a:rPr lang="en-US" sz="2400" dirty="0">
                <a:solidFill>
                  <a:schemeClr val="tx1"/>
                </a:solidFill>
                <a:latin typeface="Arial" charset="0"/>
                <a:ea typeface="ＭＳ Ｐゴシック" charset="0"/>
                <a:cs typeface="Arial" charset="0"/>
              </a:rPr>
              <a:t>Acquisition of </a:t>
            </a:r>
            <a:r>
              <a:rPr lang="en-US" sz="2400" dirty="0" err="1">
                <a:solidFill>
                  <a:schemeClr val="tx1"/>
                </a:solidFill>
                <a:latin typeface="Arial" charset="0"/>
                <a:ea typeface="ＭＳ Ｐゴシック" charset="0"/>
                <a:cs typeface="Arial" charset="0"/>
              </a:rPr>
              <a:t>Sirna</a:t>
            </a:r>
            <a:r>
              <a:rPr lang="en-US" sz="2400" dirty="0">
                <a:solidFill>
                  <a:schemeClr val="tx1"/>
                </a:solidFill>
                <a:latin typeface="Arial" charset="0"/>
                <a:ea typeface="ＭＳ Ｐゴシック" charset="0"/>
                <a:cs typeface="Arial" charset="0"/>
              </a:rPr>
              <a:t> in 2007 reinforced this commitment </a:t>
            </a:r>
          </a:p>
          <a:p>
            <a:pPr marL="342900" indent="-342900" eaLnBrk="0" hangingPunct="0">
              <a:spcBef>
                <a:spcPct val="40000"/>
              </a:spcBef>
              <a:buClr>
                <a:srgbClr val="009999"/>
              </a:buClr>
              <a:buSzPct val="80000"/>
              <a:buFont typeface="Wingdings" charset="0"/>
              <a:buChar char="l"/>
              <a:defRPr/>
            </a:pPr>
            <a:r>
              <a:rPr lang="en-US" sz="2400" dirty="0">
                <a:solidFill>
                  <a:schemeClr val="tx1"/>
                </a:solidFill>
                <a:latin typeface="Arial" charset="0"/>
                <a:ea typeface="ＭＳ Ｐゴシック" charset="0"/>
                <a:cs typeface="Arial" charset="0"/>
              </a:rPr>
              <a:t>Extensive use of mouse and human genetics through </a:t>
            </a:r>
            <a:r>
              <a:rPr lang="en-US" sz="2400">
                <a:solidFill>
                  <a:schemeClr val="tx1"/>
                </a:solidFill>
                <a:latin typeface="Arial" charset="0"/>
                <a:ea typeface="ＭＳ Ｐゴシック" charset="0"/>
                <a:cs typeface="Arial" charset="0"/>
              </a:rPr>
              <a:t>academic collaborations</a:t>
            </a:r>
            <a:endParaRPr lang="en-US" sz="2400" dirty="0">
              <a:solidFill>
                <a:schemeClr val="tx1"/>
              </a:solidFill>
              <a:latin typeface="Arial" charset="0"/>
              <a:ea typeface="ＭＳ Ｐゴシック" charset="0"/>
              <a:cs typeface="Arial" charset="0"/>
            </a:endParaRPr>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9810" name="Rectangle 2">
            <a:extLst>
              <a:ext uri="{FF2B5EF4-FFF2-40B4-BE49-F238E27FC236}">
                <a16:creationId xmlns:a16="http://schemas.microsoft.com/office/drawing/2014/main" id="{7D48FA76-C65E-6AE4-BE9F-2753617AD7F2}"/>
              </a:ext>
            </a:extLst>
          </p:cNvPr>
          <p:cNvSpPr>
            <a:spLocks noGrp="1" noChangeArrowheads="1"/>
          </p:cNvSpPr>
          <p:nvPr>
            <p:ph type="title"/>
          </p:nvPr>
        </p:nvSpPr>
        <p:spPr>
          <a:xfrm>
            <a:off x="222250" y="-266700"/>
            <a:ext cx="9309100" cy="1257300"/>
          </a:xfr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FAA26D3D-D897-4be2-8F04-BA451C77F1D7}">
              <ma14:placeholderFlag xmlns:ma14="http://schemas.microsoft.com/office/mac/drawingml/2011/main" xmlns="" val="1"/>
            </a:ext>
          </a:extLst>
        </p:spPr>
        <p:txBody>
          <a:bodyPr/>
          <a:lstStyle/>
          <a:p>
            <a:pPr>
              <a:defRPr/>
            </a:pPr>
            <a:r>
              <a:rPr lang="en-US" dirty="0">
                <a:cs typeface="+mj-cs"/>
              </a:rPr>
              <a:t>Target Validation:  Genetically Engineered Mouse Models (GEMMS):  Mouse as a Model</a:t>
            </a:r>
          </a:p>
        </p:txBody>
      </p:sp>
      <p:grpSp>
        <p:nvGrpSpPr>
          <p:cNvPr id="45058" name="Group 3">
            <a:extLst>
              <a:ext uri="{FF2B5EF4-FFF2-40B4-BE49-F238E27FC236}">
                <a16:creationId xmlns:a16="http://schemas.microsoft.com/office/drawing/2014/main" id="{372F795F-59BF-8C95-A2CC-D5388E8B6980}"/>
              </a:ext>
            </a:extLst>
          </p:cNvPr>
          <p:cNvGrpSpPr>
            <a:grpSpLocks/>
          </p:cNvGrpSpPr>
          <p:nvPr/>
        </p:nvGrpSpPr>
        <p:grpSpPr bwMode="auto">
          <a:xfrm>
            <a:off x="1268413" y="1222375"/>
            <a:ext cx="4686300" cy="3079750"/>
            <a:chOff x="1324" y="633"/>
            <a:chExt cx="4027" cy="3207"/>
          </a:xfrm>
        </p:grpSpPr>
        <p:pic>
          <p:nvPicPr>
            <p:cNvPr id="759812" name="Picture 4">
              <a:extLst>
                <a:ext uri="{FF2B5EF4-FFF2-40B4-BE49-F238E27FC236}">
                  <a16:creationId xmlns:a16="http://schemas.microsoft.com/office/drawing/2014/main" id="{A6A41D9B-AD14-784E-87C6-896C6CAC3CC7}"/>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96" y="633"/>
              <a:ext cx="2355" cy="3207"/>
            </a:xfrm>
            <a:prstGeom prst="rect">
              <a:avLst/>
            </a:prstGeom>
            <a:noFill/>
            <a:ln w="12700">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pic>
          <p:nvPicPr>
            <p:cNvPr id="759813" name="Picture 5">
              <a:extLst>
                <a:ext uri="{FF2B5EF4-FFF2-40B4-BE49-F238E27FC236}">
                  <a16:creationId xmlns:a16="http://schemas.microsoft.com/office/drawing/2014/main" id="{CD666DDC-657B-08C1-6994-F8A91242CB81}"/>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24" y="633"/>
              <a:ext cx="1668" cy="3205"/>
            </a:xfrm>
            <a:prstGeom prst="rect">
              <a:avLst/>
            </a:prstGeom>
            <a:noFill/>
            <a:ln w="12700">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grpSp>
      <p:pic>
        <p:nvPicPr>
          <p:cNvPr id="759814" name="Picture 6">
            <a:extLst>
              <a:ext uri="{FF2B5EF4-FFF2-40B4-BE49-F238E27FC236}">
                <a16:creationId xmlns:a16="http://schemas.microsoft.com/office/drawing/2014/main" id="{AFD82A66-95A2-395E-7A81-63150A8DF0F6}"/>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47775" y="4311650"/>
            <a:ext cx="4711700" cy="22987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
        <p:nvSpPr>
          <p:cNvPr id="759815" name="Text Box 7">
            <a:extLst>
              <a:ext uri="{FF2B5EF4-FFF2-40B4-BE49-F238E27FC236}">
                <a16:creationId xmlns:a16="http://schemas.microsoft.com/office/drawing/2014/main" id="{5F63E6AB-D709-9505-C355-B9CC1DA897E0}"/>
              </a:ext>
            </a:extLst>
          </p:cNvPr>
          <p:cNvSpPr txBox="1">
            <a:spLocks noChangeArrowheads="1"/>
          </p:cNvSpPr>
          <p:nvPr/>
        </p:nvSpPr>
        <p:spPr bwMode="auto">
          <a:xfrm>
            <a:off x="6037263" y="2933700"/>
            <a:ext cx="3149600" cy="27432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spAutoFit/>
          </a:bodyPr>
          <a:lstStyle>
            <a:lvl1pPr eaLnBrk="0" hangingPunct="0">
              <a:defRPr sz="1600">
                <a:solidFill>
                  <a:srgbClr val="46BA9C"/>
                </a:solidFill>
                <a:latin typeface="Arial" panose="020B0604020202020204" pitchFamily="34" charset="0"/>
                <a:ea typeface="ＭＳ Ｐゴシック" panose="020B0600070205080204" pitchFamily="34" charset="-128"/>
              </a:defRPr>
            </a:lvl1pPr>
            <a:lvl2pPr marL="742950" indent="-285750" eaLnBrk="0" hangingPunct="0">
              <a:defRPr sz="1600">
                <a:solidFill>
                  <a:srgbClr val="46BA9C"/>
                </a:solidFill>
                <a:latin typeface="Arial" panose="020B0604020202020204" pitchFamily="34" charset="0"/>
                <a:ea typeface="ＭＳ Ｐゴシック" panose="020B0600070205080204" pitchFamily="34" charset="-128"/>
              </a:defRPr>
            </a:lvl2pPr>
            <a:lvl3pPr marL="1143000" indent="-228600" eaLnBrk="0" hangingPunct="0">
              <a:defRPr sz="1600">
                <a:solidFill>
                  <a:srgbClr val="46BA9C"/>
                </a:solidFill>
                <a:latin typeface="Arial" panose="020B0604020202020204" pitchFamily="34" charset="0"/>
                <a:ea typeface="ＭＳ Ｐゴシック" panose="020B0600070205080204" pitchFamily="34" charset="-128"/>
              </a:defRPr>
            </a:lvl3pPr>
            <a:lvl4pPr marL="1600200" indent="-228600" eaLnBrk="0" hangingPunct="0">
              <a:defRPr sz="1600">
                <a:solidFill>
                  <a:srgbClr val="46BA9C"/>
                </a:solidFill>
                <a:latin typeface="Arial" panose="020B0604020202020204" pitchFamily="34" charset="0"/>
                <a:ea typeface="ＭＳ Ｐゴシック" panose="020B0600070205080204" pitchFamily="34" charset="-128"/>
              </a:defRPr>
            </a:lvl4pPr>
            <a:lvl5pPr marL="2057400" indent="-228600" eaLnBrk="0" hangingPunct="0">
              <a:defRPr sz="1600">
                <a:solidFill>
                  <a:srgbClr val="46BA9C"/>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rgbClr val="46BA9C"/>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rgbClr val="46BA9C"/>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rgbClr val="46BA9C"/>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rgbClr val="46BA9C"/>
                </a:solidFill>
                <a:latin typeface="Arial" panose="020B0604020202020204" pitchFamily="34" charset="0"/>
                <a:ea typeface="ＭＳ Ｐゴシック" panose="020B0600070205080204" pitchFamily="34" charset="-128"/>
              </a:defRPr>
            </a:lvl9pPr>
          </a:lstStyle>
          <a:p>
            <a:pPr eaLnBrk="1" hangingPunct="1">
              <a:buFontTx/>
              <a:buChar char="•"/>
            </a:pPr>
            <a:r>
              <a:rPr lang="en-US" altLang="en-US" sz="2000" b="1">
                <a:solidFill>
                  <a:srgbClr val="000000"/>
                </a:solidFill>
                <a:effectLst>
                  <a:outerShdw blurRad="38100" dist="38100" dir="2700000" algn="tl">
                    <a:srgbClr val="C0C0C0"/>
                  </a:outerShdw>
                </a:effectLst>
                <a:cs typeface="Arial" panose="020B0604020202020204" pitchFamily="34" charset="0"/>
              </a:rPr>
              <a:t> Rich biology &amp; genetics</a:t>
            </a:r>
          </a:p>
          <a:p>
            <a:pPr eaLnBrk="1" hangingPunct="1">
              <a:buFontTx/>
              <a:buChar char="•"/>
            </a:pPr>
            <a:endParaRPr lang="en-US" altLang="en-US" sz="2000" b="1">
              <a:solidFill>
                <a:srgbClr val="000000"/>
              </a:solidFill>
              <a:effectLst>
                <a:outerShdw blurRad="38100" dist="38100" dir="2700000" algn="tl">
                  <a:srgbClr val="C0C0C0"/>
                </a:outerShdw>
              </a:effectLst>
              <a:cs typeface="Arial" panose="020B0604020202020204" pitchFamily="34" charset="0"/>
            </a:endParaRPr>
          </a:p>
          <a:p>
            <a:pPr eaLnBrk="1" hangingPunct="1">
              <a:buFontTx/>
              <a:buChar char="•"/>
            </a:pPr>
            <a:r>
              <a:rPr lang="en-US" altLang="en-US" sz="2000" b="1">
                <a:solidFill>
                  <a:srgbClr val="000000"/>
                </a:solidFill>
                <a:effectLst>
                  <a:outerShdw blurRad="38100" dist="38100" dir="2700000" algn="tl">
                    <a:srgbClr val="C0C0C0"/>
                  </a:outerShdw>
                </a:effectLst>
                <a:cs typeface="Arial" panose="020B0604020202020204" pitchFamily="34" charset="0"/>
              </a:rPr>
              <a:t> Comparative Genomics</a:t>
            </a:r>
          </a:p>
          <a:p>
            <a:pPr eaLnBrk="1" hangingPunct="1">
              <a:buFontTx/>
              <a:buChar char="•"/>
            </a:pPr>
            <a:endParaRPr lang="en-US" altLang="en-US" sz="2000" b="1">
              <a:solidFill>
                <a:srgbClr val="000000"/>
              </a:solidFill>
              <a:effectLst>
                <a:outerShdw blurRad="38100" dist="38100" dir="2700000" algn="tl">
                  <a:srgbClr val="C0C0C0"/>
                </a:outerShdw>
              </a:effectLst>
              <a:cs typeface="Arial" panose="020B0604020202020204" pitchFamily="34" charset="0"/>
            </a:endParaRPr>
          </a:p>
          <a:p>
            <a:pPr eaLnBrk="1" hangingPunct="1">
              <a:buFontTx/>
              <a:buChar char="•"/>
            </a:pPr>
            <a:r>
              <a:rPr lang="en-US" altLang="en-US" sz="2000" b="1">
                <a:solidFill>
                  <a:srgbClr val="000000"/>
                </a:solidFill>
                <a:effectLst>
                  <a:outerShdw blurRad="38100" dist="38100" dir="2700000" algn="tl">
                    <a:srgbClr val="C0C0C0"/>
                  </a:outerShdw>
                </a:effectLst>
                <a:cs typeface="Arial" panose="020B0604020202020204" pitchFamily="34" charset="0"/>
              </a:rPr>
              <a:t> Technology Toolbox</a:t>
            </a:r>
          </a:p>
          <a:p>
            <a:pPr eaLnBrk="1" hangingPunct="1">
              <a:buFontTx/>
              <a:buChar char="•"/>
            </a:pPr>
            <a:endParaRPr lang="en-US" altLang="en-US" sz="2000" b="1">
              <a:solidFill>
                <a:srgbClr val="000000"/>
              </a:solidFill>
              <a:effectLst>
                <a:outerShdw blurRad="38100" dist="38100" dir="2700000" algn="tl">
                  <a:srgbClr val="C0C0C0"/>
                </a:outerShdw>
              </a:effectLst>
              <a:cs typeface="Arial" panose="020B0604020202020204" pitchFamily="34" charset="0"/>
            </a:endParaRPr>
          </a:p>
          <a:p>
            <a:pPr eaLnBrk="1" hangingPunct="1">
              <a:buFontTx/>
              <a:buChar char="•"/>
            </a:pPr>
            <a:r>
              <a:rPr lang="en-US" altLang="en-US" sz="2000" b="1">
                <a:solidFill>
                  <a:srgbClr val="000000"/>
                </a:solidFill>
                <a:effectLst>
                  <a:outerShdw blurRad="38100" dist="38100" dir="2700000" algn="tl">
                    <a:srgbClr val="C0C0C0"/>
                  </a:outerShdw>
                </a:effectLst>
                <a:cs typeface="Arial" panose="020B0604020202020204" pitchFamily="34" charset="0"/>
              </a:rPr>
              <a:t> Feasibility &amp; Practicality</a:t>
            </a:r>
          </a:p>
          <a:p>
            <a:pPr eaLnBrk="1" hangingPunct="1">
              <a:buFontTx/>
              <a:buChar char="•"/>
            </a:pPr>
            <a:endParaRPr lang="en-US" altLang="en-US" sz="2000" b="1">
              <a:solidFill>
                <a:srgbClr val="000000"/>
              </a:solidFill>
              <a:effectLst>
                <a:outerShdw blurRad="38100" dist="38100" dir="2700000" algn="tl">
                  <a:srgbClr val="C0C0C0"/>
                </a:outerShdw>
              </a:effectLst>
              <a:cs typeface="Arial" panose="020B0604020202020204" pitchFamily="34" charset="0"/>
            </a:endParaRPr>
          </a:p>
          <a:p>
            <a:pPr eaLnBrk="1" hangingPunct="1">
              <a:buFontTx/>
              <a:buChar char="•"/>
            </a:pPr>
            <a:r>
              <a:rPr lang="en-US" altLang="en-US" sz="2000" b="1">
                <a:solidFill>
                  <a:srgbClr val="000000"/>
                </a:solidFill>
                <a:effectLst>
                  <a:outerShdw blurRad="38100" dist="38100" dir="2700000" algn="tl">
                    <a:srgbClr val="C0C0C0"/>
                  </a:outerShdw>
                </a:effectLst>
                <a:cs typeface="Arial" panose="020B0604020202020204" pitchFamily="34" charset="0"/>
              </a:rPr>
              <a:t> Still it is a MODEL!</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1858" name="Rectangle 2">
            <a:extLst>
              <a:ext uri="{FF2B5EF4-FFF2-40B4-BE49-F238E27FC236}">
                <a16:creationId xmlns:a16="http://schemas.microsoft.com/office/drawing/2014/main" id="{6845A967-CBEB-39BE-31CC-EB946F1EDD07}"/>
              </a:ext>
            </a:extLst>
          </p:cNvPr>
          <p:cNvSpPr>
            <a:spLocks noGrp="1" noChangeArrowheads="1"/>
          </p:cNvSpPr>
          <p:nvPr>
            <p:ph type="title"/>
          </p:nvPr>
        </p:nvSpPr>
        <p:spPr>
          <a:xfrm>
            <a:off x="457200" y="-266700"/>
            <a:ext cx="8229600" cy="1143000"/>
          </a:xfr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FAA26D3D-D897-4be2-8F04-BA451C77F1D7}">
              <ma14:placeholderFlag xmlns:ma14="http://schemas.microsoft.com/office/mac/drawingml/2011/main" xmlns="" val="1"/>
            </a:ext>
          </a:extLst>
        </p:spPr>
        <p:txBody>
          <a:bodyPr/>
          <a:lstStyle/>
          <a:p>
            <a:pPr>
              <a:defRPr/>
            </a:pPr>
            <a:r>
              <a:rPr lang="en-US">
                <a:cs typeface="+mj-cs"/>
              </a:rPr>
              <a:t>A Premise</a:t>
            </a:r>
          </a:p>
        </p:txBody>
      </p:sp>
      <p:pic>
        <p:nvPicPr>
          <p:cNvPr id="761859" name="Picture 3" descr="Sands_NatDD_100drugs_KO">
            <a:extLst>
              <a:ext uri="{FF2B5EF4-FFF2-40B4-BE49-F238E27FC236}">
                <a16:creationId xmlns:a16="http://schemas.microsoft.com/office/drawing/2014/main" id="{87F9FC2B-F6E4-49FD-6790-69FE7D753EE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723900" y="1508125"/>
            <a:ext cx="7589838" cy="4787900"/>
          </a:xfr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pic>
      <p:sp>
        <p:nvSpPr>
          <p:cNvPr id="761860" name="Rectangle 4">
            <a:extLst>
              <a:ext uri="{FF2B5EF4-FFF2-40B4-BE49-F238E27FC236}">
                <a16:creationId xmlns:a16="http://schemas.microsoft.com/office/drawing/2014/main" id="{6710AFD7-3C82-9A87-A96A-316DC6060C6A}"/>
              </a:ext>
            </a:extLst>
          </p:cNvPr>
          <p:cNvSpPr>
            <a:spLocks noChangeArrowheads="1"/>
          </p:cNvSpPr>
          <p:nvPr/>
        </p:nvSpPr>
        <p:spPr bwMode="auto">
          <a:xfrm>
            <a:off x="852488" y="1427163"/>
            <a:ext cx="4991100" cy="27463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nchor="ctr">
            <a:spAutoFit/>
          </a:bodyPr>
          <a:lstStyle>
            <a:lvl1pPr eaLnBrk="0" hangingPunct="0">
              <a:defRPr sz="1600">
                <a:solidFill>
                  <a:srgbClr val="46BA9C"/>
                </a:solidFill>
                <a:latin typeface="Arial" panose="020B0604020202020204" pitchFamily="34" charset="0"/>
                <a:ea typeface="ＭＳ Ｐゴシック" panose="020B0600070205080204" pitchFamily="34" charset="-128"/>
              </a:defRPr>
            </a:lvl1pPr>
            <a:lvl2pPr marL="742950" indent="-285750" eaLnBrk="0" hangingPunct="0">
              <a:defRPr sz="1600">
                <a:solidFill>
                  <a:srgbClr val="46BA9C"/>
                </a:solidFill>
                <a:latin typeface="Arial" panose="020B0604020202020204" pitchFamily="34" charset="0"/>
                <a:ea typeface="ＭＳ Ｐゴシック" panose="020B0600070205080204" pitchFamily="34" charset="-128"/>
              </a:defRPr>
            </a:lvl2pPr>
            <a:lvl3pPr marL="1143000" indent="-228600" eaLnBrk="0" hangingPunct="0">
              <a:defRPr sz="1600">
                <a:solidFill>
                  <a:srgbClr val="46BA9C"/>
                </a:solidFill>
                <a:latin typeface="Arial" panose="020B0604020202020204" pitchFamily="34" charset="0"/>
                <a:ea typeface="ＭＳ Ｐゴシック" panose="020B0600070205080204" pitchFamily="34" charset="-128"/>
              </a:defRPr>
            </a:lvl3pPr>
            <a:lvl4pPr marL="1600200" indent="-228600" eaLnBrk="0" hangingPunct="0">
              <a:defRPr sz="1600">
                <a:solidFill>
                  <a:srgbClr val="46BA9C"/>
                </a:solidFill>
                <a:latin typeface="Arial" panose="020B0604020202020204" pitchFamily="34" charset="0"/>
                <a:ea typeface="ＭＳ Ｐゴシック" panose="020B0600070205080204" pitchFamily="34" charset="-128"/>
              </a:defRPr>
            </a:lvl4pPr>
            <a:lvl5pPr marL="2057400" indent="-228600" eaLnBrk="0" hangingPunct="0">
              <a:defRPr sz="1600">
                <a:solidFill>
                  <a:srgbClr val="46BA9C"/>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rgbClr val="46BA9C"/>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rgbClr val="46BA9C"/>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rgbClr val="46BA9C"/>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rgbClr val="46BA9C"/>
                </a:solidFill>
                <a:latin typeface="Arial" panose="020B0604020202020204" pitchFamily="34" charset="0"/>
                <a:ea typeface="ＭＳ Ｐゴシック" panose="020B0600070205080204" pitchFamily="34" charset="-128"/>
              </a:defRPr>
            </a:lvl9pPr>
          </a:lstStyle>
          <a:p>
            <a:pPr eaLnBrk="1" hangingPunct="1"/>
            <a:r>
              <a:rPr lang="en-US" altLang="en-US" sz="1800" i="1">
                <a:solidFill>
                  <a:schemeClr val="hlink"/>
                </a:solidFill>
                <a:latin typeface="Arial Unicode MS" panose="020B0604020202020204" pitchFamily="34" charset="-128"/>
              </a:rPr>
              <a:t>Nature Reviews Drug Discovery</a:t>
            </a:r>
            <a:r>
              <a:rPr lang="en-US" altLang="en-US" sz="1800">
                <a:solidFill>
                  <a:schemeClr val="hlink"/>
                </a:solidFill>
                <a:latin typeface="Arial Unicode MS" panose="020B0604020202020204" pitchFamily="34" charset="-128"/>
              </a:rPr>
              <a:t> </a:t>
            </a:r>
            <a:r>
              <a:rPr lang="en-US" altLang="en-US" sz="1800" b="1">
                <a:solidFill>
                  <a:schemeClr val="hlink"/>
                </a:solidFill>
                <a:latin typeface="Arial Unicode MS" panose="020B0604020202020204" pitchFamily="34" charset="-128"/>
              </a:rPr>
              <a:t>2, 38-51 (2003);</a:t>
            </a:r>
            <a:r>
              <a:rPr lang="en-US" altLang="en-US" sz="1800" b="1">
                <a:solidFill>
                  <a:schemeClr val="hlink"/>
                </a:solidFill>
                <a:effectLst>
                  <a:outerShdw blurRad="38100" dist="38100" dir="2700000" algn="tl">
                    <a:srgbClr val="C0C0C0"/>
                  </a:outerShdw>
                </a:effectLst>
                <a:latin typeface="Arial Unicode MS" panose="020B0604020202020204" pitchFamily="34" charset="-128"/>
              </a:rPr>
              <a:t> </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3906" name="Picture 2">
            <a:extLst>
              <a:ext uri="{FF2B5EF4-FFF2-40B4-BE49-F238E27FC236}">
                <a16:creationId xmlns:a16="http://schemas.microsoft.com/office/drawing/2014/main" id="{5238C1D3-DCE1-EC28-3276-60747CFDCF4F}"/>
              </a:ext>
            </a:extLst>
          </p:cNvPr>
          <p:cNvPicPr>
            <a:picLocks noGrp="1" noChangeAspect="1" noChangeArrowheads="1"/>
          </p:cNvPicPr>
          <p:nvPr>
            <p:ph sz="quarter" idx="4"/>
          </p:nvPr>
        </p:nvPicPr>
        <p:blipFill>
          <a:blip r:embed="rId2">
            <a:extLst>
              <a:ext uri="{28A0092B-C50C-407E-A947-70E740481C1C}">
                <a14:useLocalDpi xmlns:a14="http://schemas.microsoft.com/office/drawing/2010/main" val="0"/>
              </a:ext>
            </a:extLst>
          </a:blip>
          <a:srcRect/>
          <a:stretch>
            <a:fillRect/>
          </a:stretch>
        </p:blipFill>
        <p:spPr>
          <a:xfrm>
            <a:off x="5386388" y="4760913"/>
            <a:ext cx="2476500" cy="1957387"/>
          </a:xfr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pic>
      <p:sp>
        <p:nvSpPr>
          <p:cNvPr id="763907" name="Text Box 3">
            <a:extLst>
              <a:ext uri="{FF2B5EF4-FFF2-40B4-BE49-F238E27FC236}">
                <a16:creationId xmlns:a16="http://schemas.microsoft.com/office/drawing/2014/main" id="{EC3BA2F3-6140-B314-E7F8-3FF604EC1C3D}"/>
              </a:ext>
            </a:extLst>
          </p:cNvPr>
          <p:cNvSpPr txBox="1">
            <a:spLocks noChangeArrowheads="1"/>
          </p:cNvSpPr>
          <p:nvPr/>
        </p:nvSpPr>
        <p:spPr bwMode="auto">
          <a:xfrm>
            <a:off x="420688" y="1058863"/>
            <a:ext cx="3514725" cy="165258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spAutoFit/>
          </a:bodyPr>
          <a:lstStyle>
            <a:lvl1pPr eaLnBrk="0" hangingPunct="0">
              <a:defRPr sz="1600">
                <a:solidFill>
                  <a:srgbClr val="46BA9C"/>
                </a:solidFill>
                <a:latin typeface="Arial" panose="020B0604020202020204" pitchFamily="34" charset="0"/>
                <a:ea typeface="ＭＳ Ｐゴシック" panose="020B0600070205080204" pitchFamily="34" charset="-128"/>
              </a:defRPr>
            </a:lvl1pPr>
            <a:lvl2pPr marL="742950" indent="-285750" eaLnBrk="0" hangingPunct="0">
              <a:defRPr sz="1600">
                <a:solidFill>
                  <a:srgbClr val="46BA9C"/>
                </a:solidFill>
                <a:latin typeface="Arial" panose="020B0604020202020204" pitchFamily="34" charset="0"/>
                <a:ea typeface="ＭＳ Ｐゴシック" panose="020B0600070205080204" pitchFamily="34" charset="-128"/>
              </a:defRPr>
            </a:lvl2pPr>
            <a:lvl3pPr marL="1143000" indent="-228600" eaLnBrk="0" hangingPunct="0">
              <a:defRPr sz="1600">
                <a:solidFill>
                  <a:srgbClr val="46BA9C"/>
                </a:solidFill>
                <a:latin typeface="Arial" panose="020B0604020202020204" pitchFamily="34" charset="0"/>
                <a:ea typeface="ＭＳ Ｐゴシック" panose="020B0600070205080204" pitchFamily="34" charset="-128"/>
              </a:defRPr>
            </a:lvl3pPr>
            <a:lvl4pPr marL="1600200" indent="-228600" eaLnBrk="0" hangingPunct="0">
              <a:defRPr sz="1600">
                <a:solidFill>
                  <a:srgbClr val="46BA9C"/>
                </a:solidFill>
                <a:latin typeface="Arial" panose="020B0604020202020204" pitchFamily="34" charset="0"/>
                <a:ea typeface="ＭＳ Ｐゴシック" panose="020B0600070205080204" pitchFamily="34" charset="-128"/>
              </a:defRPr>
            </a:lvl4pPr>
            <a:lvl5pPr marL="2057400" indent="-228600" eaLnBrk="0" hangingPunct="0">
              <a:defRPr sz="1600">
                <a:solidFill>
                  <a:srgbClr val="46BA9C"/>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rgbClr val="46BA9C"/>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rgbClr val="46BA9C"/>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rgbClr val="46BA9C"/>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rgbClr val="46BA9C"/>
                </a:solidFill>
                <a:latin typeface="Arial" panose="020B0604020202020204" pitchFamily="34" charset="0"/>
                <a:ea typeface="ＭＳ Ｐゴシック" panose="020B0600070205080204" pitchFamily="34" charset="-128"/>
              </a:defRPr>
            </a:lvl9pPr>
          </a:lstStyle>
          <a:p>
            <a:pPr algn="ctr" eaLnBrk="1" hangingPunct="1">
              <a:spcBef>
                <a:spcPct val="20000"/>
              </a:spcBef>
            </a:pPr>
            <a:r>
              <a:rPr lang="en-US" altLang="en-US" sz="1800">
                <a:solidFill>
                  <a:schemeClr val="tx1"/>
                </a:solidFill>
                <a:effectLst>
                  <a:outerShdw blurRad="38100" dist="38100" dir="2700000" algn="tl">
                    <a:srgbClr val="C0C0C0"/>
                  </a:outerShdw>
                </a:effectLst>
                <a:cs typeface="Arial" panose="020B0604020202020204" pitchFamily="34" charset="0"/>
              </a:rPr>
              <a:t>Candidate Targets</a:t>
            </a:r>
          </a:p>
          <a:p>
            <a:pPr algn="ctr" eaLnBrk="1" hangingPunct="1">
              <a:lnSpc>
                <a:spcPct val="75000"/>
              </a:lnSpc>
              <a:spcBef>
                <a:spcPct val="20000"/>
              </a:spcBef>
            </a:pPr>
            <a:r>
              <a:rPr lang="en-US" altLang="en-US" sz="1800">
                <a:solidFill>
                  <a:schemeClr val="tx1"/>
                </a:solidFill>
                <a:effectLst>
                  <a:outerShdw blurRad="38100" dist="38100" dir="2700000" algn="tl">
                    <a:srgbClr val="C0C0C0"/>
                  </a:outerShdw>
                </a:effectLst>
                <a:cs typeface="Arial" panose="020B0604020202020204" pitchFamily="34" charset="0"/>
              </a:rPr>
              <a:t>Literature</a:t>
            </a:r>
          </a:p>
          <a:p>
            <a:pPr algn="ctr" eaLnBrk="1" hangingPunct="1">
              <a:lnSpc>
                <a:spcPct val="75000"/>
              </a:lnSpc>
              <a:spcBef>
                <a:spcPct val="20000"/>
              </a:spcBef>
            </a:pPr>
            <a:r>
              <a:rPr lang="en-US" altLang="en-US" sz="1800">
                <a:solidFill>
                  <a:schemeClr val="tx1"/>
                </a:solidFill>
                <a:effectLst>
                  <a:outerShdw blurRad="38100" dist="38100" dir="2700000" algn="tl">
                    <a:srgbClr val="C0C0C0"/>
                  </a:outerShdw>
                </a:effectLst>
                <a:cs typeface="Arial" panose="020B0604020202020204" pitchFamily="34" charset="0"/>
              </a:rPr>
              <a:t>Genetics</a:t>
            </a:r>
          </a:p>
          <a:p>
            <a:pPr algn="ctr" eaLnBrk="1" hangingPunct="1">
              <a:lnSpc>
                <a:spcPct val="75000"/>
              </a:lnSpc>
              <a:spcBef>
                <a:spcPct val="20000"/>
              </a:spcBef>
            </a:pPr>
            <a:r>
              <a:rPr lang="en-US" altLang="en-US" sz="1800">
                <a:solidFill>
                  <a:schemeClr val="tx1"/>
                </a:solidFill>
                <a:effectLst>
                  <a:outerShdw blurRad="38100" dist="38100" dir="2700000" algn="tl">
                    <a:srgbClr val="C0C0C0"/>
                  </a:outerShdw>
                </a:effectLst>
                <a:cs typeface="Arial" panose="020B0604020202020204" pitchFamily="34" charset="0"/>
              </a:rPr>
              <a:t>Expression Profile</a:t>
            </a:r>
          </a:p>
          <a:p>
            <a:pPr algn="ctr" eaLnBrk="1" hangingPunct="1">
              <a:lnSpc>
                <a:spcPct val="75000"/>
              </a:lnSpc>
              <a:spcBef>
                <a:spcPct val="20000"/>
              </a:spcBef>
            </a:pPr>
            <a:r>
              <a:rPr lang="en-US" altLang="en-US" sz="1800">
                <a:solidFill>
                  <a:schemeClr val="tx1"/>
                </a:solidFill>
                <a:effectLst>
                  <a:outerShdw blurRad="38100" dist="38100" dir="2700000" algn="tl">
                    <a:srgbClr val="C0C0C0"/>
                  </a:outerShdw>
                </a:effectLst>
                <a:cs typeface="Arial" panose="020B0604020202020204" pitchFamily="34" charset="0"/>
              </a:rPr>
              <a:t>Pathway</a:t>
            </a:r>
          </a:p>
          <a:p>
            <a:pPr algn="ctr" eaLnBrk="1" hangingPunct="1">
              <a:spcBef>
                <a:spcPct val="20000"/>
              </a:spcBef>
            </a:pPr>
            <a:r>
              <a:rPr lang="en-US" altLang="en-US" sz="1800">
                <a:solidFill>
                  <a:schemeClr val="tx1"/>
                </a:solidFill>
                <a:effectLst>
                  <a:outerShdw blurRad="38100" dist="38100" dir="2700000" algn="tl">
                    <a:srgbClr val="C0C0C0"/>
                  </a:outerShdw>
                </a:effectLst>
                <a:cs typeface="Arial" panose="020B0604020202020204" pitchFamily="34" charset="0"/>
              </a:rPr>
              <a:t>…</a:t>
            </a:r>
            <a:endParaRPr lang="en-US" altLang="en-US" sz="1800" u="sng">
              <a:solidFill>
                <a:schemeClr val="tx1"/>
              </a:solidFill>
              <a:effectLst>
                <a:outerShdw blurRad="38100" dist="38100" dir="2700000" algn="tl">
                  <a:srgbClr val="C0C0C0"/>
                </a:outerShdw>
              </a:effectLst>
              <a:cs typeface="Arial" panose="020B0604020202020204" pitchFamily="34" charset="0"/>
            </a:endParaRPr>
          </a:p>
        </p:txBody>
      </p:sp>
      <p:pic>
        <p:nvPicPr>
          <p:cNvPr id="763908" name="Picture 4">
            <a:extLst>
              <a:ext uri="{FF2B5EF4-FFF2-40B4-BE49-F238E27FC236}">
                <a16:creationId xmlns:a16="http://schemas.microsoft.com/office/drawing/2014/main" id="{E9B558DB-BE1F-D9CD-B037-07E6CCED82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7125" y="3367088"/>
            <a:ext cx="3392488" cy="650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
        <p:nvSpPr>
          <p:cNvPr id="763910" name="Text Box 6">
            <a:extLst>
              <a:ext uri="{FF2B5EF4-FFF2-40B4-BE49-F238E27FC236}">
                <a16:creationId xmlns:a16="http://schemas.microsoft.com/office/drawing/2014/main" id="{AC2377FC-9B9D-7014-C9C0-ADB4560A5F27}"/>
              </a:ext>
            </a:extLst>
          </p:cNvPr>
          <p:cNvSpPr txBox="1">
            <a:spLocks noChangeArrowheads="1"/>
          </p:cNvSpPr>
          <p:nvPr/>
        </p:nvSpPr>
        <p:spPr bwMode="auto">
          <a:xfrm>
            <a:off x="5108575" y="3833813"/>
            <a:ext cx="0" cy="42703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defRPr/>
            </a:pPr>
            <a:endParaRPr lang="en-US" sz="2800">
              <a:solidFill>
                <a:srgbClr val="000000"/>
              </a:solidFill>
              <a:latin typeface="Arial" charset="0"/>
              <a:ea typeface="ＭＳ Ｐゴシック" charset="0"/>
              <a:cs typeface="Arial" charset="0"/>
            </a:endParaRPr>
          </a:p>
        </p:txBody>
      </p:sp>
      <p:sp>
        <p:nvSpPr>
          <p:cNvPr id="763911" name="Text Box 7">
            <a:extLst>
              <a:ext uri="{FF2B5EF4-FFF2-40B4-BE49-F238E27FC236}">
                <a16:creationId xmlns:a16="http://schemas.microsoft.com/office/drawing/2014/main" id="{B53B35D7-BE87-0D2A-3CA0-0FD2CD5E679D}"/>
              </a:ext>
            </a:extLst>
          </p:cNvPr>
          <p:cNvSpPr txBox="1">
            <a:spLocks noChangeArrowheads="1"/>
          </p:cNvSpPr>
          <p:nvPr/>
        </p:nvSpPr>
        <p:spPr bwMode="auto">
          <a:xfrm>
            <a:off x="1257300" y="4178300"/>
            <a:ext cx="2301875" cy="82391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spAutoFit/>
          </a:bodyPr>
          <a:lstStyle>
            <a:lvl1pPr eaLnBrk="0" hangingPunct="0">
              <a:defRPr sz="1600">
                <a:solidFill>
                  <a:srgbClr val="46BA9C"/>
                </a:solidFill>
                <a:latin typeface="Arial" panose="020B0604020202020204" pitchFamily="34" charset="0"/>
                <a:ea typeface="ＭＳ Ｐゴシック" panose="020B0600070205080204" pitchFamily="34" charset="-128"/>
              </a:defRPr>
            </a:lvl1pPr>
            <a:lvl2pPr marL="742950" indent="-285750" eaLnBrk="0" hangingPunct="0">
              <a:defRPr sz="1600">
                <a:solidFill>
                  <a:srgbClr val="46BA9C"/>
                </a:solidFill>
                <a:latin typeface="Arial" panose="020B0604020202020204" pitchFamily="34" charset="0"/>
                <a:ea typeface="ＭＳ Ｐゴシック" panose="020B0600070205080204" pitchFamily="34" charset="-128"/>
              </a:defRPr>
            </a:lvl2pPr>
            <a:lvl3pPr marL="1143000" indent="-228600" eaLnBrk="0" hangingPunct="0">
              <a:defRPr sz="1600">
                <a:solidFill>
                  <a:srgbClr val="46BA9C"/>
                </a:solidFill>
                <a:latin typeface="Arial" panose="020B0604020202020204" pitchFamily="34" charset="0"/>
                <a:ea typeface="ＭＳ Ｐゴシック" panose="020B0600070205080204" pitchFamily="34" charset="-128"/>
              </a:defRPr>
            </a:lvl3pPr>
            <a:lvl4pPr marL="1600200" indent="-228600" eaLnBrk="0" hangingPunct="0">
              <a:defRPr sz="1600">
                <a:solidFill>
                  <a:srgbClr val="46BA9C"/>
                </a:solidFill>
                <a:latin typeface="Arial" panose="020B0604020202020204" pitchFamily="34" charset="0"/>
                <a:ea typeface="ＭＳ Ｐゴシック" panose="020B0600070205080204" pitchFamily="34" charset="-128"/>
              </a:defRPr>
            </a:lvl4pPr>
            <a:lvl5pPr marL="2057400" indent="-228600" eaLnBrk="0" hangingPunct="0">
              <a:defRPr sz="1600">
                <a:solidFill>
                  <a:srgbClr val="46BA9C"/>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rgbClr val="46BA9C"/>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rgbClr val="46BA9C"/>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rgbClr val="46BA9C"/>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rgbClr val="46BA9C"/>
                </a:solidFill>
                <a:latin typeface="Arial" panose="020B0604020202020204" pitchFamily="34" charset="0"/>
                <a:ea typeface="ＭＳ Ｐゴシック" panose="020B0600070205080204" pitchFamily="34" charset="-128"/>
              </a:defRPr>
            </a:lvl9pPr>
          </a:lstStyle>
          <a:p>
            <a:pPr algn="ctr" eaLnBrk="1" hangingPunct="1">
              <a:spcBef>
                <a:spcPct val="15000"/>
              </a:spcBef>
              <a:spcAft>
                <a:spcPct val="15000"/>
              </a:spcAft>
            </a:pPr>
            <a:r>
              <a:rPr lang="en-US" altLang="en-US" sz="1800" b="1">
                <a:solidFill>
                  <a:srgbClr val="00CCFF"/>
                </a:solidFill>
                <a:effectLst>
                  <a:outerShdw blurRad="38100" dist="38100" dir="2700000" algn="tl">
                    <a:srgbClr val="C0C0C0"/>
                  </a:outerShdw>
                </a:effectLst>
                <a:cs typeface="Arial" panose="020B0604020202020204" pitchFamily="34" charset="0"/>
              </a:rPr>
              <a:t>Go</a:t>
            </a:r>
            <a:r>
              <a:rPr lang="en-US" altLang="en-US" sz="1800" b="1">
                <a:solidFill>
                  <a:schemeClr val="hlink"/>
                </a:solidFill>
                <a:effectLst>
                  <a:outerShdw blurRad="38100" dist="38100" dir="2700000" algn="tl">
                    <a:srgbClr val="C0C0C0"/>
                  </a:outerShdw>
                </a:effectLst>
                <a:cs typeface="Arial" panose="020B0604020202020204" pitchFamily="34" charset="0"/>
              </a:rPr>
              <a:t>/</a:t>
            </a:r>
            <a:r>
              <a:rPr lang="en-US" altLang="en-US" sz="1800" b="1">
                <a:solidFill>
                  <a:srgbClr val="FF0000"/>
                </a:solidFill>
                <a:effectLst>
                  <a:outerShdw blurRad="38100" dist="38100" dir="2700000" algn="tl">
                    <a:srgbClr val="C0C0C0"/>
                  </a:outerShdw>
                </a:effectLst>
                <a:cs typeface="Arial" panose="020B0604020202020204" pitchFamily="34" charset="0"/>
              </a:rPr>
              <a:t>No Go</a:t>
            </a:r>
            <a:r>
              <a:rPr lang="en-US" altLang="en-US" sz="1800" b="1">
                <a:solidFill>
                  <a:schemeClr val="hlink"/>
                </a:solidFill>
                <a:effectLst>
                  <a:outerShdw blurRad="38100" dist="38100" dir="2700000" algn="tl">
                    <a:srgbClr val="C0C0C0"/>
                  </a:outerShdw>
                </a:effectLst>
                <a:cs typeface="Arial" panose="020B0604020202020204" pitchFamily="34" charset="0"/>
              </a:rPr>
              <a:t> </a:t>
            </a:r>
            <a:r>
              <a:rPr lang="en-US" altLang="en-US" sz="1800" b="1">
                <a:solidFill>
                  <a:schemeClr val="tx1"/>
                </a:solidFill>
                <a:effectLst>
                  <a:outerShdw blurRad="38100" dist="38100" dir="2700000" algn="tl">
                    <a:srgbClr val="C0C0C0"/>
                  </a:outerShdw>
                </a:effectLst>
                <a:cs typeface="Arial" panose="020B0604020202020204" pitchFamily="34" charset="0"/>
              </a:rPr>
              <a:t>for establishment of program and HTS</a:t>
            </a:r>
          </a:p>
        </p:txBody>
      </p:sp>
      <p:graphicFrame>
        <p:nvGraphicFramePr>
          <p:cNvPr id="47110" name="Object 8">
            <a:extLst>
              <a:ext uri="{FF2B5EF4-FFF2-40B4-BE49-F238E27FC236}">
                <a16:creationId xmlns:a16="http://schemas.microsoft.com/office/drawing/2014/main" id="{E9EF015E-73D9-AE1E-DF61-35675DFC8604}"/>
              </a:ext>
            </a:extLst>
          </p:cNvPr>
          <p:cNvGraphicFramePr>
            <a:graphicFrameLocks noGrp="1" noChangeAspect="1"/>
          </p:cNvGraphicFramePr>
          <p:nvPr>
            <p:ph sz="quarter" idx="1"/>
          </p:nvPr>
        </p:nvGraphicFramePr>
        <p:xfrm>
          <a:off x="1784350" y="2487613"/>
          <a:ext cx="1046163" cy="1177925"/>
        </p:xfrm>
        <a:graphic>
          <a:graphicData uri="http://schemas.openxmlformats.org/presentationml/2006/ole">
            <mc:AlternateContent xmlns:mc="http://schemas.openxmlformats.org/markup-compatibility/2006">
              <mc:Choice xmlns:v="urn:schemas-microsoft-com:vml" Requires="v">
                <p:oleObj name="Bitmap Image" r:id="rId4" imgW="3124200" imgH="3346450" progId="Paint.Picture">
                  <p:embed/>
                </p:oleObj>
              </mc:Choice>
              <mc:Fallback>
                <p:oleObj name="Bitmap Image" r:id="rId4" imgW="3124200" imgH="3346450" progId="Paint.Picture">
                  <p:embed/>
                  <p:pic>
                    <p:nvPicPr>
                      <p:cNvPr id="0" name="Object 8"/>
                      <p:cNvPicPr>
                        <a:picLocks noGrp="1" noChangeAspect="1" noChangeArrowheads="1"/>
                      </p:cNvPicPr>
                      <p:nvPr/>
                    </p:nvPicPr>
                    <p:blipFill>
                      <a:blip r:embed="rId5">
                        <a:extLst>
                          <a:ext uri="{28A0092B-C50C-407E-A947-70E740481C1C}">
                            <a14:useLocalDpi xmlns:a14="http://schemas.microsoft.com/office/drawing/2010/main" val="0"/>
                          </a:ext>
                        </a:extLst>
                      </a:blip>
                      <a:srcRect l="5746" r="1173" b="8708"/>
                      <a:stretch>
                        <a:fillRect/>
                      </a:stretch>
                    </p:blipFill>
                    <p:spPr bwMode="auto">
                      <a:xfrm>
                        <a:off x="1784350" y="2487613"/>
                        <a:ext cx="1046163" cy="1177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763913" name="AutoShape 9">
            <a:extLst>
              <a:ext uri="{FF2B5EF4-FFF2-40B4-BE49-F238E27FC236}">
                <a16:creationId xmlns:a16="http://schemas.microsoft.com/office/drawing/2014/main" id="{30DA957E-CEA5-BBBB-D724-7EFCE09AB85A}"/>
              </a:ext>
            </a:extLst>
          </p:cNvPr>
          <p:cNvSpPr>
            <a:spLocks noChangeArrowheads="1"/>
          </p:cNvSpPr>
          <p:nvPr/>
        </p:nvSpPr>
        <p:spPr bwMode="auto">
          <a:xfrm>
            <a:off x="3675063" y="2308225"/>
            <a:ext cx="1001712" cy="477838"/>
          </a:xfrm>
          <a:custGeom>
            <a:avLst/>
            <a:gdLst>
              <a:gd name="T0" fmla="*/ 751284 w 21600"/>
              <a:gd name="T1" fmla="*/ 0 h 21600"/>
              <a:gd name="T2" fmla="*/ 0 w 21600"/>
              <a:gd name="T3" fmla="*/ 238919 h 21600"/>
              <a:gd name="T4" fmla="*/ 751284 w 21600"/>
              <a:gd name="T5" fmla="*/ 477838 h 21600"/>
              <a:gd name="T6" fmla="*/ 1001712 w 21600"/>
              <a:gd name="T7" fmla="*/ 238919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spAutoFit/>
          </a:bodyPr>
          <a:lstStyle/>
          <a:p>
            <a:endParaRPr lang="en-US"/>
          </a:p>
        </p:txBody>
      </p:sp>
      <p:sp>
        <p:nvSpPr>
          <p:cNvPr id="763914" name="AutoShape 10">
            <a:extLst>
              <a:ext uri="{FF2B5EF4-FFF2-40B4-BE49-F238E27FC236}">
                <a16:creationId xmlns:a16="http://schemas.microsoft.com/office/drawing/2014/main" id="{A009E994-4D21-464C-9FD7-6251694C293E}"/>
              </a:ext>
            </a:extLst>
          </p:cNvPr>
          <p:cNvSpPr>
            <a:spLocks noChangeArrowheads="1"/>
          </p:cNvSpPr>
          <p:nvPr/>
        </p:nvSpPr>
        <p:spPr bwMode="auto">
          <a:xfrm rot="5400000">
            <a:off x="7508081" y="3707607"/>
            <a:ext cx="2181225" cy="976312"/>
          </a:xfrm>
          <a:custGeom>
            <a:avLst/>
            <a:gdLst>
              <a:gd name="T0" fmla="*/ 1090613 w 21600"/>
              <a:gd name="T1" fmla="*/ -45 h 21600"/>
              <a:gd name="T2" fmla="*/ 272552 w 21600"/>
              <a:gd name="T3" fmla="*/ 488111 h 21600"/>
              <a:gd name="T4" fmla="*/ 1090613 w 21600"/>
              <a:gd name="T5" fmla="*/ 244033 h 21600"/>
              <a:gd name="T6" fmla="*/ 2453878 w 21600"/>
              <a:gd name="T7" fmla="*/ 488156 h 21600"/>
              <a:gd name="T8" fmla="*/ 1908572 w 21600"/>
              <a:gd name="T9" fmla="*/ 732234 h 21600"/>
              <a:gd name="T10" fmla="*/ 1363266 w 21600"/>
              <a:gd name="T11" fmla="*/ 488156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7817" y="5400"/>
                  <a:pt x="5400" y="7817"/>
                  <a:pt x="5400" y="10800"/>
                </a:cubicBezTo>
                <a:lnTo>
                  <a:pt x="-1" y="10799"/>
                </a:lnTo>
                <a:cubicBezTo>
                  <a:pt x="0" y="4835"/>
                  <a:pt x="4835" y="0"/>
                  <a:pt x="10800" y="0"/>
                </a:cubicBezTo>
                <a:cubicBezTo>
                  <a:pt x="16764" y="-1"/>
                  <a:pt x="21599" y="4835"/>
                  <a:pt x="21600" y="10799"/>
                </a:cubicBezTo>
                <a:lnTo>
                  <a:pt x="21600" y="10800"/>
                </a:lnTo>
                <a:lnTo>
                  <a:pt x="24300" y="10800"/>
                </a:lnTo>
                <a:lnTo>
                  <a:pt x="18900" y="16200"/>
                </a:lnTo>
                <a:lnTo>
                  <a:pt x="13500" y="10800"/>
                </a:lnTo>
                <a:lnTo>
                  <a:pt x="16200" y="10800"/>
                </a:lnTo>
                <a:close/>
              </a:path>
            </a:pathLst>
          </a:custGeom>
          <a:solidFill>
            <a:schemeClr val="hlink"/>
          </a:solidFill>
          <a:ln w="19050">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spAutoFit/>
          </a:bodyPr>
          <a:lstStyle/>
          <a:p>
            <a:endParaRPr lang="en-US"/>
          </a:p>
        </p:txBody>
      </p:sp>
      <p:sp>
        <p:nvSpPr>
          <p:cNvPr id="763915" name="AutoShape 11">
            <a:extLst>
              <a:ext uri="{FF2B5EF4-FFF2-40B4-BE49-F238E27FC236}">
                <a16:creationId xmlns:a16="http://schemas.microsoft.com/office/drawing/2014/main" id="{125D0361-9F0C-E6CC-8386-01C7B2713A6C}"/>
              </a:ext>
            </a:extLst>
          </p:cNvPr>
          <p:cNvSpPr>
            <a:spLocks noChangeArrowheads="1"/>
          </p:cNvSpPr>
          <p:nvPr/>
        </p:nvSpPr>
        <p:spPr bwMode="auto">
          <a:xfrm rot="10800000">
            <a:off x="3868738" y="5281613"/>
            <a:ext cx="1074737" cy="465137"/>
          </a:xfrm>
          <a:custGeom>
            <a:avLst/>
            <a:gdLst>
              <a:gd name="T0" fmla="*/ 806053 w 21600"/>
              <a:gd name="T1" fmla="*/ 0 h 21600"/>
              <a:gd name="T2" fmla="*/ 0 w 21600"/>
              <a:gd name="T3" fmla="*/ 232569 h 21600"/>
              <a:gd name="T4" fmla="*/ 806053 w 21600"/>
              <a:gd name="T5" fmla="*/ 465137 h 21600"/>
              <a:gd name="T6" fmla="*/ 1074737 w 21600"/>
              <a:gd name="T7" fmla="*/ 232569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spAutoFit/>
          </a:bodyPr>
          <a:lstStyle/>
          <a:p>
            <a:endParaRPr lang="en-US"/>
          </a:p>
        </p:txBody>
      </p:sp>
      <p:pic>
        <p:nvPicPr>
          <p:cNvPr id="47114" name="Picture 12" descr="hts">
            <a:extLst>
              <a:ext uri="{FF2B5EF4-FFF2-40B4-BE49-F238E27FC236}">
                <a16:creationId xmlns:a16="http://schemas.microsoft.com/office/drawing/2014/main" id="{C8AFB899-51CC-ECF6-F8DE-925D216C66B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90800" y="5791200"/>
            <a:ext cx="782638" cy="906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5" name="Picture 13" descr="384-well%2520HTS">
            <a:hlinkClick r:id="rId7"/>
            <a:extLst>
              <a:ext uri="{FF2B5EF4-FFF2-40B4-BE49-F238E27FC236}">
                <a16:creationId xmlns:a16="http://schemas.microsoft.com/office/drawing/2014/main" id="{821C639F-3DE5-32B0-5956-5962F8FD432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33600" y="5181600"/>
            <a:ext cx="795338"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3918" name="Text Box 14">
            <a:extLst>
              <a:ext uri="{FF2B5EF4-FFF2-40B4-BE49-F238E27FC236}">
                <a16:creationId xmlns:a16="http://schemas.microsoft.com/office/drawing/2014/main" id="{46BAC1C6-830B-C9C7-FE43-B51AB1A72014}"/>
              </a:ext>
            </a:extLst>
          </p:cNvPr>
          <p:cNvSpPr txBox="1">
            <a:spLocks noChangeArrowheads="1"/>
          </p:cNvSpPr>
          <p:nvPr/>
        </p:nvSpPr>
        <p:spPr bwMode="auto">
          <a:xfrm>
            <a:off x="6096000" y="2062163"/>
            <a:ext cx="282575" cy="609600"/>
          </a:xfrm>
          <a:prstGeom prst="rect">
            <a:avLst/>
          </a:prstGeom>
          <a:solidFill>
            <a:schemeClr val="bg1"/>
          </a:soli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defRPr/>
            </a:pPr>
            <a:r>
              <a:rPr lang="en-US" sz="4000">
                <a:solidFill>
                  <a:srgbClr val="000000"/>
                </a:solidFill>
                <a:latin typeface="Arial" charset="0"/>
                <a:ea typeface="ＭＳ Ｐゴシック" charset="0"/>
                <a:cs typeface="Arial" charset="0"/>
              </a:rPr>
              <a:t>?</a:t>
            </a:r>
          </a:p>
        </p:txBody>
      </p:sp>
      <p:sp>
        <p:nvSpPr>
          <p:cNvPr id="763919" name="Text Box 15">
            <a:extLst>
              <a:ext uri="{FF2B5EF4-FFF2-40B4-BE49-F238E27FC236}">
                <a16:creationId xmlns:a16="http://schemas.microsoft.com/office/drawing/2014/main" id="{79CA9D8E-92B3-4133-AB17-6F5E2A69067F}"/>
              </a:ext>
            </a:extLst>
          </p:cNvPr>
          <p:cNvSpPr txBox="1">
            <a:spLocks noChangeArrowheads="1"/>
          </p:cNvSpPr>
          <p:nvPr/>
        </p:nvSpPr>
        <p:spPr bwMode="auto">
          <a:xfrm>
            <a:off x="5173663" y="1204913"/>
            <a:ext cx="3121025" cy="36988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spAutoFit/>
          </a:bodyPr>
          <a:lstStyle>
            <a:lvl1pPr eaLnBrk="0" hangingPunct="0">
              <a:defRPr sz="1600">
                <a:solidFill>
                  <a:srgbClr val="46BA9C"/>
                </a:solidFill>
                <a:latin typeface="Arial" panose="020B0604020202020204" pitchFamily="34" charset="0"/>
                <a:ea typeface="ＭＳ Ｐゴシック" panose="020B0600070205080204" pitchFamily="34" charset="-128"/>
              </a:defRPr>
            </a:lvl1pPr>
            <a:lvl2pPr marL="742950" indent="-285750" eaLnBrk="0" hangingPunct="0">
              <a:defRPr sz="1600">
                <a:solidFill>
                  <a:srgbClr val="46BA9C"/>
                </a:solidFill>
                <a:latin typeface="Arial" panose="020B0604020202020204" pitchFamily="34" charset="0"/>
                <a:ea typeface="ＭＳ Ｐゴシック" panose="020B0600070205080204" pitchFamily="34" charset="-128"/>
              </a:defRPr>
            </a:lvl2pPr>
            <a:lvl3pPr marL="1143000" indent="-228600" eaLnBrk="0" hangingPunct="0">
              <a:defRPr sz="1600">
                <a:solidFill>
                  <a:srgbClr val="46BA9C"/>
                </a:solidFill>
                <a:latin typeface="Arial" panose="020B0604020202020204" pitchFamily="34" charset="0"/>
                <a:ea typeface="ＭＳ Ｐゴシック" panose="020B0600070205080204" pitchFamily="34" charset="-128"/>
              </a:defRPr>
            </a:lvl3pPr>
            <a:lvl4pPr marL="1600200" indent="-228600" eaLnBrk="0" hangingPunct="0">
              <a:defRPr sz="1600">
                <a:solidFill>
                  <a:srgbClr val="46BA9C"/>
                </a:solidFill>
                <a:latin typeface="Arial" panose="020B0604020202020204" pitchFamily="34" charset="0"/>
                <a:ea typeface="ＭＳ Ｐゴシック" panose="020B0600070205080204" pitchFamily="34" charset="-128"/>
              </a:defRPr>
            </a:lvl4pPr>
            <a:lvl5pPr marL="2057400" indent="-228600" eaLnBrk="0" hangingPunct="0">
              <a:defRPr sz="1600">
                <a:solidFill>
                  <a:srgbClr val="46BA9C"/>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rgbClr val="46BA9C"/>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rgbClr val="46BA9C"/>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rgbClr val="46BA9C"/>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rgbClr val="46BA9C"/>
                </a:solidFill>
                <a:latin typeface="Arial" panose="020B0604020202020204" pitchFamily="34" charset="0"/>
                <a:ea typeface="ＭＳ Ｐゴシック" panose="020B0600070205080204" pitchFamily="34" charset="-128"/>
              </a:defRPr>
            </a:lvl9pPr>
          </a:lstStyle>
          <a:p>
            <a:pPr algn="ctr" eaLnBrk="1" hangingPunct="1"/>
            <a:r>
              <a:rPr lang="en-US" altLang="en-US" sz="2400">
                <a:solidFill>
                  <a:schemeClr val="tx1"/>
                </a:solidFill>
                <a:effectLst>
                  <a:outerShdw blurRad="38100" dist="38100" dir="2700000" algn="tl">
                    <a:srgbClr val="C0C0C0"/>
                  </a:outerShdw>
                </a:effectLst>
                <a:cs typeface="Arial" panose="020B0604020202020204" pitchFamily="34" charset="0"/>
              </a:rPr>
              <a:t>Produce GEMM</a:t>
            </a:r>
          </a:p>
        </p:txBody>
      </p:sp>
      <p:sp>
        <p:nvSpPr>
          <p:cNvPr id="763921" name="Rectangle 17">
            <a:extLst>
              <a:ext uri="{FF2B5EF4-FFF2-40B4-BE49-F238E27FC236}">
                <a16:creationId xmlns:a16="http://schemas.microsoft.com/office/drawing/2014/main" id="{7FC8D462-DD68-039D-1686-3C7C8A27F2FD}"/>
              </a:ext>
            </a:extLst>
          </p:cNvPr>
          <p:cNvSpPr>
            <a:spLocks noGrp="1" noChangeArrowheads="1"/>
          </p:cNvSpPr>
          <p:nvPr>
            <p:ph type="title" sz="quarter"/>
          </p:nvPr>
        </p:nvSpPr>
        <p:spPr>
          <a:xfrm>
            <a:off x="74613" y="-249238"/>
            <a:ext cx="9069387" cy="1143001"/>
          </a:xfr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FAA26D3D-D897-4be2-8F04-BA451C77F1D7}">
              <ma14:placeholderFlag xmlns:ma14="http://schemas.microsoft.com/office/mac/drawingml/2011/main" xmlns="" val="1"/>
            </a:ext>
          </a:extLst>
        </p:spPr>
        <p:txBody>
          <a:bodyPr/>
          <a:lstStyle/>
          <a:p>
            <a:pPr>
              <a:spcBef>
                <a:spcPct val="15000"/>
              </a:spcBef>
              <a:spcAft>
                <a:spcPct val="15000"/>
              </a:spcAft>
              <a:defRPr/>
            </a:pPr>
            <a:r>
              <a:rPr lang="en-US" dirty="0">
                <a:cs typeface="+mj-cs"/>
              </a:rPr>
              <a:t>Target Validation:  Genetically Engineered Mouse Models </a:t>
            </a:r>
            <a:r>
              <a:rPr lang="en-US">
                <a:cs typeface="+mj-cs"/>
              </a:rPr>
              <a:t>(GEMMs)</a:t>
            </a:r>
            <a:endParaRPr lang="en-US" dirty="0">
              <a:cs typeface="+mj-cs"/>
            </a:endParaRPr>
          </a:p>
        </p:txBody>
      </p:sp>
      <p:sp>
        <p:nvSpPr>
          <p:cNvPr id="763922" name="Text Box 18">
            <a:extLst>
              <a:ext uri="{FF2B5EF4-FFF2-40B4-BE49-F238E27FC236}">
                <a16:creationId xmlns:a16="http://schemas.microsoft.com/office/drawing/2014/main" id="{86EA5A49-C361-7577-FF3C-ECECD115A68D}"/>
              </a:ext>
            </a:extLst>
          </p:cNvPr>
          <p:cNvSpPr txBox="1">
            <a:spLocks noChangeArrowheads="1"/>
          </p:cNvSpPr>
          <p:nvPr/>
        </p:nvSpPr>
        <p:spPr bwMode="auto">
          <a:xfrm>
            <a:off x="3787775" y="5948363"/>
            <a:ext cx="982663" cy="3651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lvl1pPr eaLnBrk="0" hangingPunct="0">
              <a:defRPr sz="1600">
                <a:solidFill>
                  <a:srgbClr val="46BA9C"/>
                </a:solidFill>
                <a:latin typeface="Arial" panose="020B0604020202020204" pitchFamily="34" charset="0"/>
                <a:ea typeface="ＭＳ Ｐゴシック" panose="020B0600070205080204" pitchFamily="34" charset="-128"/>
              </a:defRPr>
            </a:lvl1pPr>
            <a:lvl2pPr marL="742950" indent="-285750" eaLnBrk="0" hangingPunct="0">
              <a:defRPr sz="1600">
                <a:solidFill>
                  <a:srgbClr val="46BA9C"/>
                </a:solidFill>
                <a:latin typeface="Arial" panose="020B0604020202020204" pitchFamily="34" charset="0"/>
                <a:ea typeface="ＭＳ Ｐゴシック" panose="020B0600070205080204" pitchFamily="34" charset="-128"/>
              </a:defRPr>
            </a:lvl2pPr>
            <a:lvl3pPr marL="1143000" indent="-228600" eaLnBrk="0" hangingPunct="0">
              <a:defRPr sz="1600">
                <a:solidFill>
                  <a:srgbClr val="46BA9C"/>
                </a:solidFill>
                <a:latin typeface="Arial" panose="020B0604020202020204" pitchFamily="34" charset="0"/>
                <a:ea typeface="ＭＳ Ｐゴシック" panose="020B0600070205080204" pitchFamily="34" charset="-128"/>
              </a:defRPr>
            </a:lvl3pPr>
            <a:lvl4pPr marL="1600200" indent="-228600" eaLnBrk="0" hangingPunct="0">
              <a:defRPr sz="1600">
                <a:solidFill>
                  <a:srgbClr val="46BA9C"/>
                </a:solidFill>
                <a:latin typeface="Arial" panose="020B0604020202020204" pitchFamily="34" charset="0"/>
                <a:ea typeface="ＭＳ Ｐゴシック" panose="020B0600070205080204" pitchFamily="34" charset="-128"/>
              </a:defRPr>
            </a:lvl4pPr>
            <a:lvl5pPr marL="2057400" indent="-228600" eaLnBrk="0" hangingPunct="0">
              <a:defRPr sz="1600">
                <a:solidFill>
                  <a:srgbClr val="46BA9C"/>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rgbClr val="46BA9C"/>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rgbClr val="46BA9C"/>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rgbClr val="46BA9C"/>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rgbClr val="46BA9C"/>
                </a:solidFill>
                <a:latin typeface="Arial" panose="020B0604020202020204" pitchFamily="34" charset="0"/>
                <a:ea typeface="ＭＳ Ｐゴシック" panose="020B0600070205080204" pitchFamily="34" charset="-128"/>
              </a:defRPr>
            </a:lvl9pPr>
          </a:lstStyle>
          <a:p>
            <a:pPr eaLnBrk="1" hangingPunct="1"/>
            <a:r>
              <a:rPr lang="en-US" altLang="en-US" sz="2400">
                <a:solidFill>
                  <a:srgbClr val="000000"/>
                </a:solidFill>
                <a:effectLst>
                  <a:outerShdw blurRad="38100" dist="38100" dir="2700000" algn="tl">
                    <a:srgbClr val="C0C0C0"/>
                  </a:outerShdw>
                </a:effectLst>
                <a:cs typeface="Arial" panose="020B0604020202020204" pitchFamily="34" charset="0"/>
              </a:rPr>
              <a:t>Assess</a:t>
            </a:r>
          </a:p>
        </p:txBody>
      </p:sp>
      <p:sp>
        <p:nvSpPr>
          <p:cNvPr id="763924" name="Rectangle 20">
            <a:extLst>
              <a:ext uri="{FF2B5EF4-FFF2-40B4-BE49-F238E27FC236}">
                <a16:creationId xmlns:a16="http://schemas.microsoft.com/office/drawing/2014/main" id="{AD3BB68F-8287-D8E2-AF65-A1C5E9D0A429}"/>
              </a:ext>
            </a:extLst>
          </p:cNvPr>
          <p:cNvSpPr>
            <a:spLocks noChangeArrowheads="1"/>
          </p:cNvSpPr>
          <p:nvPr/>
        </p:nvSpPr>
        <p:spPr bwMode="auto">
          <a:xfrm>
            <a:off x="5399088" y="4760913"/>
            <a:ext cx="2482850" cy="174625"/>
          </a:xfrm>
          <a:prstGeom prst="rect">
            <a:avLst/>
          </a:prstGeom>
          <a:solidFill>
            <a:schemeClr val="bg1"/>
          </a:soli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nchor="ctr">
            <a:spAutoFit/>
          </a:bodyPr>
          <a:lstStyle/>
          <a:p>
            <a:pPr>
              <a:defRPr/>
            </a:pPr>
            <a:endParaRPr lang="en-US">
              <a:latin typeface="Arial" charset="0"/>
              <a:ea typeface="ＭＳ Ｐゴシック" charset="0"/>
              <a:cs typeface="Arial" charset="0"/>
            </a:endParaRPr>
          </a:p>
        </p:txBody>
      </p:sp>
      <p:sp>
        <p:nvSpPr>
          <p:cNvPr id="763925" name="Text Box 21">
            <a:extLst>
              <a:ext uri="{FF2B5EF4-FFF2-40B4-BE49-F238E27FC236}">
                <a16:creationId xmlns:a16="http://schemas.microsoft.com/office/drawing/2014/main" id="{566367DE-4408-A966-7501-948CB7550807}"/>
              </a:ext>
            </a:extLst>
          </p:cNvPr>
          <p:cNvSpPr txBox="1">
            <a:spLocks noChangeArrowheads="1"/>
          </p:cNvSpPr>
          <p:nvPr/>
        </p:nvSpPr>
        <p:spPr bwMode="auto">
          <a:xfrm>
            <a:off x="5600700" y="4505325"/>
            <a:ext cx="1697038" cy="3651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lvl1pPr eaLnBrk="0" hangingPunct="0">
              <a:defRPr sz="1600">
                <a:solidFill>
                  <a:srgbClr val="46BA9C"/>
                </a:solidFill>
                <a:latin typeface="Arial" panose="020B0604020202020204" pitchFamily="34" charset="0"/>
                <a:ea typeface="ＭＳ Ｐゴシック" panose="020B0600070205080204" pitchFamily="34" charset="-128"/>
              </a:defRPr>
            </a:lvl1pPr>
            <a:lvl2pPr marL="742950" indent="-285750" eaLnBrk="0" hangingPunct="0">
              <a:defRPr sz="1600">
                <a:solidFill>
                  <a:srgbClr val="46BA9C"/>
                </a:solidFill>
                <a:latin typeface="Arial" panose="020B0604020202020204" pitchFamily="34" charset="0"/>
                <a:ea typeface="ＭＳ Ｐゴシック" panose="020B0600070205080204" pitchFamily="34" charset="-128"/>
              </a:defRPr>
            </a:lvl2pPr>
            <a:lvl3pPr marL="1143000" indent="-228600" eaLnBrk="0" hangingPunct="0">
              <a:defRPr sz="1600">
                <a:solidFill>
                  <a:srgbClr val="46BA9C"/>
                </a:solidFill>
                <a:latin typeface="Arial" panose="020B0604020202020204" pitchFamily="34" charset="0"/>
                <a:ea typeface="ＭＳ Ｐゴシック" panose="020B0600070205080204" pitchFamily="34" charset="-128"/>
              </a:defRPr>
            </a:lvl3pPr>
            <a:lvl4pPr marL="1600200" indent="-228600" eaLnBrk="0" hangingPunct="0">
              <a:defRPr sz="1600">
                <a:solidFill>
                  <a:srgbClr val="46BA9C"/>
                </a:solidFill>
                <a:latin typeface="Arial" panose="020B0604020202020204" pitchFamily="34" charset="0"/>
                <a:ea typeface="ＭＳ Ｐゴシック" panose="020B0600070205080204" pitchFamily="34" charset="-128"/>
              </a:defRPr>
            </a:lvl4pPr>
            <a:lvl5pPr marL="2057400" indent="-228600" eaLnBrk="0" hangingPunct="0">
              <a:defRPr sz="1600">
                <a:solidFill>
                  <a:srgbClr val="46BA9C"/>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rgbClr val="46BA9C"/>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rgbClr val="46BA9C"/>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rgbClr val="46BA9C"/>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rgbClr val="46BA9C"/>
                </a:solidFill>
                <a:latin typeface="Arial" panose="020B0604020202020204" pitchFamily="34" charset="0"/>
                <a:ea typeface="ＭＳ Ｐゴシック" panose="020B0600070205080204" pitchFamily="34" charset="-128"/>
              </a:defRPr>
            </a:lvl9pPr>
          </a:lstStyle>
          <a:p>
            <a:pPr eaLnBrk="1" hangingPunct="1">
              <a:spcBef>
                <a:spcPct val="20000"/>
              </a:spcBef>
            </a:pPr>
            <a:r>
              <a:rPr lang="en-US" altLang="en-US" sz="2400">
                <a:solidFill>
                  <a:schemeClr val="tx1"/>
                </a:solidFill>
                <a:effectLst>
                  <a:outerShdw blurRad="38100" dist="38100" dir="2700000" algn="tl">
                    <a:srgbClr val="C0C0C0"/>
                  </a:outerShdw>
                </a:effectLst>
                <a:cs typeface="Arial" panose="020B0604020202020204" pitchFamily="34" charset="0"/>
              </a:rPr>
              <a:t>Phenotyping</a:t>
            </a:r>
          </a:p>
        </p:txBody>
      </p:sp>
      <p:grpSp>
        <p:nvGrpSpPr>
          <p:cNvPr id="47122" name="Group 27">
            <a:extLst>
              <a:ext uri="{FF2B5EF4-FFF2-40B4-BE49-F238E27FC236}">
                <a16:creationId xmlns:a16="http://schemas.microsoft.com/office/drawing/2014/main" id="{E3E2DB40-ECB2-7020-82C1-B2092D18360E}"/>
              </a:ext>
            </a:extLst>
          </p:cNvPr>
          <p:cNvGrpSpPr>
            <a:grpSpLocks noChangeAspect="1"/>
          </p:cNvGrpSpPr>
          <p:nvPr/>
        </p:nvGrpSpPr>
        <p:grpSpPr bwMode="auto">
          <a:xfrm>
            <a:off x="5638800" y="1666875"/>
            <a:ext cx="1898650" cy="1490663"/>
            <a:chOff x="3552" y="1050"/>
            <a:chExt cx="1196" cy="939"/>
          </a:xfrm>
        </p:grpSpPr>
        <p:sp>
          <p:nvSpPr>
            <p:cNvPr id="47123" name="AutoShape 26">
              <a:extLst>
                <a:ext uri="{FF2B5EF4-FFF2-40B4-BE49-F238E27FC236}">
                  <a16:creationId xmlns:a16="http://schemas.microsoft.com/office/drawing/2014/main" id="{E8758017-7261-7B45-C695-BFD8233DEF9B}"/>
                </a:ext>
              </a:extLst>
            </p:cNvPr>
            <p:cNvSpPr>
              <a:spLocks noChangeAspect="1" noChangeArrowheads="1" noTextEdit="1"/>
            </p:cNvSpPr>
            <p:nvPr/>
          </p:nvSpPr>
          <p:spPr bwMode="auto">
            <a:xfrm>
              <a:off x="3552" y="1050"/>
              <a:ext cx="1196" cy="939"/>
            </a:xfrm>
            <a:prstGeom prst="rect">
              <a:avLst/>
            </a:prstGeom>
            <a:noFill/>
            <a:ln w="28575">
              <a:solidFill>
                <a:srgbClr val="CCFFF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pic>
          <p:nvPicPr>
            <p:cNvPr id="47124" name="Picture 28">
              <a:extLst>
                <a:ext uri="{FF2B5EF4-FFF2-40B4-BE49-F238E27FC236}">
                  <a16:creationId xmlns:a16="http://schemas.microsoft.com/office/drawing/2014/main" id="{C7A380D1-6872-F55B-92E6-1D0C29B2833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552" y="1050"/>
              <a:ext cx="1196" cy="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2882" name="Rectangle 2">
            <a:extLst>
              <a:ext uri="{FF2B5EF4-FFF2-40B4-BE49-F238E27FC236}">
                <a16:creationId xmlns:a16="http://schemas.microsoft.com/office/drawing/2014/main" id="{4EA9E91E-A1AE-2267-EEC7-5993AAA4C6F3}"/>
              </a:ext>
            </a:extLst>
          </p:cNvPr>
          <p:cNvSpPr>
            <a:spLocks noChangeArrowheads="1"/>
          </p:cNvSpPr>
          <p:nvPr/>
        </p:nvSpPr>
        <p:spPr bwMode="auto">
          <a:xfrm>
            <a:off x="4867275" y="3563938"/>
            <a:ext cx="3590925" cy="1617662"/>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cs typeface="Arial" charset="0"/>
            </a:endParaRPr>
          </a:p>
        </p:txBody>
      </p:sp>
      <p:pic>
        <p:nvPicPr>
          <p:cNvPr id="48130" name="Picture 3">
            <a:extLst>
              <a:ext uri="{FF2B5EF4-FFF2-40B4-BE49-F238E27FC236}">
                <a16:creationId xmlns:a16="http://schemas.microsoft.com/office/drawing/2014/main" id="{60591A48-CB49-E988-03D4-895CEA28136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1109663"/>
            <a:ext cx="7342188" cy="520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2884" name="Text Box 4">
            <a:extLst>
              <a:ext uri="{FF2B5EF4-FFF2-40B4-BE49-F238E27FC236}">
                <a16:creationId xmlns:a16="http://schemas.microsoft.com/office/drawing/2014/main" id="{BB29C3E2-5537-17D1-A256-EA57DCEB106D}"/>
              </a:ext>
            </a:extLst>
          </p:cNvPr>
          <p:cNvSpPr txBox="1">
            <a:spLocks noChangeArrowheads="1"/>
          </p:cNvSpPr>
          <p:nvPr/>
        </p:nvSpPr>
        <p:spPr bwMode="auto">
          <a:xfrm>
            <a:off x="7002463" y="6264275"/>
            <a:ext cx="1760537"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eaLnBrk="0" hangingPunct="0">
              <a:defRPr sz="1600">
                <a:solidFill>
                  <a:srgbClr val="46BA9C"/>
                </a:solidFill>
                <a:latin typeface="Arial" panose="020B0604020202020204" pitchFamily="34" charset="0"/>
                <a:ea typeface="ＭＳ Ｐゴシック" panose="020B0600070205080204" pitchFamily="34" charset="-128"/>
              </a:defRPr>
            </a:lvl1pPr>
            <a:lvl2pPr marL="742950" indent="-285750" eaLnBrk="0" hangingPunct="0">
              <a:defRPr sz="1600">
                <a:solidFill>
                  <a:srgbClr val="46BA9C"/>
                </a:solidFill>
                <a:latin typeface="Arial" panose="020B0604020202020204" pitchFamily="34" charset="0"/>
                <a:ea typeface="ＭＳ Ｐゴシック" panose="020B0600070205080204" pitchFamily="34" charset="-128"/>
              </a:defRPr>
            </a:lvl2pPr>
            <a:lvl3pPr marL="1143000" indent="-228600" eaLnBrk="0" hangingPunct="0">
              <a:defRPr sz="1600">
                <a:solidFill>
                  <a:srgbClr val="46BA9C"/>
                </a:solidFill>
                <a:latin typeface="Arial" panose="020B0604020202020204" pitchFamily="34" charset="0"/>
                <a:ea typeface="ＭＳ Ｐゴシック" panose="020B0600070205080204" pitchFamily="34" charset="-128"/>
              </a:defRPr>
            </a:lvl3pPr>
            <a:lvl4pPr marL="1600200" indent="-228600" eaLnBrk="0" hangingPunct="0">
              <a:defRPr sz="1600">
                <a:solidFill>
                  <a:srgbClr val="46BA9C"/>
                </a:solidFill>
                <a:latin typeface="Arial" panose="020B0604020202020204" pitchFamily="34" charset="0"/>
                <a:ea typeface="ＭＳ Ｐゴシック" panose="020B0600070205080204" pitchFamily="34" charset="-128"/>
              </a:defRPr>
            </a:lvl4pPr>
            <a:lvl5pPr marL="2057400" indent="-228600" eaLnBrk="0" hangingPunct="0">
              <a:defRPr sz="1600">
                <a:solidFill>
                  <a:srgbClr val="46BA9C"/>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rgbClr val="46BA9C"/>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rgbClr val="46BA9C"/>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rgbClr val="46BA9C"/>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rgbClr val="46BA9C"/>
                </a:solidFill>
                <a:latin typeface="Arial" panose="020B0604020202020204" pitchFamily="34" charset="0"/>
                <a:ea typeface="ＭＳ Ｐゴシック" panose="020B0600070205080204" pitchFamily="34" charset="-128"/>
              </a:defRPr>
            </a:lvl9pPr>
          </a:lstStyle>
          <a:p>
            <a:pPr eaLnBrk="1" hangingPunct="1"/>
            <a:r>
              <a:rPr lang="en-US" altLang="en-US" sz="1400" b="1">
                <a:solidFill>
                  <a:schemeClr val="bg1"/>
                </a:solidFill>
                <a:effectLst>
                  <a:outerShdw blurRad="38100" dist="38100" dir="2700000" algn="tl">
                    <a:srgbClr val="C0C0C0"/>
                  </a:outerShdw>
                </a:effectLst>
                <a:cs typeface="Arial" panose="020B0604020202020204" pitchFamily="34" charset="0"/>
              </a:rPr>
              <a:t>Strasbourg France</a:t>
            </a:r>
          </a:p>
        </p:txBody>
      </p:sp>
      <p:sp>
        <p:nvSpPr>
          <p:cNvPr id="762885" name="Text Box 5">
            <a:extLst>
              <a:ext uri="{FF2B5EF4-FFF2-40B4-BE49-F238E27FC236}">
                <a16:creationId xmlns:a16="http://schemas.microsoft.com/office/drawing/2014/main" id="{0E9686C0-9122-D309-7FD1-A5037D2D0DF9}"/>
              </a:ext>
            </a:extLst>
          </p:cNvPr>
          <p:cNvSpPr txBox="1">
            <a:spLocks noChangeArrowheads="1"/>
          </p:cNvSpPr>
          <p:nvPr/>
        </p:nvSpPr>
        <p:spPr bwMode="auto">
          <a:xfrm>
            <a:off x="1676400" y="4191000"/>
            <a:ext cx="6705600" cy="1465263"/>
          </a:xfrm>
          <a:prstGeom prst="rect">
            <a:avLst/>
          </a:prstGeom>
          <a:solidFill>
            <a:srgbClr val="FFFFCC"/>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eaLnBrk="0" hangingPunct="0">
              <a:defRPr sz="1600">
                <a:solidFill>
                  <a:srgbClr val="46BA9C"/>
                </a:solidFill>
                <a:latin typeface="Arial" panose="020B0604020202020204" pitchFamily="34" charset="0"/>
                <a:ea typeface="ＭＳ Ｐゴシック" panose="020B0600070205080204" pitchFamily="34" charset="-128"/>
              </a:defRPr>
            </a:lvl1pPr>
            <a:lvl2pPr marL="742950" indent="-285750" eaLnBrk="0" hangingPunct="0">
              <a:defRPr sz="1600">
                <a:solidFill>
                  <a:srgbClr val="46BA9C"/>
                </a:solidFill>
                <a:latin typeface="Arial" panose="020B0604020202020204" pitchFamily="34" charset="0"/>
                <a:ea typeface="ＭＳ Ｐゴシック" panose="020B0600070205080204" pitchFamily="34" charset="-128"/>
              </a:defRPr>
            </a:lvl2pPr>
            <a:lvl3pPr marL="1143000" indent="-228600" eaLnBrk="0" hangingPunct="0">
              <a:defRPr sz="1600">
                <a:solidFill>
                  <a:srgbClr val="46BA9C"/>
                </a:solidFill>
                <a:latin typeface="Arial" panose="020B0604020202020204" pitchFamily="34" charset="0"/>
                <a:ea typeface="ＭＳ Ｐゴシック" panose="020B0600070205080204" pitchFamily="34" charset="-128"/>
              </a:defRPr>
            </a:lvl3pPr>
            <a:lvl4pPr marL="1600200" indent="-228600" eaLnBrk="0" hangingPunct="0">
              <a:defRPr sz="1600">
                <a:solidFill>
                  <a:srgbClr val="46BA9C"/>
                </a:solidFill>
                <a:latin typeface="Arial" panose="020B0604020202020204" pitchFamily="34" charset="0"/>
                <a:ea typeface="ＭＳ Ｐゴシック" panose="020B0600070205080204" pitchFamily="34" charset="-128"/>
              </a:defRPr>
            </a:lvl4pPr>
            <a:lvl5pPr marL="2057400" indent="-228600" eaLnBrk="0" hangingPunct="0">
              <a:defRPr sz="1600">
                <a:solidFill>
                  <a:srgbClr val="46BA9C"/>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rgbClr val="46BA9C"/>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rgbClr val="46BA9C"/>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rgbClr val="46BA9C"/>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rgbClr val="46BA9C"/>
                </a:solidFill>
                <a:latin typeface="Arial" panose="020B0604020202020204" pitchFamily="34" charset="0"/>
                <a:ea typeface="ＭＳ Ｐゴシック" panose="020B0600070205080204" pitchFamily="34" charset="-128"/>
              </a:defRPr>
            </a:lvl9pPr>
          </a:lstStyle>
          <a:p>
            <a:pPr eaLnBrk="1" hangingPunct="1"/>
            <a:r>
              <a:rPr lang="en-US" altLang="en-US" sz="1800" b="1">
                <a:solidFill>
                  <a:schemeClr val="tx1"/>
                </a:solidFill>
                <a:cs typeface="Arial" panose="020B0604020202020204" pitchFamily="34" charset="0"/>
              </a:rPr>
              <a:t>MCI</a:t>
            </a:r>
            <a:r>
              <a:rPr lang="ja-JP" altLang="en-US" sz="1800" b="1">
                <a:solidFill>
                  <a:schemeClr val="tx1"/>
                </a:solidFill>
                <a:cs typeface="Arial" panose="020B0604020202020204" pitchFamily="34" charset="0"/>
              </a:rPr>
              <a:t>’</a:t>
            </a:r>
            <a:r>
              <a:rPr lang="en-US" altLang="ja-JP" sz="1800" b="1">
                <a:solidFill>
                  <a:schemeClr val="tx1"/>
                </a:solidFill>
                <a:cs typeface="Arial" panose="020B0604020202020204" pitchFamily="34" charset="0"/>
              </a:rPr>
              <a:t>s Mission: </a:t>
            </a:r>
          </a:p>
          <a:p>
            <a:pPr eaLnBrk="1" hangingPunct="1"/>
            <a:r>
              <a:rPr lang="en-US" altLang="en-US" sz="1800" b="1" i="1">
                <a:solidFill>
                  <a:schemeClr val="tx1"/>
                </a:solidFill>
                <a:cs typeface="Arial" panose="020B0604020202020204" pitchFamily="34" charset="0"/>
              </a:rPr>
              <a:t>To provide a comprehensive array of services for the "mouse" scientific community. These activities span from the generation of new mouse models to phenotyping platforms. </a:t>
            </a:r>
            <a:endParaRPr lang="en-US" altLang="en-US" sz="1800">
              <a:solidFill>
                <a:schemeClr val="tx1"/>
              </a:solidFill>
              <a:cs typeface="Arial" panose="020B0604020202020204" pitchFamily="34" charset="0"/>
            </a:endParaRPr>
          </a:p>
        </p:txBody>
      </p:sp>
      <p:sp>
        <p:nvSpPr>
          <p:cNvPr id="762887" name="Rectangle 7">
            <a:extLst>
              <a:ext uri="{FF2B5EF4-FFF2-40B4-BE49-F238E27FC236}">
                <a16:creationId xmlns:a16="http://schemas.microsoft.com/office/drawing/2014/main" id="{98ECF7AB-3383-16BE-0622-48009F6C6733}"/>
              </a:ext>
            </a:extLst>
          </p:cNvPr>
          <p:cNvSpPr>
            <a:spLocks noChangeArrowheads="1"/>
          </p:cNvSpPr>
          <p:nvPr/>
        </p:nvSpPr>
        <p:spPr bwMode="auto">
          <a:xfrm>
            <a:off x="127000" y="495300"/>
            <a:ext cx="9144000" cy="4540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0" tIns="0" rIns="0" bIns="0" anchor="b"/>
          <a:lstStyle/>
          <a:p>
            <a:pPr eaLnBrk="0" hangingPunct="0">
              <a:defRPr/>
            </a:pPr>
            <a:br>
              <a:rPr lang="en-US" sz="2800" b="1" dirty="0">
                <a:solidFill>
                  <a:schemeClr val="bg1"/>
                </a:solidFill>
                <a:latin typeface="Arial" charset="0"/>
                <a:ea typeface="ＭＳ Ｐゴシック" charset="0"/>
                <a:cs typeface="Arial" charset="0"/>
              </a:rPr>
            </a:br>
            <a:r>
              <a:rPr lang="en-US" sz="2800" b="1" dirty="0">
                <a:solidFill>
                  <a:schemeClr val="bg1"/>
                </a:solidFill>
                <a:latin typeface="Arial" charset="0"/>
                <a:ea typeface="ＭＳ Ｐゴシック" charset="0"/>
                <a:cs typeface="Arial" charset="0"/>
              </a:rPr>
              <a:t>Mouse Clinical Institute (MCI) GEMM Production &amp; </a:t>
            </a:r>
            <a:r>
              <a:rPr lang="en-US" sz="2800" b="1" dirty="0" err="1">
                <a:solidFill>
                  <a:schemeClr val="bg1"/>
                </a:solidFill>
                <a:latin typeface="Arial" charset="0"/>
                <a:ea typeface="ＭＳ Ｐゴシック" charset="0"/>
                <a:cs typeface="Arial" charset="0"/>
              </a:rPr>
              <a:t>Phenotyping</a:t>
            </a:r>
            <a:endParaRPr lang="en-US" sz="2800" b="1" dirty="0">
              <a:solidFill>
                <a:schemeClr val="bg1"/>
              </a:solidFill>
              <a:latin typeface="Arial" charset="0"/>
              <a:ea typeface="ＭＳ Ｐゴシック" charset="0"/>
              <a:cs typeface="Arial"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6066" name="AutoShape 2">
            <a:extLst>
              <a:ext uri="{FF2B5EF4-FFF2-40B4-BE49-F238E27FC236}">
                <a16:creationId xmlns:a16="http://schemas.microsoft.com/office/drawing/2014/main" id="{F52C3E00-FEB7-AC1C-DBFF-6FD2234EE58A}"/>
              </a:ext>
            </a:extLst>
          </p:cNvPr>
          <p:cNvSpPr>
            <a:spLocks noChangeArrowheads="1"/>
          </p:cNvSpPr>
          <p:nvPr/>
        </p:nvSpPr>
        <p:spPr bwMode="auto">
          <a:xfrm>
            <a:off x="3600450" y="3054350"/>
            <a:ext cx="1581150" cy="1390650"/>
          </a:xfrm>
          <a:prstGeom prst="hexagon">
            <a:avLst>
              <a:gd name="adj" fmla="val 28425"/>
              <a:gd name="vf" fmla="val 115470"/>
            </a:avLst>
          </a:prstGeom>
          <a:gradFill rotWithShape="1">
            <a:gsLst>
              <a:gs pos="0">
                <a:srgbClr val="CCCCFF"/>
              </a:gs>
              <a:gs pos="50000">
                <a:srgbClr val="CCCCFF">
                  <a:gamma/>
                  <a:tint val="47451"/>
                  <a:invGamma/>
                </a:srgbClr>
              </a:gs>
              <a:gs pos="100000">
                <a:srgbClr val="CCCCFF"/>
              </a:gs>
            </a:gsLst>
            <a:lin ang="5400000" scaled="1"/>
          </a:gradFill>
          <a:ln w="12700">
            <a:solidFill>
              <a:schemeClr val="hlink"/>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eaLnBrk="0" hangingPunct="0">
              <a:defRPr/>
            </a:pPr>
            <a:endParaRPr lang="en-US" sz="1800">
              <a:solidFill>
                <a:schemeClr val="tx1"/>
              </a:solidFill>
              <a:latin typeface="Times New Roman" charset="0"/>
              <a:ea typeface="ＭＳ Ｐゴシック" charset="0"/>
              <a:cs typeface="Arial" charset="0"/>
            </a:endParaRPr>
          </a:p>
        </p:txBody>
      </p:sp>
      <p:sp>
        <p:nvSpPr>
          <p:cNvPr id="856067" name="Rectangle 3">
            <a:extLst>
              <a:ext uri="{FF2B5EF4-FFF2-40B4-BE49-F238E27FC236}">
                <a16:creationId xmlns:a16="http://schemas.microsoft.com/office/drawing/2014/main" id="{A6C755D2-8B43-9969-64AB-80B70CB521C2}"/>
              </a:ext>
            </a:extLst>
          </p:cNvPr>
          <p:cNvSpPr>
            <a:spLocks noGrp="1" noChangeArrowheads="1"/>
          </p:cNvSpPr>
          <p:nvPr>
            <p:ph type="title"/>
          </p:nvPr>
        </p:nvSpPr>
        <p:spPr>
          <a:xfrm>
            <a:off x="238125" y="193675"/>
            <a:ext cx="8763000" cy="669925"/>
          </a:xfr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FAA26D3D-D897-4be2-8F04-BA451C77F1D7}">
              <ma14:placeholderFlag xmlns:ma14="http://schemas.microsoft.com/office/mac/drawingml/2011/main" xmlns="" val="1"/>
            </a:ext>
          </a:extLst>
        </p:spPr>
        <p:txBody>
          <a:bodyPr/>
          <a:lstStyle/>
          <a:p>
            <a:pPr>
              <a:defRPr/>
            </a:pPr>
            <a:r>
              <a:rPr lang="en-US">
                <a:cs typeface="+mj-cs"/>
              </a:rPr>
              <a:t>New Target Identification:  Sources</a:t>
            </a:r>
          </a:p>
        </p:txBody>
      </p:sp>
      <p:sp>
        <p:nvSpPr>
          <p:cNvPr id="856068" name="AutoShape 4">
            <a:extLst>
              <a:ext uri="{FF2B5EF4-FFF2-40B4-BE49-F238E27FC236}">
                <a16:creationId xmlns:a16="http://schemas.microsoft.com/office/drawing/2014/main" id="{69D74302-E8D7-E904-183E-E240619BADEC}"/>
              </a:ext>
            </a:extLst>
          </p:cNvPr>
          <p:cNvSpPr>
            <a:spLocks noChangeArrowheads="1"/>
          </p:cNvSpPr>
          <p:nvPr/>
        </p:nvSpPr>
        <p:spPr bwMode="auto">
          <a:xfrm>
            <a:off x="2362200" y="2330450"/>
            <a:ext cx="1581150" cy="1390650"/>
          </a:xfrm>
          <a:prstGeom prst="hexagon">
            <a:avLst>
              <a:gd name="adj" fmla="val 28425"/>
              <a:gd name="vf" fmla="val 115470"/>
            </a:avLst>
          </a:prstGeom>
          <a:gradFill rotWithShape="1">
            <a:gsLst>
              <a:gs pos="0">
                <a:srgbClr val="FFFFCC">
                  <a:alpha val="81000"/>
                </a:srgbClr>
              </a:gs>
              <a:gs pos="50000">
                <a:srgbClr val="FFFFCC">
                  <a:gamma/>
                  <a:tint val="50980"/>
                  <a:invGamma/>
                  <a:alpha val="78000"/>
                </a:srgbClr>
              </a:gs>
              <a:gs pos="100000">
                <a:srgbClr val="FFFFCC">
                  <a:alpha val="81000"/>
                </a:srgbClr>
              </a:gs>
            </a:gsLst>
            <a:lin ang="5400000" scaled="1"/>
          </a:gradFill>
          <a:ln w="12700">
            <a:solidFill>
              <a:schemeClr val="accent2"/>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eaLnBrk="0" hangingPunct="0">
              <a:defRPr/>
            </a:pPr>
            <a:endParaRPr lang="en-US" sz="1800">
              <a:solidFill>
                <a:schemeClr val="tx1"/>
              </a:solidFill>
              <a:latin typeface="Times New Roman" charset="0"/>
              <a:ea typeface="ＭＳ Ｐゴシック" charset="0"/>
              <a:cs typeface="Arial" charset="0"/>
            </a:endParaRPr>
          </a:p>
        </p:txBody>
      </p:sp>
      <p:sp>
        <p:nvSpPr>
          <p:cNvPr id="856069" name="AutoShape 5">
            <a:extLst>
              <a:ext uri="{FF2B5EF4-FFF2-40B4-BE49-F238E27FC236}">
                <a16:creationId xmlns:a16="http://schemas.microsoft.com/office/drawing/2014/main" id="{ADDA2BE2-CFC7-27F2-9AE7-D30A8799C5FE}"/>
              </a:ext>
            </a:extLst>
          </p:cNvPr>
          <p:cNvSpPr>
            <a:spLocks noChangeArrowheads="1"/>
          </p:cNvSpPr>
          <p:nvPr/>
        </p:nvSpPr>
        <p:spPr bwMode="auto">
          <a:xfrm>
            <a:off x="3581400" y="1606550"/>
            <a:ext cx="1581150" cy="1390650"/>
          </a:xfrm>
          <a:prstGeom prst="hexagon">
            <a:avLst>
              <a:gd name="adj" fmla="val 28425"/>
              <a:gd name="vf" fmla="val 115470"/>
            </a:avLst>
          </a:prstGeom>
          <a:gradFill rotWithShape="1">
            <a:gsLst>
              <a:gs pos="0">
                <a:srgbClr val="FFFFCC">
                  <a:alpha val="81000"/>
                </a:srgbClr>
              </a:gs>
              <a:gs pos="50000">
                <a:srgbClr val="FFFFCC">
                  <a:gamma/>
                  <a:tint val="50980"/>
                  <a:invGamma/>
                  <a:alpha val="78000"/>
                </a:srgbClr>
              </a:gs>
              <a:gs pos="100000">
                <a:srgbClr val="FFFFCC">
                  <a:alpha val="81000"/>
                </a:srgbClr>
              </a:gs>
            </a:gsLst>
            <a:lin ang="5400000" scaled="1"/>
          </a:gradFill>
          <a:ln w="12700">
            <a:solidFill>
              <a:schemeClr val="accent2"/>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cs typeface="Arial" charset="0"/>
            </a:endParaRPr>
          </a:p>
        </p:txBody>
      </p:sp>
      <p:sp>
        <p:nvSpPr>
          <p:cNvPr id="856070" name="AutoShape 6">
            <a:extLst>
              <a:ext uri="{FF2B5EF4-FFF2-40B4-BE49-F238E27FC236}">
                <a16:creationId xmlns:a16="http://schemas.microsoft.com/office/drawing/2014/main" id="{69D7C490-1C58-FA94-4AD2-CA8670DD1FAB}"/>
              </a:ext>
            </a:extLst>
          </p:cNvPr>
          <p:cNvSpPr>
            <a:spLocks noChangeArrowheads="1"/>
          </p:cNvSpPr>
          <p:nvPr/>
        </p:nvSpPr>
        <p:spPr bwMode="auto">
          <a:xfrm>
            <a:off x="4819650" y="2311400"/>
            <a:ext cx="1581150" cy="1390650"/>
          </a:xfrm>
          <a:prstGeom prst="hexagon">
            <a:avLst>
              <a:gd name="adj" fmla="val 28425"/>
              <a:gd name="vf" fmla="val 115470"/>
            </a:avLst>
          </a:prstGeom>
          <a:gradFill rotWithShape="1">
            <a:gsLst>
              <a:gs pos="0">
                <a:srgbClr val="FFFFCC">
                  <a:alpha val="81000"/>
                </a:srgbClr>
              </a:gs>
              <a:gs pos="50000">
                <a:srgbClr val="FFFFCC">
                  <a:gamma/>
                  <a:tint val="50980"/>
                  <a:invGamma/>
                  <a:alpha val="78000"/>
                </a:srgbClr>
              </a:gs>
              <a:gs pos="100000">
                <a:srgbClr val="FFFFCC">
                  <a:alpha val="81000"/>
                </a:srgbClr>
              </a:gs>
            </a:gsLst>
            <a:lin ang="5400000" scaled="1"/>
          </a:gradFill>
          <a:ln w="12700">
            <a:solidFill>
              <a:schemeClr val="accent2"/>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eaLnBrk="0" hangingPunct="0">
              <a:defRPr/>
            </a:pPr>
            <a:r>
              <a:rPr lang="en-US" sz="1800">
                <a:solidFill>
                  <a:srgbClr val="D9D9FF"/>
                </a:solidFill>
                <a:latin typeface="Arial" charset="0"/>
                <a:ea typeface="ＭＳ Ｐゴシック" charset="0"/>
                <a:cs typeface="Arial" charset="0"/>
              </a:rPr>
              <a:t>Mouse </a:t>
            </a:r>
          </a:p>
          <a:p>
            <a:pPr algn="ctr" eaLnBrk="0" hangingPunct="0">
              <a:defRPr/>
            </a:pPr>
            <a:r>
              <a:rPr lang="en-US" sz="1800">
                <a:solidFill>
                  <a:srgbClr val="D9D9FF"/>
                </a:solidFill>
                <a:latin typeface="Arial" charset="0"/>
                <a:ea typeface="ＭＳ Ｐゴシック" charset="0"/>
                <a:cs typeface="Arial" charset="0"/>
              </a:rPr>
              <a:t>Genetics / </a:t>
            </a:r>
          </a:p>
          <a:p>
            <a:pPr algn="ctr" eaLnBrk="0" hangingPunct="0">
              <a:defRPr/>
            </a:pPr>
            <a:r>
              <a:rPr lang="en-US" sz="1800">
                <a:solidFill>
                  <a:srgbClr val="D9D9FF"/>
                </a:solidFill>
                <a:latin typeface="Arial" charset="0"/>
                <a:ea typeface="ＭＳ Ｐゴシック" charset="0"/>
                <a:cs typeface="Arial" charset="0"/>
              </a:rPr>
              <a:t>MegaX</a:t>
            </a:r>
          </a:p>
        </p:txBody>
      </p:sp>
      <p:sp>
        <p:nvSpPr>
          <p:cNvPr id="856071" name="AutoShape 7">
            <a:extLst>
              <a:ext uri="{FF2B5EF4-FFF2-40B4-BE49-F238E27FC236}">
                <a16:creationId xmlns:a16="http://schemas.microsoft.com/office/drawing/2014/main" id="{946EAF3C-9178-0D59-3739-A4FFD559BFEC}"/>
              </a:ext>
            </a:extLst>
          </p:cNvPr>
          <p:cNvSpPr>
            <a:spLocks noChangeArrowheads="1"/>
          </p:cNvSpPr>
          <p:nvPr/>
        </p:nvSpPr>
        <p:spPr bwMode="auto">
          <a:xfrm>
            <a:off x="4838700" y="3759200"/>
            <a:ext cx="1581150" cy="1390650"/>
          </a:xfrm>
          <a:prstGeom prst="hexagon">
            <a:avLst>
              <a:gd name="adj" fmla="val 28425"/>
              <a:gd name="vf" fmla="val 115470"/>
            </a:avLst>
          </a:prstGeom>
          <a:gradFill rotWithShape="1">
            <a:gsLst>
              <a:gs pos="0">
                <a:srgbClr val="FFFFCC">
                  <a:alpha val="81000"/>
                </a:srgbClr>
              </a:gs>
              <a:gs pos="50000">
                <a:srgbClr val="FFFFCC">
                  <a:gamma/>
                  <a:tint val="50980"/>
                  <a:invGamma/>
                  <a:alpha val="78000"/>
                </a:srgbClr>
              </a:gs>
              <a:gs pos="100000">
                <a:srgbClr val="FFFFCC">
                  <a:alpha val="81000"/>
                </a:srgbClr>
              </a:gs>
            </a:gsLst>
            <a:lin ang="5400000" scaled="1"/>
          </a:gradFill>
          <a:ln w="12700">
            <a:solidFill>
              <a:schemeClr val="accent2"/>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eaLnBrk="0" hangingPunct="0">
              <a:defRPr/>
            </a:pPr>
            <a:r>
              <a:rPr lang="en-US" sz="1800">
                <a:solidFill>
                  <a:srgbClr val="D9D9FF"/>
                </a:solidFill>
                <a:latin typeface="Arial" charset="0"/>
                <a:ea typeface="ＭＳ Ｐゴシック" charset="0"/>
                <a:cs typeface="Arial" charset="0"/>
              </a:rPr>
              <a:t>MCI/cGEM</a:t>
            </a:r>
          </a:p>
        </p:txBody>
      </p:sp>
      <p:sp>
        <p:nvSpPr>
          <p:cNvPr id="856072" name="AutoShape 8">
            <a:extLst>
              <a:ext uri="{FF2B5EF4-FFF2-40B4-BE49-F238E27FC236}">
                <a16:creationId xmlns:a16="http://schemas.microsoft.com/office/drawing/2014/main" id="{307796CD-6DF1-F515-7457-A2F3ABA45A62}"/>
              </a:ext>
            </a:extLst>
          </p:cNvPr>
          <p:cNvSpPr>
            <a:spLocks noChangeArrowheads="1"/>
          </p:cNvSpPr>
          <p:nvPr/>
        </p:nvSpPr>
        <p:spPr bwMode="auto">
          <a:xfrm>
            <a:off x="3600450" y="4502150"/>
            <a:ext cx="1581150" cy="1390650"/>
          </a:xfrm>
          <a:prstGeom prst="hexagon">
            <a:avLst>
              <a:gd name="adj" fmla="val 28425"/>
              <a:gd name="vf" fmla="val 115470"/>
            </a:avLst>
          </a:prstGeom>
          <a:gradFill rotWithShape="1">
            <a:gsLst>
              <a:gs pos="0">
                <a:srgbClr val="FFFFCC">
                  <a:alpha val="81000"/>
                </a:srgbClr>
              </a:gs>
              <a:gs pos="50000">
                <a:srgbClr val="FFFFCC">
                  <a:gamma/>
                  <a:tint val="50980"/>
                  <a:invGamma/>
                  <a:alpha val="78000"/>
                </a:srgbClr>
              </a:gs>
              <a:gs pos="100000">
                <a:srgbClr val="FFFFCC">
                  <a:alpha val="81000"/>
                </a:srgbClr>
              </a:gs>
            </a:gsLst>
            <a:lin ang="5400000" scaled="1"/>
          </a:gradFill>
          <a:ln w="12700">
            <a:solidFill>
              <a:schemeClr val="accent2"/>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eaLnBrk="0" hangingPunct="0">
              <a:defRPr/>
            </a:pPr>
            <a:r>
              <a:rPr lang="en-US" sz="1800">
                <a:solidFill>
                  <a:srgbClr val="292929"/>
                </a:solidFill>
                <a:latin typeface="Arial" charset="0"/>
                <a:ea typeface="ＭＳ Ｐゴシック" charset="0"/>
                <a:cs typeface="Arial" charset="0"/>
              </a:rPr>
              <a:t>RNAi</a:t>
            </a:r>
          </a:p>
          <a:p>
            <a:pPr algn="ctr" eaLnBrk="0" hangingPunct="0">
              <a:defRPr/>
            </a:pPr>
            <a:r>
              <a:rPr lang="en-US" sz="1800" i="1">
                <a:solidFill>
                  <a:srgbClr val="D9D9FF"/>
                </a:solidFill>
                <a:latin typeface="Arial" charset="0"/>
                <a:ea typeface="ＭＳ Ｐゴシック" charset="0"/>
                <a:cs typeface="Arial" charset="0"/>
              </a:rPr>
              <a:t>in vitro</a:t>
            </a:r>
          </a:p>
          <a:p>
            <a:pPr algn="ctr" eaLnBrk="0" hangingPunct="0">
              <a:defRPr/>
            </a:pPr>
            <a:r>
              <a:rPr lang="en-US" sz="1800" i="1">
                <a:solidFill>
                  <a:srgbClr val="292929"/>
                </a:solidFill>
                <a:latin typeface="Arial" charset="0"/>
                <a:ea typeface="ＭＳ Ｐゴシック" charset="0"/>
                <a:cs typeface="Arial" charset="0"/>
              </a:rPr>
              <a:t>in vivo</a:t>
            </a:r>
          </a:p>
        </p:txBody>
      </p:sp>
      <p:sp>
        <p:nvSpPr>
          <p:cNvPr id="856073" name="AutoShape 9">
            <a:extLst>
              <a:ext uri="{FF2B5EF4-FFF2-40B4-BE49-F238E27FC236}">
                <a16:creationId xmlns:a16="http://schemas.microsoft.com/office/drawing/2014/main" id="{AD6D2DF3-2C74-1ABA-FB46-C449B82A5C85}"/>
              </a:ext>
            </a:extLst>
          </p:cNvPr>
          <p:cNvSpPr>
            <a:spLocks noChangeArrowheads="1"/>
          </p:cNvSpPr>
          <p:nvPr/>
        </p:nvSpPr>
        <p:spPr bwMode="auto">
          <a:xfrm>
            <a:off x="2362200" y="3770313"/>
            <a:ext cx="1581150" cy="1390650"/>
          </a:xfrm>
          <a:prstGeom prst="hexagon">
            <a:avLst>
              <a:gd name="adj" fmla="val 28425"/>
              <a:gd name="vf" fmla="val 115470"/>
            </a:avLst>
          </a:prstGeom>
          <a:gradFill rotWithShape="1">
            <a:gsLst>
              <a:gs pos="0">
                <a:srgbClr val="FFFFCC">
                  <a:alpha val="81000"/>
                </a:srgbClr>
              </a:gs>
              <a:gs pos="50000">
                <a:srgbClr val="FFFFCC">
                  <a:gamma/>
                  <a:tint val="50980"/>
                  <a:invGamma/>
                  <a:alpha val="78000"/>
                </a:srgbClr>
              </a:gs>
              <a:gs pos="100000">
                <a:srgbClr val="FFFFCC">
                  <a:alpha val="81000"/>
                </a:srgbClr>
              </a:gs>
            </a:gsLst>
            <a:lin ang="5400000" scaled="1"/>
          </a:gradFill>
          <a:ln w="12700">
            <a:solidFill>
              <a:schemeClr val="accent2"/>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eaLnBrk="0" hangingPunct="0">
              <a:defRPr/>
            </a:pPr>
            <a:r>
              <a:rPr lang="en-US" sz="1800">
                <a:solidFill>
                  <a:srgbClr val="D9D9FF"/>
                </a:solidFill>
                <a:latin typeface="Arial" charset="0"/>
                <a:ea typeface="ＭＳ Ｐゴシック" charset="0"/>
                <a:cs typeface="Arial" charset="0"/>
              </a:rPr>
              <a:t>Collaborations</a:t>
            </a:r>
          </a:p>
        </p:txBody>
      </p:sp>
      <p:sp>
        <p:nvSpPr>
          <p:cNvPr id="856074" name="Text Box 10">
            <a:extLst>
              <a:ext uri="{FF2B5EF4-FFF2-40B4-BE49-F238E27FC236}">
                <a16:creationId xmlns:a16="http://schemas.microsoft.com/office/drawing/2014/main" id="{BD6EA45D-902C-9F6A-6A70-51B0C0DBBE2B}"/>
              </a:ext>
            </a:extLst>
          </p:cNvPr>
          <p:cNvSpPr txBox="1">
            <a:spLocks noChangeArrowheads="1"/>
          </p:cNvSpPr>
          <p:nvPr/>
        </p:nvSpPr>
        <p:spPr bwMode="auto">
          <a:xfrm>
            <a:off x="3984625" y="2043113"/>
            <a:ext cx="184150" cy="366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eaLnBrk="0" hangingPunct="0">
              <a:defRPr/>
            </a:pPr>
            <a:endParaRPr lang="en-US" sz="1800">
              <a:solidFill>
                <a:schemeClr val="tx1"/>
              </a:solidFill>
              <a:latin typeface="Times New Roman" charset="0"/>
              <a:ea typeface="ＭＳ Ｐゴシック" charset="0"/>
              <a:cs typeface="Arial" charset="0"/>
            </a:endParaRPr>
          </a:p>
        </p:txBody>
      </p:sp>
      <p:sp>
        <p:nvSpPr>
          <p:cNvPr id="856075" name="Text Box 11">
            <a:extLst>
              <a:ext uri="{FF2B5EF4-FFF2-40B4-BE49-F238E27FC236}">
                <a16:creationId xmlns:a16="http://schemas.microsoft.com/office/drawing/2014/main" id="{860B3FAC-A7BC-274B-EBA8-740353B342BF}"/>
              </a:ext>
            </a:extLst>
          </p:cNvPr>
          <p:cNvSpPr txBox="1">
            <a:spLocks noChangeArrowheads="1"/>
          </p:cNvSpPr>
          <p:nvPr/>
        </p:nvSpPr>
        <p:spPr bwMode="auto">
          <a:xfrm>
            <a:off x="2606675" y="2728913"/>
            <a:ext cx="1035050" cy="6413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eaLnBrk="0" hangingPunct="0">
              <a:defRPr/>
            </a:pPr>
            <a:r>
              <a:rPr lang="en-US" sz="1800">
                <a:solidFill>
                  <a:srgbClr val="D9D9FF"/>
                </a:solidFill>
                <a:latin typeface="Arial" charset="0"/>
                <a:ea typeface="ＭＳ Ｐゴシック" charset="0"/>
                <a:cs typeface="Arial" charset="0"/>
              </a:rPr>
              <a:t>Human </a:t>
            </a:r>
          </a:p>
          <a:p>
            <a:pPr algn="ctr" eaLnBrk="0" hangingPunct="0">
              <a:defRPr/>
            </a:pPr>
            <a:r>
              <a:rPr lang="en-US" sz="1800">
                <a:solidFill>
                  <a:srgbClr val="D9D9FF"/>
                </a:solidFill>
                <a:latin typeface="Arial" charset="0"/>
                <a:ea typeface="ＭＳ Ｐゴシック" charset="0"/>
                <a:cs typeface="Arial" charset="0"/>
              </a:rPr>
              <a:t>genetics</a:t>
            </a:r>
          </a:p>
        </p:txBody>
      </p:sp>
      <p:sp>
        <p:nvSpPr>
          <p:cNvPr id="856076" name="Text Box 12">
            <a:extLst>
              <a:ext uri="{FF2B5EF4-FFF2-40B4-BE49-F238E27FC236}">
                <a16:creationId xmlns:a16="http://schemas.microsoft.com/office/drawing/2014/main" id="{E51E6481-EACA-6AA3-4E87-1B916C96C2B5}"/>
              </a:ext>
            </a:extLst>
          </p:cNvPr>
          <p:cNvSpPr txBox="1">
            <a:spLocks noChangeArrowheads="1"/>
          </p:cNvSpPr>
          <p:nvPr/>
        </p:nvSpPr>
        <p:spPr bwMode="auto">
          <a:xfrm>
            <a:off x="3597275" y="1789113"/>
            <a:ext cx="1546225" cy="9159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eaLnBrk="0" hangingPunct="0">
              <a:defRPr/>
            </a:pPr>
            <a:r>
              <a:rPr lang="en-US" sz="1800">
                <a:solidFill>
                  <a:srgbClr val="D9D9FF"/>
                </a:solidFill>
                <a:latin typeface="Arial" charset="0"/>
                <a:ea typeface="ＭＳ Ｐゴシック" charset="0"/>
                <a:cs typeface="Arial" charset="0"/>
              </a:rPr>
              <a:t>Pathway /</a:t>
            </a:r>
          </a:p>
          <a:p>
            <a:pPr algn="ctr" eaLnBrk="0" hangingPunct="0">
              <a:defRPr/>
            </a:pPr>
            <a:r>
              <a:rPr lang="en-US" sz="1800">
                <a:solidFill>
                  <a:srgbClr val="D9D9FF"/>
                </a:solidFill>
                <a:latin typeface="Arial" charset="0"/>
                <a:ea typeface="ＭＳ Ｐゴシック" charset="0"/>
                <a:cs typeface="Arial" charset="0"/>
              </a:rPr>
              <a:t>Network  Analysis</a:t>
            </a:r>
          </a:p>
        </p:txBody>
      </p:sp>
      <p:sp>
        <p:nvSpPr>
          <p:cNvPr id="856077" name="Text Box 13">
            <a:extLst>
              <a:ext uri="{FF2B5EF4-FFF2-40B4-BE49-F238E27FC236}">
                <a16:creationId xmlns:a16="http://schemas.microsoft.com/office/drawing/2014/main" id="{4E518ED4-8D66-856F-BC70-93E4D24DFC0A}"/>
              </a:ext>
            </a:extLst>
          </p:cNvPr>
          <p:cNvSpPr txBox="1">
            <a:spLocks noChangeArrowheads="1"/>
          </p:cNvSpPr>
          <p:nvPr/>
        </p:nvSpPr>
        <p:spPr bwMode="auto">
          <a:xfrm>
            <a:off x="3455988" y="3271838"/>
            <a:ext cx="1882775" cy="915987"/>
          </a:xfrm>
          <a:prstGeom prst="rect">
            <a:avLst/>
          </a:prstGeom>
          <a:noFill/>
          <a:ln>
            <a:noFill/>
          </a:ln>
          <a:effectLst/>
          <a:extLst>
            <a:ext uri="{909E8E84-426E-40dd-AFC4-6F175D3DCCD1}">
              <a14:hiddenFill xmlns:a14="http://schemas.microsoft.com/office/drawing/2010/main" xmlns="">
                <a:solidFill>
                  <a:srgbClr val="B2E2D5"/>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folHlink">
                      <a:alpha val="74998"/>
                    </a:schemeClr>
                  </a:outerShdw>
                </a:effectLst>
              </a14:hiddenEffects>
            </a:ext>
          </a:extLst>
        </p:spPr>
        <p:txBody>
          <a:bodyPr>
            <a:spAutoFit/>
          </a:bodyPr>
          <a:lstStyle/>
          <a:p>
            <a:pPr algn="ctr" eaLnBrk="0" hangingPunct="0">
              <a:defRPr/>
            </a:pPr>
            <a:r>
              <a:rPr lang="en-US" sz="1800">
                <a:solidFill>
                  <a:srgbClr val="D9D9FF"/>
                </a:solidFill>
                <a:latin typeface="Arial" charset="0"/>
                <a:ea typeface="ＭＳ Ｐゴシック" charset="0"/>
                <a:cs typeface="Arial" charset="0"/>
              </a:rPr>
              <a:t>External Information /</a:t>
            </a:r>
            <a:r>
              <a:rPr lang="en-US" sz="1800">
                <a:solidFill>
                  <a:schemeClr val="tx1"/>
                </a:solidFill>
                <a:latin typeface="Arial" charset="0"/>
                <a:ea typeface="ＭＳ Ｐゴシック" charset="0"/>
                <a:cs typeface="Arial" charset="0"/>
              </a:rPr>
              <a:t> Licensing</a:t>
            </a:r>
          </a:p>
        </p:txBody>
      </p:sp>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9506" name="Rectangle 2">
            <a:extLst>
              <a:ext uri="{FF2B5EF4-FFF2-40B4-BE49-F238E27FC236}">
                <a16:creationId xmlns:a16="http://schemas.microsoft.com/office/drawing/2014/main" id="{4BB9A5AC-32B0-E4EA-785E-C67A8A2DB2ED}"/>
              </a:ext>
            </a:extLst>
          </p:cNvPr>
          <p:cNvSpPr>
            <a:spLocks noGrp="1" noChangeArrowheads="1"/>
          </p:cNvSpPr>
          <p:nvPr>
            <p:ph type="title"/>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FAA26D3D-D897-4be2-8F04-BA451C77F1D7}">
              <ma14:placeholderFlag xmlns:ma14="http://schemas.microsoft.com/office/mac/drawingml/2011/main" xmlns="" val="1"/>
            </a:ext>
          </a:extLst>
        </p:spPr>
        <p:txBody>
          <a:bodyPr/>
          <a:lstStyle/>
          <a:p>
            <a:r>
              <a:rPr lang="en-US" altLang="en-US"/>
              <a:t>Target Validation with Sirna</a:t>
            </a:r>
            <a:br>
              <a:rPr lang="en-US" altLang="en-US"/>
            </a:br>
            <a:r>
              <a:rPr lang="en-US" altLang="en-US"/>
              <a:t>Merck</a:t>
            </a:r>
            <a:r>
              <a:rPr lang="ja-JP" altLang="en-US"/>
              <a:t>’</a:t>
            </a:r>
            <a:r>
              <a:rPr lang="en-US" altLang="ja-JP"/>
              <a:t>s commitment to RNA therapeutics</a:t>
            </a:r>
            <a:endParaRPr lang="en-US" altLang="en-US"/>
          </a:p>
        </p:txBody>
      </p:sp>
      <p:pic>
        <p:nvPicPr>
          <p:cNvPr id="50178" name="Picture 3" descr="logo">
            <a:extLst>
              <a:ext uri="{FF2B5EF4-FFF2-40B4-BE49-F238E27FC236}">
                <a16:creationId xmlns:a16="http://schemas.microsoft.com/office/drawing/2014/main" id="{DE7990A5-C59A-6BE6-4B37-79DABDF76B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1676400"/>
            <a:ext cx="173355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9508" name="Rectangle 4">
            <a:extLst>
              <a:ext uri="{FF2B5EF4-FFF2-40B4-BE49-F238E27FC236}">
                <a16:creationId xmlns:a16="http://schemas.microsoft.com/office/drawing/2014/main" id="{342E89B7-59E8-BC53-7AD7-EBCCAEDF26FF}"/>
              </a:ext>
            </a:extLst>
          </p:cNvPr>
          <p:cNvSpPr>
            <a:spLocks noChangeArrowheads="1"/>
          </p:cNvSpPr>
          <p:nvPr/>
        </p:nvSpPr>
        <p:spPr bwMode="auto">
          <a:xfrm>
            <a:off x="304800" y="2895600"/>
            <a:ext cx="8534400" cy="3733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marL="6350" indent="7938" algn="ctr" eaLnBrk="0" hangingPunct="0">
              <a:spcBef>
                <a:spcPct val="40000"/>
              </a:spcBef>
              <a:buClr>
                <a:srgbClr val="009999"/>
              </a:buClr>
              <a:buSzPct val="80000"/>
              <a:buFont typeface="Wingdings" charset="0"/>
              <a:buNone/>
              <a:defRPr/>
            </a:pPr>
            <a:r>
              <a:rPr lang="en-US" sz="2400" b="1">
                <a:solidFill>
                  <a:srgbClr val="FF0000"/>
                </a:solidFill>
                <a:latin typeface="Arial" charset="0"/>
                <a:ea typeface="ＭＳ Ｐゴシック" charset="0"/>
                <a:cs typeface="Arial" charset="0"/>
              </a:rPr>
              <a:t>MERCK &amp; CO., INC. ANNOUNCES COMPLETION OF ACQUISITION OF SIRNA THERAPEUTICS, INC.</a:t>
            </a:r>
          </a:p>
          <a:p>
            <a:pPr marL="6350" indent="7938" algn="ctr" eaLnBrk="0" hangingPunct="0">
              <a:spcBef>
                <a:spcPct val="40000"/>
              </a:spcBef>
              <a:buClr>
                <a:srgbClr val="009999"/>
              </a:buClr>
              <a:buSzPct val="80000"/>
              <a:buFont typeface="Wingdings" charset="0"/>
              <a:buNone/>
              <a:defRPr/>
            </a:pPr>
            <a:r>
              <a:rPr lang="en-US" sz="2400" b="1">
                <a:solidFill>
                  <a:schemeClr val="tx1"/>
                </a:solidFill>
                <a:latin typeface="Arial" charset="0"/>
                <a:ea typeface="ＭＳ Ｐゴシック" charset="0"/>
                <a:cs typeface="Arial" charset="0"/>
              </a:rPr>
              <a:t>29 December 2006</a:t>
            </a:r>
            <a:r>
              <a:rPr lang="en-US" sz="2400">
                <a:solidFill>
                  <a:schemeClr val="tx1"/>
                </a:solidFill>
                <a:latin typeface="Arial" charset="0"/>
                <a:ea typeface="ＭＳ Ｐゴシック" charset="0"/>
                <a:cs typeface="Arial" charset="0"/>
              </a:rPr>
              <a:t> </a:t>
            </a:r>
          </a:p>
          <a:p>
            <a:pPr marL="6350" indent="7938" algn="ctr" eaLnBrk="0" hangingPunct="0">
              <a:spcBef>
                <a:spcPct val="40000"/>
              </a:spcBef>
              <a:buClr>
                <a:srgbClr val="009999"/>
              </a:buClr>
              <a:buSzPct val="80000"/>
              <a:buFont typeface="Wingdings" charset="0"/>
              <a:buNone/>
              <a:defRPr/>
            </a:pPr>
            <a:r>
              <a:rPr lang="en-US" sz="2400">
                <a:solidFill>
                  <a:schemeClr val="tx1"/>
                </a:solidFill>
                <a:latin typeface="Arial" charset="0"/>
                <a:ea typeface="ＭＳ Ｐゴシック" charset="0"/>
                <a:cs typeface="Arial" charset="0"/>
              </a:rPr>
              <a:t>WHITEHOUSE STATION, N.J.(BUSINESS WIRE)  Merck &amp; Co., Inc. (NYSE: MRK ) today announced that it has successfully completed the acquisition of Sirna Therapeutics, Inc. (NASDAQ: RNAI ) in a cash transaction which closed in the fourth quarter of 2006.</a:t>
            </a:r>
          </a:p>
        </p:txBody>
      </p:sp>
      <p:pic>
        <p:nvPicPr>
          <p:cNvPr id="50180" name="Picture 5" descr="logo_merck">
            <a:extLst>
              <a:ext uri="{FF2B5EF4-FFF2-40B4-BE49-F238E27FC236}">
                <a16:creationId xmlns:a16="http://schemas.microsoft.com/office/drawing/2014/main" id="{E2CD0F32-B8DF-6914-4AE3-C47142AC9F7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1752600"/>
            <a:ext cx="1752600"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5410" name="Rectangle 2">
            <a:extLst>
              <a:ext uri="{FF2B5EF4-FFF2-40B4-BE49-F238E27FC236}">
                <a16:creationId xmlns:a16="http://schemas.microsoft.com/office/drawing/2014/main" id="{E85333DB-97DB-F229-27F4-44C6C7ACBEB1}"/>
              </a:ext>
            </a:extLst>
          </p:cNvPr>
          <p:cNvSpPr>
            <a:spLocks noGrp="1" noChangeArrowheads="1"/>
          </p:cNvSpPr>
          <p:nvPr>
            <p:ph type="title"/>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FAA26D3D-D897-4be2-8F04-BA451C77F1D7}">
              <ma14:placeholderFlag xmlns:ma14="http://schemas.microsoft.com/office/mac/drawingml/2011/main" xmlns="" val="1"/>
            </a:ext>
          </a:extLst>
        </p:spPr>
        <p:txBody>
          <a:bodyPr/>
          <a:lstStyle/>
          <a:p>
            <a:pPr>
              <a:defRPr/>
            </a:pPr>
            <a:r>
              <a:rPr lang="en-US">
                <a:cs typeface="+mj-cs"/>
              </a:rPr>
              <a:t>RNA therapeutics as an emerging modality</a:t>
            </a:r>
          </a:p>
        </p:txBody>
      </p:sp>
      <p:sp>
        <p:nvSpPr>
          <p:cNvPr id="785411" name="Rectangle 3">
            <a:extLst>
              <a:ext uri="{FF2B5EF4-FFF2-40B4-BE49-F238E27FC236}">
                <a16:creationId xmlns:a16="http://schemas.microsoft.com/office/drawing/2014/main" id="{8558302D-2B8A-16FC-B5FD-BA01F55A4C8C}"/>
              </a:ext>
            </a:extLst>
          </p:cNvPr>
          <p:cNvSpPr>
            <a:spLocks noGrp="1" noChangeArrowheads="1"/>
          </p:cNvSpPr>
          <p:nvPr>
            <p:ph type="body" idx="1"/>
          </p:nvPr>
        </p:nvSpPr>
        <p:spPr>
          <a:xfrm>
            <a:off x="430213" y="1196975"/>
            <a:ext cx="8424862" cy="5267325"/>
          </a:xfr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pPr>
              <a:buFont typeface="Wingdings" charset="0"/>
              <a:buChar char="l"/>
              <a:defRPr/>
            </a:pPr>
            <a:r>
              <a:rPr lang="en-US">
                <a:cs typeface="+mn-cs"/>
              </a:rPr>
              <a:t>RNAi as therapeutic (if fully realized)</a:t>
            </a:r>
          </a:p>
          <a:p>
            <a:pPr lvl="1">
              <a:defRPr/>
            </a:pPr>
            <a:r>
              <a:rPr lang="en-US"/>
              <a:t>Single or multiple genes targeted per therapeutic candidate</a:t>
            </a:r>
          </a:p>
          <a:p>
            <a:pPr lvl="1">
              <a:defRPr/>
            </a:pPr>
            <a:r>
              <a:rPr lang="en-US"/>
              <a:t>Potential to exploit targeting strategy for efficient &amp; selective delivery</a:t>
            </a:r>
            <a:endParaRPr lang="en-US" sz="1800"/>
          </a:p>
          <a:p>
            <a:pPr>
              <a:buFont typeface="Wingdings" charset="0"/>
              <a:buChar char="l"/>
              <a:defRPr/>
            </a:pPr>
            <a:r>
              <a:rPr lang="en-US">
                <a:cs typeface="+mn-cs"/>
              </a:rPr>
              <a:t>Potential to decrease timelines for preclinical and clinical POC</a:t>
            </a:r>
          </a:p>
          <a:p>
            <a:pPr>
              <a:lnSpc>
                <a:spcPct val="110000"/>
              </a:lnSpc>
              <a:spcBef>
                <a:spcPct val="20000"/>
              </a:spcBef>
              <a:spcAft>
                <a:spcPct val="25000"/>
              </a:spcAft>
              <a:buFont typeface="Wingdings" charset="0"/>
              <a:buChar char="l"/>
              <a:defRPr/>
            </a:pPr>
            <a:r>
              <a:rPr lang="en-US">
                <a:cs typeface="+mn-cs"/>
              </a:rPr>
              <a:t>Ability to evaluate multiple genes in disease pathway(s) &amp; network(s) and rationally define the drug product &amp; selectivity profile</a:t>
            </a:r>
          </a:p>
          <a:p>
            <a:pPr lvl="1">
              <a:spcBef>
                <a:spcPct val="20000"/>
              </a:spcBef>
              <a:spcAft>
                <a:spcPct val="20000"/>
              </a:spcAft>
              <a:defRPr/>
            </a:pPr>
            <a:r>
              <a:rPr lang="en-US"/>
              <a:t>Single v. multiple targets from single or multiple pathways &amp; networks</a:t>
            </a:r>
          </a:p>
        </p:txBody>
      </p:sp>
    </p:spTree>
  </p:cSld>
  <p:clrMapOvr>
    <a:masterClrMapping/>
  </p:clrMapOvr>
  <p:transition advClick="0"/>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6434" name="Rectangle 2">
            <a:extLst>
              <a:ext uri="{FF2B5EF4-FFF2-40B4-BE49-F238E27FC236}">
                <a16:creationId xmlns:a16="http://schemas.microsoft.com/office/drawing/2014/main" id="{09F06AA5-B238-14EE-1028-C728D07FF630}"/>
              </a:ext>
            </a:extLst>
          </p:cNvPr>
          <p:cNvSpPr>
            <a:spLocks noGrp="1" noChangeArrowheads="1"/>
          </p:cNvSpPr>
          <p:nvPr>
            <p:ph type="title"/>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FAA26D3D-D897-4be2-8F04-BA451C77F1D7}">
              <ma14:placeholderFlag xmlns:ma14="http://schemas.microsoft.com/office/mac/drawingml/2011/main" xmlns="" val="1"/>
            </a:ext>
          </a:extLst>
        </p:spPr>
        <p:txBody>
          <a:bodyPr/>
          <a:lstStyle/>
          <a:p>
            <a:pPr>
              <a:defRPr/>
            </a:pPr>
            <a:r>
              <a:rPr lang="en-US">
                <a:cs typeface="+mj-cs"/>
              </a:rPr>
              <a:t>Emerging Therapeutic Modalities</a:t>
            </a:r>
          </a:p>
        </p:txBody>
      </p:sp>
      <p:sp>
        <p:nvSpPr>
          <p:cNvPr id="786435" name="Rectangle 3">
            <a:extLst>
              <a:ext uri="{FF2B5EF4-FFF2-40B4-BE49-F238E27FC236}">
                <a16:creationId xmlns:a16="http://schemas.microsoft.com/office/drawing/2014/main" id="{8BC1B515-C66A-33E7-E825-657BA0AB8C92}"/>
              </a:ext>
            </a:extLst>
          </p:cNvPr>
          <p:cNvSpPr>
            <a:spLocks noGrp="1" noChangeArrowheads="1"/>
          </p:cNvSpPr>
          <p:nvPr>
            <p:ph type="body" idx="1"/>
          </p:nvPr>
        </p:nvSpPr>
        <p:spPr>
          <a:xfrm>
            <a:off x="430213" y="5486400"/>
            <a:ext cx="8424862" cy="457200"/>
          </a:xfr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pPr>
              <a:buFont typeface="Wingdings" charset="0"/>
              <a:buNone/>
              <a:defRPr/>
            </a:pPr>
            <a:r>
              <a:rPr lang="en-US" sz="2500">
                <a:cs typeface="+mn-cs"/>
              </a:rPr>
              <a:t>    Potential to expand the universe of targets to any gene in the genome</a:t>
            </a:r>
          </a:p>
        </p:txBody>
      </p:sp>
      <p:graphicFrame>
        <p:nvGraphicFramePr>
          <p:cNvPr id="786464" name="Group 32">
            <a:extLst>
              <a:ext uri="{FF2B5EF4-FFF2-40B4-BE49-F238E27FC236}">
                <a16:creationId xmlns:a16="http://schemas.microsoft.com/office/drawing/2014/main" id="{F65E1C68-4409-E74D-6BF6-4F33CD3F56F5}"/>
              </a:ext>
            </a:extLst>
          </p:cNvPr>
          <p:cNvGraphicFramePr>
            <a:graphicFrameLocks noGrp="1"/>
          </p:cNvGraphicFramePr>
          <p:nvPr/>
        </p:nvGraphicFramePr>
        <p:xfrm>
          <a:off x="1371600" y="1524000"/>
          <a:ext cx="6629400" cy="3706813"/>
        </p:xfrm>
        <a:graphic>
          <a:graphicData uri="http://schemas.openxmlformats.org/drawingml/2006/table">
            <a:tbl>
              <a:tblPr/>
              <a:tblGrid>
                <a:gridCol w="1655763">
                  <a:extLst>
                    <a:ext uri="{9D8B030D-6E8A-4147-A177-3AD203B41FA5}">
                      <a16:colId xmlns:a16="http://schemas.microsoft.com/office/drawing/2014/main" val="20000"/>
                    </a:ext>
                  </a:extLst>
                </a:gridCol>
                <a:gridCol w="1628775">
                  <a:extLst>
                    <a:ext uri="{9D8B030D-6E8A-4147-A177-3AD203B41FA5}">
                      <a16:colId xmlns:a16="http://schemas.microsoft.com/office/drawing/2014/main" val="20001"/>
                    </a:ext>
                  </a:extLst>
                </a:gridCol>
                <a:gridCol w="3344862">
                  <a:extLst>
                    <a:ext uri="{9D8B030D-6E8A-4147-A177-3AD203B41FA5}">
                      <a16:colId xmlns:a16="http://schemas.microsoft.com/office/drawing/2014/main" val="20002"/>
                    </a:ext>
                  </a:extLst>
                </a:gridCol>
              </a:tblGrid>
              <a:tr h="500149">
                <a:tc gridSpan="3">
                  <a:txBody>
                    <a:bodyPr/>
                    <a:lstStyle/>
                    <a:p>
                      <a:pPr marL="0" marR="0" lvl="0" indent="0" algn="ctr" defTabSz="914400" rtl="0" eaLnBrk="0" fontAlgn="base" latinLnBrk="0" hangingPunct="0">
                        <a:lnSpc>
                          <a:spcPct val="100000"/>
                        </a:lnSpc>
                        <a:spcBef>
                          <a:spcPct val="40000"/>
                        </a:spcBef>
                        <a:spcAft>
                          <a:spcPct val="0"/>
                        </a:spcAft>
                        <a:buClr>
                          <a:srgbClr val="009999"/>
                        </a:buClr>
                        <a:buSzPct val="80000"/>
                        <a:buFont typeface="Wingdings" charset="0"/>
                        <a:buNone/>
                        <a:tabLst/>
                      </a:pPr>
                      <a:r>
                        <a:rPr kumimoji="0" lang="en-US" sz="2000" b="1" i="0" u="none" strike="noStrike" cap="none" normalizeH="0" baseline="0">
                          <a:ln>
                            <a:noFill/>
                          </a:ln>
                          <a:solidFill>
                            <a:schemeClr val="tx1"/>
                          </a:solidFill>
                          <a:effectLst/>
                          <a:latin typeface="Arial" charset="0"/>
                          <a:ea typeface="ＭＳ Ｐゴシック" charset="0"/>
                        </a:rPr>
                        <a:t>Increase target space</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701160">
                <a:tc>
                  <a:txBody>
                    <a:bodyPr/>
                    <a:lstStyle/>
                    <a:p>
                      <a:pPr marL="0" marR="0" lvl="0" indent="0" algn="ctr" defTabSz="914400" rtl="0" eaLnBrk="0" fontAlgn="base" latinLnBrk="0" hangingPunct="0">
                        <a:lnSpc>
                          <a:spcPct val="100000"/>
                        </a:lnSpc>
                        <a:spcBef>
                          <a:spcPct val="40000"/>
                        </a:spcBef>
                        <a:spcAft>
                          <a:spcPct val="0"/>
                        </a:spcAft>
                        <a:buClr>
                          <a:srgbClr val="009999"/>
                        </a:buClr>
                        <a:buSzPct val="80000"/>
                        <a:buFont typeface="Wingdings" charset="0"/>
                        <a:buNone/>
                        <a:tabLst/>
                      </a:pPr>
                      <a:r>
                        <a:rPr kumimoji="0" lang="en-US" sz="2000" b="1" i="0" u="none" strike="noStrike" cap="none" normalizeH="0" baseline="0">
                          <a:ln>
                            <a:noFill/>
                          </a:ln>
                          <a:solidFill>
                            <a:schemeClr val="tx1"/>
                          </a:solidFill>
                          <a:effectLst/>
                          <a:latin typeface="Arial" charset="0"/>
                          <a:ea typeface="ＭＳ Ｐゴシック" charset="0"/>
                        </a:rPr>
                        <a:t>Sm Mol</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40000"/>
                        </a:spcBef>
                        <a:spcAft>
                          <a:spcPct val="0"/>
                        </a:spcAft>
                        <a:buClr>
                          <a:srgbClr val="009999"/>
                        </a:buClr>
                        <a:buSzPct val="80000"/>
                        <a:buFont typeface="Wingdings" charset="0"/>
                        <a:buNone/>
                        <a:tabLst/>
                      </a:pPr>
                      <a:r>
                        <a:rPr kumimoji="0" lang="en-US" sz="2000" b="1" i="0" u="none" strike="noStrike" cap="none" normalizeH="0" baseline="0">
                          <a:ln>
                            <a:noFill/>
                          </a:ln>
                          <a:solidFill>
                            <a:schemeClr val="tx1"/>
                          </a:solidFill>
                          <a:effectLst/>
                          <a:latin typeface="Arial" charset="0"/>
                          <a:ea typeface="ＭＳ Ｐゴシック" charset="0"/>
                        </a:rPr>
                        <a:t>Biologic</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40000"/>
                        </a:spcBef>
                        <a:spcAft>
                          <a:spcPct val="0"/>
                        </a:spcAft>
                        <a:buClr>
                          <a:srgbClr val="009999"/>
                        </a:buClr>
                        <a:buSzPct val="80000"/>
                        <a:buFont typeface="Wingdings" charset="0"/>
                        <a:buNone/>
                        <a:tabLst/>
                      </a:pPr>
                      <a:r>
                        <a:rPr kumimoji="0" lang="en-US" sz="2000" b="1" i="0" u="none" strike="noStrike" cap="none" normalizeH="0" baseline="0">
                          <a:ln>
                            <a:noFill/>
                          </a:ln>
                          <a:solidFill>
                            <a:schemeClr val="tx1"/>
                          </a:solidFill>
                          <a:effectLst/>
                          <a:latin typeface="Arial" charset="0"/>
                          <a:ea typeface="ＭＳ Ｐゴシック" charset="0"/>
                        </a:rPr>
                        <a:t>Oligonucleotide therapeutics</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01736">
                <a:tc>
                  <a:txBody>
                    <a:bodyPr/>
                    <a:lstStyle/>
                    <a:p>
                      <a:pPr marL="0" marR="0" lvl="0" indent="0" algn="l" defTabSz="914400" rtl="0" eaLnBrk="0" fontAlgn="base" latinLnBrk="0" hangingPunct="0">
                        <a:lnSpc>
                          <a:spcPct val="100000"/>
                        </a:lnSpc>
                        <a:spcBef>
                          <a:spcPct val="40000"/>
                        </a:spcBef>
                        <a:spcAft>
                          <a:spcPct val="0"/>
                        </a:spcAft>
                        <a:buClr>
                          <a:srgbClr val="009999"/>
                        </a:buClr>
                        <a:buSzPct val="80000"/>
                        <a:buFont typeface="Wingdings" charset="0"/>
                        <a:buNone/>
                        <a:tabLst/>
                      </a:pPr>
                      <a:endParaRPr kumimoji="0" lang="en-US" sz="1400" b="0" i="0" u="none" strike="noStrike" cap="none" normalizeH="0" baseline="0">
                        <a:ln>
                          <a:noFill/>
                        </a:ln>
                        <a:solidFill>
                          <a:schemeClr val="tx1"/>
                        </a:solidFill>
                        <a:effectLst/>
                        <a:latin typeface="Arial" charset="0"/>
                        <a:ea typeface="ＭＳ Ｐゴシック" charset="0"/>
                      </a:endParaRP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solidFill>
                      <a:srgbClr val="FFFF66"/>
                    </a:solidFill>
                  </a:tcPr>
                </a:tc>
                <a:tc>
                  <a:txBody>
                    <a:bodyPr/>
                    <a:lstStyle/>
                    <a:p>
                      <a:pPr marL="0" marR="0" lvl="0" indent="0" algn="l" defTabSz="914400" rtl="0" eaLnBrk="0" fontAlgn="base" latinLnBrk="0" hangingPunct="0">
                        <a:lnSpc>
                          <a:spcPct val="100000"/>
                        </a:lnSpc>
                        <a:spcBef>
                          <a:spcPct val="40000"/>
                        </a:spcBef>
                        <a:spcAft>
                          <a:spcPct val="0"/>
                        </a:spcAft>
                        <a:buClr>
                          <a:srgbClr val="009999"/>
                        </a:buClr>
                        <a:buSzPct val="80000"/>
                        <a:buFont typeface="Wingdings" charset="0"/>
                        <a:buNone/>
                        <a:tabLst/>
                      </a:pPr>
                      <a:endParaRPr kumimoji="0" lang="en-US" sz="1400" b="0" i="0" u="none" strike="noStrike" cap="none" normalizeH="0" baseline="0">
                        <a:ln>
                          <a:noFill/>
                        </a:ln>
                        <a:solidFill>
                          <a:schemeClr val="tx1"/>
                        </a:solidFill>
                        <a:effectLst/>
                        <a:latin typeface="Arial" charset="0"/>
                        <a:ea typeface="ＭＳ Ｐゴシック" charset="0"/>
                      </a:endParaRP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solidFill>
                      <a:srgbClr val="99FF66"/>
                    </a:solidFill>
                  </a:tcPr>
                </a:tc>
                <a:tc>
                  <a:txBody>
                    <a:bodyPr/>
                    <a:lstStyle/>
                    <a:p>
                      <a:pPr marL="0" marR="0" lvl="0" indent="0" algn="ctr" defTabSz="914400" rtl="0" eaLnBrk="0" fontAlgn="base" latinLnBrk="0" hangingPunct="0">
                        <a:lnSpc>
                          <a:spcPct val="100000"/>
                        </a:lnSpc>
                        <a:spcBef>
                          <a:spcPct val="40000"/>
                        </a:spcBef>
                        <a:spcAft>
                          <a:spcPct val="0"/>
                        </a:spcAft>
                        <a:buClr>
                          <a:srgbClr val="009999"/>
                        </a:buClr>
                        <a:buSzPct val="80000"/>
                        <a:buFont typeface="Wingdings" charset="0"/>
                        <a:buNone/>
                        <a:tabLst/>
                      </a:pPr>
                      <a:endParaRPr kumimoji="0" lang="en-US" sz="1400" b="0" i="0" u="none" strike="noStrike" cap="none" normalizeH="0" baseline="0">
                        <a:ln>
                          <a:noFill/>
                        </a:ln>
                        <a:solidFill>
                          <a:schemeClr val="tx1"/>
                        </a:solidFill>
                        <a:effectLst/>
                        <a:latin typeface="Arial" charset="0"/>
                        <a:ea typeface="ＭＳ Ｐゴシック" charset="0"/>
                      </a:endParaRP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solidFill>
                      <a:srgbClr val="00CC66"/>
                    </a:solidFill>
                  </a:tcPr>
                </a:tc>
                <a:extLst>
                  <a:ext uri="{0D108BD9-81ED-4DB2-BD59-A6C34878D82A}">
                    <a16:rowId xmlns:a16="http://schemas.microsoft.com/office/drawing/2014/main" val="10002"/>
                  </a:ext>
                </a:extLst>
              </a:tr>
              <a:tr h="500149">
                <a:tc>
                  <a:txBody>
                    <a:bodyPr/>
                    <a:lstStyle/>
                    <a:p>
                      <a:pPr marL="0" marR="0" lvl="0" indent="0" algn="l" defTabSz="914400" rtl="0" eaLnBrk="0" fontAlgn="base" latinLnBrk="0" hangingPunct="0">
                        <a:lnSpc>
                          <a:spcPct val="100000"/>
                        </a:lnSpc>
                        <a:spcBef>
                          <a:spcPct val="40000"/>
                        </a:spcBef>
                        <a:spcAft>
                          <a:spcPct val="0"/>
                        </a:spcAft>
                        <a:buClr>
                          <a:srgbClr val="009999"/>
                        </a:buClr>
                        <a:buSzPct val="80000"/>
                        <a:buFont typeface="Wingdings" charset="0"/>
                        <a:buNone/>
                        <a:tabLst/>
                      </a:pPr>
                      <a:endParaRPr kumimoji="0" lang="en-US" sz="1400" b="0" i="0" u="none" strike="noStrike" cap="none" normalizeH="0" baseline="0">
                        <a:ln>
                          <a:noFill/>
                        </a:ln>
                        <a:solidFill>
                          <a:schemeClr val="tx1"/>
                        </a:solidFill>
                        <a:effectLst/>
                        <a:latin typeface="Arial" charset="0"/>
                        <a:ea typeface="ＭＳ Ｐゴシック" charset="0"/>
                      </a:endParaRP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l" defTabSz="914400" rtl="0" eaLnBrk="0" fontAlgn="base" latinLnBrk="0" hangingPunct="0">
                        <a:lnSpc>
                          <a:spcPct val="100000"/>
                        </a:lnSpc>
                        <a:spcBef>
                          <a:spcPct val="40000"/>
                        </a:spcBef>
                        <a:spcAft>
                          <a:spcPct val="0"/>
                        </a:spcAft>
                        <a:buClr>
                          <a:srgbClr val="009999"/>
                        </a:buClr>
                        <a:buSzPct val="80000"/>
                        <a:buFont typeface="Wingdings" charset="0"/>
                        <a:buNone/>
                        <a:tabLst/>
                      </a:pPr>
                      <a:endParaRPr kumimoji="0" lang="en-US" sz="1400" b="0" i="0" u="none" strike="noStrike" cap="none" normalizeH="0" baseline="0">
                        <a:ln>
                          <a:noFill/>
                        </a:ln>
                        <a:solidFill>
                          <a:schemeClr val="tx1"/>
                        </a:solidFill>
                        <a:effectLst/>
                        <a:latin typeface="Arial" charset="0"/>
                        <a:ea typeface="ＭＳ Ｐゴシック" charset="0"/>
                      </a:endParaRP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99FF66"/>
                    </a:solidFill>
                  </a:tcPr>
                </a:tc>
                <a:tc>
                  <a:txBody>
                    <a:bodyPr/>
                    <a:lstStyle/>
                    <a:p>
                      <a:pPr marL="0" marR="0" lvl="0" indent="0" algn="ctr" defTabSz="914400" rtl="0" eaLnBrk="0" fontAlgn="base" latinLnBrk="0" hangingPunct="0">
                        <a:lnSpc>
                          <a:spcPct val="100000"/>
                        </a:lnSpc>
                        <a:spcBef>
                          <a:spcPct val="40000"/>
                        </a:spcBef>
                        <a:spcAft>
                          <a:spcPct val="0"/>
                        </a:spcAft>
                        <a:buClr>
                          <a:srgbClr val="009999"/>
                        </a:buClr>
                        <a:buSzPct val="80000"/>
                        <a:buFont typeface="Wingdings" charset="0"/>
                        <a:buNone/>
                        <a:tabLst/>
                      </a:pPr>
                      <a:endParaRPr kumimoji="0" lang="en-US" sz="1400" b="0" i="0" u="none" strike="noStrike" cap="none" normalizeH="0" baseline="0">
                        <a:ln>
                          <a:noFill/>
                        </a:ln>
                        <a:solidFill>
                          <a:schemeClr val="tx1"/>
                        </a:solidFill>
                        <a:effectLst/>
                        <a:latin typeface="Arial" charset="0"/>
                        <a:ea typeface="ＭＳ Ｐゴシック" charset="0"/>
                      </a:endParaRP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00CC66"/>
                    </a:solidFill>
                  </a:tcPr>
                </a:tc>
                <a:extLst>
                  <a:ext uri="{0D108BD9-81ED-4DB2-BD59-A6C34878D82A}">
                    <a16:rowId xmlns:a16="http://schemas.microsoft.com/office/drawing/2014/main" val="10003"/>
                  </a:ext>
                </a:extLst>
              </a:tr>
              <a:tr h="501736">
                <a:tc>
                  <a:txBody>
                    <a:bodyPr/>
                    <a:lstStyle/>
                    <a:p>
                      <a:pPr marL="0" marR="0" lvl="0" indent="0" algn="l" defTabSz="914400" rtl="0" eaLnBrk="0" fontAlgn="base" latinLnBrk="0" hangingPunct="0">
                        <a:lnSpc>
                          <a:spcPct val="100000"/>
                        </a:lnSpc>
                        <a:spcBef>
                          <a:spcPct val="40000"/>
                        </a:spcBef>
                        <a:spcAft>
                          <a:spcPct val="0"/>
                        </a:spcAft>
                        <a:buClr>
                          <a:srgbClr val="009999"/>
                        </a:buClr>
                        <a:buSzPct val="80000"/>
                        <a:buFont typeface="Wingdings" charset="0"/>
                        <a:buNone/>
                        <a:tabLst/>
                      </a:pPr>
                      <a:endParaRPr kumimoji="0" lang="en-US" sz="1400" b="0" i="0" u="none" strike="noStrike" cap="none" normalizeH="0" baseline="0">
                        <a:ln>
                          <a:noFill/>
                        </a:ln>
                        <a:solidFill>
                          <a:schemeClr val="tx1"/>
                        </a:solidFill>
                        <a:effectLst/>
                        <a:latin typeface="Arial" charset="0"/>
                        <a:ea typeface="ＭＳ Ｐゴシック" charset="0"/>
                      </a:endParaRPr>
                    </a:p>
                  </a:txBody>
                  <a:tcPr marT="45728" marB="45728"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66"/>
                    </a:solidFill>
                  </a:tcPr>
                </a:tc>
                <a:tc>
                  <a:txBody>
                    <a:bodyPr/>
                    <a:lstStyle/>
                    <a:p>
                      <a:pPr marL="0" marR="0" lvl="0" indent="0" algn="l" defTabSz="914400" rtl="0" eaLnBrk="0" fontAlgn="base" latinLnBrk="0" hangingPunct="0">
                        <a:lnSpc>
                          <a:spcPct val="100000"/>
                        </a:lnSpc>
                        <a:spcBef>
                          <a:spcPct val="40000"/>
                        </a:spcBef>
                        <a:spcAft>
                          <a:spcPct val="0"/>
                        </a:spcAft>
                        <a:buClr>
                          <a:srgbClr val="009999"/>
                        </a:buClr>
                        <a:buSzPct val="80000"/>
                        <a:buFont typeface="Wingdings" charset="0"/>
                        <a:buNone/>
                        <a:tabLst/>
                      </a:pPr>
                      <a:endParaRPr kumimoji="0" lang="en-US" sz="1400" b="0" i="0" u="none" strike="noStrike" cap="none" normalizeH="0" baseline="0">
                        <a:ln>
                          <a:noFill/>
                        </a:ln>
                        <a:solidFill>
                          <a:schemeClr val="tx1"/>
                        </a:solidFill>
                        <a:effectLst/>
                        <a:latin typeface="Arial" charset="0"/>
                        <a:ea typeface="ＭＳ Ｐゴシック" charset="0"/>
                      </a:endParaRPr>
                    </a:p>
                  </a:txBody>
                  <a:tcPr marT="45728" marB="45728" horzOverflow="overflow">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rgbClr val="99FF66"/>
                    </a:solidFill>
                  </a:tcPr>
                </a:tc>
                <a:tc>
                  <a:txBody>
                    <a:bodyPr/>
                    <a:lstStyle/>
                    <a:p>
                      <a:pPr marL="0" marR="0" lvl="0" indent="0" algn="ctr" defTabSz="914400" rtl="0" eaLnBrk="0" fontAlgn="base" latinLnBrk="0" hangingPunct="0">
                        <a:lnSpc>
                          <a:spcPct val="100000"/>
                        </a:lnSpc>
                        <a:spcBef>
                          <a:spcPct val="40000"/>
                        </a:spcBef>
                        <a:spcAft>
                          <a:spcPct val="0"/>
                        </a:spcAft>
                        <a:buClr>
                          <a:srgbClr val="009999"/>
                        </a:buClr>
                        <a:buSzPct val="80000"/>
                        <a:buFont typeface="Wingdings" charset="0"/>
                        <a:buNone/>
                        <a:tabLst/>
                      </a:pPr>
                      <a:endParaRPr kumimoji="0" lang="en-US" sz="1400" b="0" i="0" u="none" strike="noStrike" cap="none" normalizeH="0" baseline="0">
                        <a:ln>
                          <a:noFill/>
                        </a:ln>
                        <a:solidFill>
                          <a:schemeClr val="tx1"/>
                        </a:solidFill>
                        <a:effectLst/>
                        <a:latin typeface="Arial" charset="0"/>
                        <a:ea typeface="ＭＳ Ｐゴシック" charset="0"/>
                      </a:endParaRP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00CC66"/>
                    </a:solidFill>
                  </a:tcPr>
                </a:tc>
                <a:extLst>
                  <a:ext uri="{0D108BD9-81ED-4DB2-BD59-A6C34878D82A}">
                    <a16:rowId xmlns:a16="http://schemas.microsoft.com/office/drawing/2014/main" val="10004"/>
                  </a:ext>
                </a:extLst>
              </a:tr>
              <a:tr h="1001884">
                <a:tc gridSpan="3">
                  <a:txBody>
                    <a:bodyPr/>
                    <a:lstStyle/>
                    <a:p>
                      <a:pPr marL="0" marR="0" lvl="0" indent="0" algn="l" defTabSz="914400" rtl="0" eaLnBrk="0" fontAlgn="base" latinLnBrk="0" hangingPunct="0">
                        <a:lnSpc>
                          <a:spcPct val="100000"/>
                        </a:lnSpc>
                        <a:spcBef>
                          <a:spcPct val="40000"/>
                        </a:spcBef>
                        <a:spcAft>
                          <a:spcPct val="0"/>
                        </a:spcAft>
                        <a:buClr>
                          <a:srgbClr val="009999"/>
                        </a:buClr>
                        <a:buSzPct val="80000"/>
                        <a:buFont typeface="Wingdings" charset="0"/>
                        <a:buNone/>
                        <a:tabLst/>
                      </a:pPr>
                      <a:endParaRPr kumimoji="0" lang="en-US" sz="2400" b="0" i="0" u="none" strike="noStrike" cap="none" normalizeH="0" baseline="0">
                        <a:ln>
                          <a:noFill/>
                        </a:ln>
                        <a:solidFill>
                          <a:schemeClr val="tx1"/>
                        </a:solidFill>
                        <a:effectLst/>
                        <a:latin typeface="Arial" charset="0"/>
                        <a:ea typeface="ＭＳ Ｐゴシック" charset="0"/>
                      </a:endParaRP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CC66"/>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5"/>
                  </a:ext>
                </a:extLst>
              </a:tr>
            </a:tbl>
          </a:graphicData>
        </a:graphic>
      </p:graphicFrame>
      <p:sp>
        <p:nvSpPr>
          <p:cNvPr id="786462" name="Text Box 30">
            <a:extLst>
              <a:ext uri="{FF2B5EF4-FFF2-40B4-BE49-F238E27FC236}">
                <a16:creationId xmlns:a16="http://schemas.microsoft.com/office/drawing/2014/main" id="{5FAAD8EC-1652-845C-4253-1817D0354E47}"/>
              </a:ext>
            </a:extLst>
          </p:cNvPr>
          <p:cNvSpPr txBox="1">
            <a:spLocks noChangeArrowheads="1"/>
          </p:cNvSpPr>
          <p:nvPr/>
        </p:nvSpPr>
        <p:spPr bwMode="auto">
          <a:xfrm>
            <a:off x="2379663" y="2717800"/>
            <a:ext cx="1355725" cy="671513"/>
          </a:xfrm>
          <a:prstGeom prst="rect">
            <a:avLst/>
          </a:prstGeom>
          <a:noFill/>
          <a:ln>
            <a:noFill/>
          </a:ln>
          <a:effectLst/>
          <a:extLst>
            <a:ext uri="{909E8E84-426E-40dd-AFC4-6F175D3DCCD1}">
              <a14:hiddenFill xmlns:a14="http://schemas.microsoft.com/office/drawing/2010/main" xmlns="">
                <a:solidFill>
                  <a:srgbClr val="A7FFE8"/>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spAutoFit/>
          </a:bodyPr>
          <a:lstStyle/>
          <a:p>
            <a:pPr algn="ctr" eaLnBrk="0" hangingPunct="0">
              <a:defRPr/>
            </a:pPr>
            <a:r>
              <a:rPr lang="en-US" sz="2000" b="1">
                <a:solidFill>
                  <a:schemeClr val="tx1"/>
                </a:solidFill>
                <a:latin typeface="Arial" charset="0"/>
                <a:ea typeface="ＭＳ Ｐゴシック" charset="0"/>
                <a:cs typeface="Arial" charset="0"/>
              </a:rPr>
              <a:t>Proteome</a:t>
            </a:r>
            <a:endParaRPr lang="en-US" sz="1800">
              <a:solidFill>
                <a:schemeClr val="tx1"/>
              </a:solidFill>
              <a:latin typeface="Arial" charset="0"/>
              <a:ea typeface="ＭＳ Ｐゴシック" charset="0"/>
              <a:cs typeface="Arial" charset="0"/>
            </a:endParaRPr>
          </a:p>
          <a:p>
            <a:pPr algn="ctr" eaLnBrk="0" hangingPunct="0">
              <a:defRPr/>
            </a:pPr>
            <a:r>
              <a:rPr lang="en-US" sz="1800">
                <a:solidFill>
                  <a:schemeClr val="tx1"/>
                </a:solidFill>
                <a:latin typeface="Arial" charset="0"/>
                <a:ea typeface="ＭＳ Ｐゴシック" charset="0"/>
                <a:cs typeface="Arial" charset="0"/>
              </a:rPr>
              <a:t>druggable</a:t>
            </a:r>
          </a:p>
        </p:txBody>
      </p:sp>
      <p:sp>
        <p:nvSpPr>
          <p:cNvPr id="786463" name="Text Box 31">
            <a:extLst>
              <a:ext uri="{FF2B5EF4-FFF2-40B4-BE49-F238E27FC236}">
                <a16:creationId xmlns:a16="http://schemas.microsoft.com/office/drawing/2014/main" id="{8F738C36-D1B1-348D-1ADC-8699C51DEC4A}"/>
              </a:ext>
            </a:extLst>
          </p:cNvPr>
          <p:cNvSpPr txBox="1">
            <a:spLocks noChangeArrowheads="1"/>
          </p:cNvSpPr>
          <p:nvPr/>
        </p:nvSpPr>
        <p:spPr bwMode="auto">
          <a:xfrm>
            <a:off x="4953000" y="3048000"/>
            <a:ext cx="2959100" cy="1220788"/>
          </a:xfrm>
          <a:prstGeom prst="rect">
            <a:avLst/>
          </a:prstGeom>
          <a:noFill/>
          <a:ln>
            <a:noFill/>
          </a:ln>
          <a:effectLst/>
          <a:extLst>
            <a:ext uri="{909E8E84-426E-40dd-AFC4-6F175D3DCCD1}">
              <a14:hiddenFill xmlns:a14="http://schemas.microsoft.com/office/drawing/2010/main" xmlns="">
                <a:solidFill>
                  <a:srgbClr val="A7FFE8"/>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spAutoFit/>
          </a:bodyPr>
          <a:lstStyle/>
          <a:p>
            <a:pPr eaLnBrk="0" hangingPunct="0">
              <a:defRPr/>
            </a:pPr>
            <a:r>
              <a:rPr lang="en-US" sz="2000" b="1" dirty="0">
                <a:solidFill>
                  <a:schemeClr val="tx1"/>
                </a:solidFill>
                <a:latin typeface="Arial" charset="0"/>
                <a:ea typeface="ＭＳ Ｐゴシック" charset="0"/>
                <a:cs typeface="Arial" charset="0"/>
              </a:rPr>
              <a:t>Genome</a:t>
            </a:r>
            <a:endParaRPr lang="en-US" sz="1800" b="1" dirty="0">
              <a:solidFill>
                <a:schemeClr val="tx1"/>
              </a:solidFill>
              <a:latin typeface="Arial" charset="0"/>
              <a:ea typeface="ＭＳ Ｐゴシック" charset="0"/>
              <a:cs typeface="Arial" charset="0"/>
            </a:endParaRPr>
          </a:p>
          <a:p>
            <a:pPr eaLnBrk="0" hangingPunct="0">
              <a:defRPr/>
            </a:pPr>
            <a:r>
              <a:rPr lang="en-US" sz="1800" dirty="0" err="1">
                <a:solidFill>
                  <a:schemeClr val="tx1"/>
                </a:solidFill>
                <a:latin typeface="Arial" charset="0"/>
                <a:ea typeface="ＭＳ Ｐゴシック" charset="0"/>
                <a:cs typeface="Arial" charset="0"/>
              </a:rPr>
              <a:t>druggable</a:t>
            </a:r>
            <a:r>
              <a:rPr lang="en-US" sz="1800" dirty="0">
                <a:solidFill>
                  <a:schemeClr val="tx1"/>
                </a:solidFill>
                <a:latin typeface="Arial" charset="0"/>
                <a:ea typeface="ＭＳ Ｐゴシック" charset="0"/>
                <a:cs typeface="Arial" charset="0"/>
              </a:rPr>
              <a:t> &amp; non-</a:t>
            </a:r>
            <a:r>
              <a:rPr lang="en-US" sz="1800" dirty="0" err="1">
                <a:solidFill>
                  <a:schemeClr val="tx1"/>
                </a:solidFill>
                <a:latin typeface="Arial" charset="0"/>
                <a:ea typeface="ＭＳ Ｐゴシック" charset="0"/>
                <a:cs typeface="Arial" charset="0"/>
              </a:rPr>
              <a:t>druggable</a:t>
            </a:r>
            <a:r>
              <a:rPr lang="en-US" sz="1800" dirty="0">
                <a:solidFill>
                  <a:schemeClr val="tx1"/>
                </a:solidFill>
                <a:latin typeface="Arial" charset="0"/>
                <a:ea typeface="ＭＳ Ｐゴシック" charset="0"/>
                <a:cs typeface="Arial" charset="0"/>
              </a:rPr>
              <a:t> proteome</a:t>
            </a:r>
          </a:p>
          <a:p>
            <a:pPr eaLnBrk="0" hangingPunct="0">
              <a:defRPr/>
            </a:pPr>
            <a:r>
              <a:rPr lang="en-US" sz="1800" dirty="0">
                <a:solidFill>
                  <a:schemeClr val="tx1"/>
                </a:solidFill>
                <a:latin typeface="Arial" charset="0"/>
                <a:ea typeface="ＭＳ Ｐゴシック" charset="0"/>
                <a:cs typeface="Arial" charset="0"/>
              </a:rPr>
              <a:t>regulatory RNAs</a:t>
            </a:r>
          </a:p>
        </p:txBody>
      </p:sp>
    </p:spTree>
  </p:cSld>
  <p:clrMapOvr>
    <a:masterClrMapping/>
  </p:clrMapOvr>
  <p:transition advClick="0"/>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2034" name="Rectangle 2">
            <a:extLst>
              <a:ext uri="{FF2B5EF4-FFF2-40B4-BE49-F238E27FC236}">
                <a16:creationId xmlns:a16="http://schemas.microsoft.com/office/drawing/2014/main" id="{FC646FA6-31F5-41EF-5CAE-169EE2597052}"/>
              </a:ext>
            </a:extLst>
          </p:cNvPr>
          <p:cNvSpPr>
            <a:spLocks noGrp="1" noChangeArrowheads="1"/>
          </p:cNvSpPr>
          <p:nvPr>
            <p:ph type="title"/>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FAA26D3D-D897-4be2-8F04-BA451C77F1D7}">
              <ma14:placeholderFlag xmlns:ma14="http://schemas.microsoft.com/office/mac/drawingml/2011/main" xmlns="" val="1"/>
            </a:ext>
          </a:extLst>
        </p:spPr>
        <p:txBody>
          <a:bodyPr/>
          <a:lstStyle/>
          <a:p>
            <a:pPr>
              <a:defRPr/>
            </a:pPr>
            <a:r>
              <a:rPr lang="en-US" altLang="ja-JP" i="1"/>
              <a:t>Novel </a:t>
            </a:r>
            <a:r>
              <a:rPr lang="en-US" altLang="ja-JP"/>
              <a:t>Target Identification:  Challenges</a:t>
            </a:r>
          </a:p>
        </p:txBody>
      </p:sp>
      <p:sp>
        <p:nvSpPr>
          <p:cNvPr id="812035" name="Rectangle 3">
            <a:extLst>
              <a:ext uri="{FF2B5EF4-FFF2-40B4-BE49-F238E27FC236}">
                <a16:creationId xmlns:a16="http://schemas.microsoft.com/office/drawing/2014/main" id="{CFC56E3E-136A-9EAD-1D14-B25E6130CC17}"/>
              </a:ext>
            </a:extLst>
          </p:cNvPr>
          <p:cNvSpPr>
            <a:spLocks noGrp="1" noChangeArrowheads="1"/>
          </p:cNvSpPr>
          <p:nvPr>
            <p:ph type="body" idx="1"/>
          </p:nvPr>
        </p:nvSpPr>
        <p:spPr>
          <a:xfrm>
            <a:off x="457200" y="1295400"/>
            <a:ext cx="8534400" cy="5181600"/>
          </a:xfr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pPr>
              <a:spcBef>
                <a:spcPct val="15000"/>
              </a:spcBef>
              <a:spcAft>
                <a:spcPct val="15000"/>
              </a:spcAft>
            </a:pPr>
            <a:r>
              <a:rPr lang="en-US" altLang="ja-JP"/>
              <a:t>Long term investment is required</a:t>
            </a:r>
          </a:p>
          <a:p>
            <a:pPr lvl="1">
              <a:spcBef>
                <a:spcPct val="15000"/>
              </a:spcBef>
              <a:spcAft>
                <a:spcPct val="15000"/>
              </a:spcAft>
            </a:pPr>
            <a:r>
              <a:rPr lang="en-US" altLang="ja-JP"/>
              <a:t>Average timeline from candidate target ID to lead opt. is at least 2 years</a:t>
            </a:r>
          </a:p>
          <a:p>
            <a:pPr lvl="1">
              <a:spcBef>
                <a:spcPct val="15000"/>
              </a:spcBef>
              <a:spcAft>
                <a:spcPct val="15000"/>
              </a:spcAft>
            </a:pPr>
            <a:r>
              <a:rPr lang="en-US" altLang="ja-JP"/>
              <a:t>Low POS relative to targets with established biology. </a:t>
            </a:r>
          </a:p>
          <a:p>
            <a:pPr lvl="1">
              <a:spcBef>
                <a:spcPct val="15000"/>
              </a:spcBef>
              <a:spcAft>
                <a:spcPct val="15000"/>
              </a:spcAft>
            </a:pPr>
            <a:r>
              <a:rPr lang="en-US" altLang="ja-JP"/>
              <a:t>Resource intensive.  Need “Quick kill” strategy.</a:t>
            </a:r>
          </a:p>
          <a:p>
            <a:pPr>
              <a:spcBef>
                <a:spcPct val="15000"/>
              </a:spcBef>
              <a:spcAft>
                <a:spcPct val="15000"/>
              </a:spcAft>
            </a:pPr>
            <a:r>
              <a:rPr lang="en-US" altLang="ja-JP"/>
              <a:t>Majority of new targets have no known molecular basis for phenotype</a:t>
            </a:r>
          </a:p>
          <a:p>
            <a:pPr lvl="1">
              <a:spcBef>
                <a:spcPct val="15000"/>
              </a:spcBef>
              <a:spcAft>
                <a:spcPct val="15000"/>
              </a:spcAft>
            </a:pPr>
            <a:r>
              <a:rPr lang="en-US" altLang="ja-JP"/>
              <a:t>Difficult to establish relevant pharmacodynamic assays</a:t>
            </a:r>
          </a:p>
          <a:p>
            <a:pPr lvl="1">
              <a:spcBef>
                <a:spcPct val="15000"/>
              </a:spcBef>
              <a:spcAft>
                <a:spcPct val="15000"/>
              </a:spcAft>
            </a:pPr>
            <a:r>
              <a:rPr lang="en-US" altLang="ja-JP"/>
              <a:t>Not clear where to target (intracellular, brain, etc.)</a:t>
            </a:r>
          </a:p>
          <a:p>
            <a:pPr>
              <a:spcBef>
                <a:spcPct val="15000"/>
              </a:spcBef>
              <a:spcAft>
                <a:spcPct val="15000"/>
              </a:spcAft>
            </a:pPr>
            <a:r>
              <a:rPr lang="en-US" altLang="ja-JP"/>
              <a:t>High false positive rate in RNAi screens</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4210" name="Rectangle 2">
            <a:extLst>
              <a:ext uri="{FF2B5EF4-FFF2-40B4-BE49-F238E27FC236}">
                <a16:creationId xmlns:a16="http://schemas.microsoft.com/office/drawing/2014/main" id="{0427B2EC-DBE1-E9F8-470F-7D70B3E82A65}"/>
              </a:ext>
            </a:extLst>
          </p:cNvPr>
          <p:cNvSpPr>
            <a:spLocks noGrp="1" noChangeArrowheads="1"/>
          </p:cNvSpPr>
          <p:nvPr>
            <p:ph type="title"/>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FAA26D3D-D897-4be2-8F04-BA451C77F1D7}">
              <ma14:placeholderFlag xmlns:ma14="http://schemas.microsoft.com/office/mac/drawingml/2011/main" xmlns="" val="1"/>
            </a:ext>
          </a:extLst>
        </p:spPr>
        <p:txBody>
          <a:bodyPr/>
          <a:lstStyle/>
          <a:p>
            <a:pPr>
              <a:defRPr/>
            </a:pPr>
            <a:r>
              <a:rPr lang="en-US">
                <a:cs typeface="+mj-cs"/>
              </a:rPr>
              <a:t>Target Identification and Validation:  Summary</a:t>
            </a:r>
          </a:p>
        </p:txBody>
      </p:sp>
      <p:sp>
        <p:nvSpPr>
          <p:cNvPr id="734211" name="Rectangle 3">
            <a:extLst>
              <a:ext uri="{FF2B5EF4-FFF2-40B4-BE49-F238E27FC236}">
                <a16:creationId xmlns:a16="http://schemas.microsoft.com/office/drawing/2014/main" id="{A881123E-61C6-ED71-B966-82B5993FADDE}"/>
              </a:ext>
            </a:extLst>
          </p:cNvPr>
          <p:cNvSpPr>
            <a:spLocks noGrp="1" noChangeArrowheads="1"/>
          </p:cNvSpPr>
          <p:nvPr>
            <p:ph type="body" sz="half" idx="1"/>
          </p:nvPr>
        </p:nvSpPr>
        <p:spPr>
          <a:xfrm>
            <a:off x="325438" y="1193800"/>
            <a:ext cx="8399462" cy="5197475"/>
          </a:xfr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pPr>
              <a:spcBef>
                <a:spcPct val="10000"/>
              </a:spcBef>
              <a:spcAft>
                <a:spcPct val="10000"/>
              </a:spcAft>
              <a:buFont typeface="Wingdings" charset="0"/>
              <a:buChar char="l"/>
              <a:defRPr/>
            </a:pPr>
            <a:r>
              <a:rPr lang="en-US">
                <a:cs typeface="+mn-cs"/>
              </a:rPr>
              <a:t>External targets will continue to be important to our pipeline, but much of the low hanging fruit is gone </a:t>
            </a:r>
            <a:r>
              <a:rPr lang="en-US">
                <a:cs typeface="Arial" charset="0"/>
              </a:rPr>
              <a:t>→ </a:t>
            </a:r>
            <a:r>
              <a:rPr lang="en-US">
                <a:cs typeface="+mn-cs"/>
              </a:rPr>
              <a:t>identification of novel targets is critical to the long term health of the MRL pipeline</a:t>
            </a:r>
          </a:p>
          <a:p>
            <a:pPr>
              <a:spcBef>
                <a:spcPct val="10000"/>
              </a:spcBef>
              <a:spcAft>
                <a:spcPct val="10000"/>
              </a:spcAft>
              <a:buFont typeface="Wingdings" charset="0"/>
              <a:buChar char="l"/>
              <a:defRPr/>
            </a:pPr>
            <a:r>
              <a:rPr lang="en-US">
                <a:cs typeface="+mn-cs"/>
              </a:rPr>
              <a:t>MRL is leveraging state-of-the art technologies for new target identification and validation</a:t>
            </a:r>
          </a:p>
          <a:p>
            <a:pPr>
              <a:spcBef>
                <a:spcPct val="10000"/>
              </a:spcBef>
              <a:spcAft>
                <a:spcPct val="10000"/>
              </a:spcAft>
              <a:buFont typeface="Wingdings" charset="0"/>
              <a:buChar char="l"/>
              <a:defRPr/>
            </a:pPr>
            <a:r>
              <a:rPr lang="en-US">
                <a:cs typeface="+mn-cs"/>
              </a:rPr>
              <a:t>Strategic acquisitions of novel technologies have been critical to our ability to be competitive in this area</a:t>
            </a:r>
          </a:p>
          <a:p>
            <a:pPr>
              <a:spcBef>
                <a:spcPct val="10000"/>
              </a:spcBef>
              <a:spcAft>
                <a:spcPct val="10000"/>
              </a:spcAft>
              <a:buFont typeface="Wingdings" charset="0"/>
              <a:buChar char="l"/>
              <a:defRPr/>
            </a:pPr>
            <a:r>
              <a:rPr lang="en-US">
                <a:cs typeface="+mn-cs"/>
              </a:rPr>
              <a:t>Future challenge is to refine tools and utilize external information to enable identification of targets with highest POS for entry into lead optimization</a:t>
            </a:r>
          </a:p>
          <a:p>
            <a:pPr lvl="2">
              <a:spcBef>
                <a:spcPct val="10000"/>
              </a:spcBef>
              <a:spcAft>
                <a:spcPct val="10000"/>
              </a:spcAft>
              <a:defRPr/>
            </a:pPr>
            <a:endParaRPr lang="en-US" sz="2400"/>
          </a:p>
        </p:txBody>
      </p:sp>
    </p:spTree>
  </p:cSld>
  <p:clrMapOvr>
    <a:masterClrMapping/>
  </p:clrMapOvr>
  <p:transition advClick="0"/>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8274" name="AutoShape 2">
            <a:extLst>
              <a:ext uri="{FF2B5EF4-FFF2-40B4-BE49-F238E27FC236}">
                <a16:creationId xmlns:a16="http://schemas.microsoft.com/office/drawing/2014/main" id="{81FB7979-D372-DA6D-38E9-C74A9F27D2A5}"/>
              </a:ext>
            </a:extLst>
          </p:cNvPr>
          <p:cNvSpPr>
            <a:spLocks noChangeArrowheads="1"/>
          </p:cNvSpPr>
          <p:nvPr/>
        </p:nvSpPr>
        <p:spPr bwMode="auto">
          <a:xfrm>
            <a:off x="3600450" y="3054350"/>
            <a:ext cx="1581150" cy="1390650"/>
          </a:xfrm>
          <a:prstGeom prst="hexagon">
            <a:avLst>
              <a:gd name="adj" fmla="val 28425"/>
              <a:gd name="vf" fmla="val 115470"/>
            </a:avLst>
          </a:prstGeom>
          <a:gradFill rotWithShape="1">
            <a:gsLst>
              <a:gs pos="0">
                <a:srgbClr val="CCCCFF"/>
              </a:gs>
              <a:gs pos="50000">
                <a:srgbClr val="CCCCFF">
                  <a:gamma/>
                  <a:tint val="47451"/>
                  <a:invGamma/>
                </a:srgbClr>
              </a:gs>
              <a:gs pos="100000">
                <a:srgbClr val="CCCCFF"/>
              </a:gs>
            </a:gsLst>
            <a:lin ang="5400000" scaled="1"/>
          </a:gradFill>
          <a:ln w="12700">
            <a:solidFill>
              <a:schemeClr val="hlink"/>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eaLnBrk="0" hangingPunct="0">
              <a:defRPr/>
            </a:pPr>
            <a:endParaRPr lang="en-US" sz="1800">
              <a:solidFill>
                <a:schemeClr val="tx1"/>
              </a:solidFill>
              <a:latin typeface="Times New Roman" charset="0"/>
              <a:ea typeface="ＭＳ Ｐゴシック" charset="0"/>
              <a:cs typeface="Arial" charset="0"/>
            </a:endParaRPr>
          </a:p>
        </p:txBody>
      </p:sp>
      <p:sp>
        <p:nvSpPr>
          <p:cNvPr id="438275" name="Rectangle 3">
            <a:extLst>
              <a:ext uri="{FF2B5EF4-FFF2-40B4-BE49-F238E27FC236}">
                <a16:creationId xmlns:a16="http://schemas.microsoft.com/office/drawing/2014/main" id="{7A6FF689-786A-5397-3A33-AF0BDD4C29F4}"/>
              </a:ext>
            </a:extLst>
          </p:cNvPr>
          <p:cNvSpPr>
            <a:spLocks noGrp="1" noChangeArrowheads="1"/>
          </p:cNvSpPr>
          <p:nvPr>
            <p:ph type="title"/>
          </p:nvPr>
        </p:nvSpPr>
        <p:spPr>
          <a:xfrm>
            <a:off x="238125" y="193675"/>
            <a:ext cx="8763000" cy="669925"/>
          </a:xfr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FAA26D3D-D897-4be2-8F04-BA451C77F1D7}">
              <ma14:placeholderFlag xmlns:ma14="http://schemas.microsoft.com/office/mac/drawingml/2011/main" xmlns="" val="1"/>
            </a:ext>
          </a:extLst>
        </p:spPr>
        <p:txBody>
          <a:bodyPr/>
          <a:lstStyle/>
          <a:p>
            <a:pPr>
              <a:defRPr/>
            </a:pPr>
            <a:r>
              <a:rPr lang="en-US">
                <a:cs typeface="+mj-cs"/>
              </a:rPr>
              <a:t>New Target Identification:  Sources</a:t>
            </a:r>
          </a:p>
        </p:txBody>
      </p:sp>
      <p:sp>
        <p:nvSpPr>
          <p:cNvPr id="438276" name="AutoShape 4">
            <a:extLst>
              <a:ext uri="{FF2B5EF4-FFF2-40B4-BE49-F238E27FC236}">
                <a16:creationId xmlns:a16="http://schemas.microsoft.com/office/drawing/2014/main" id="{E2701639-2148-A458-93B7-7B4995251862}"/>
              </a:ext>
            </a:extLst>
          </p:cNvPr>
          <p:cNvSpPr>
            <a:spLocks noChangeArrowheads="1"/>
          </p:cNvSpPr>
          <p:nvPr/>
        </p:nvSpPr>
        <p:spPr bwMode="auto">
          <a:xfrm>
            <a:off x="2362200" y="2330450"/>
            <a:ext cx="1581150" cy="1390650"/>
          </a:xfrm>
          <a:prstGeom prst="hexagon">
            <a:avLst>
              <a:gd name="adj" fmla="val 28425"/>
              <a:gd name="vf" fmla="val 115470"/>
            </a:avLst>
          </a:prstGeom>
          <a:gradFill rotWithShape="1">
            <a:gsLst>
              <a:gs pos="0">
                <a:srgbClr val="FFFFCC">
                  <a:alpha val="81000"/>
                </a:srgbClr>
              </a:gs>
              <a:gs pos="50000">
                <a:srgbClr val="FFFFCC">
                  <a:gamma/>
                  <a:tint val="50980"/>
                  <a:invGamma/>
                  <a:alpha val="78000"/>
                </a:srgbClr>
              </a:gs>
              <a:gs pos="100000">
                <a:srgbClr val="FFFFCC">
                  <a:alpha val="81000"/>
                </a:srgbClr>
              </a:gs>
            </a:gsLst>
            <a:lin ang="5400000" scaled="1"/>
          </a:gradFill>
          <a:ln w="12700">
            <a:solidFill>
              <a:schemeClr val="accent2"/>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eaLnBrk="0" hangingPunct="0">
              <a:defRPr/>
            </a:pPr>
            <a:endParaRPr lang="en-US" sz="1800">
              <a:solidFill>
                <a:schemeClr val="tx1"/>
              </a:solidFill>
              <a:latin typeface="Times New Roman" charset="0"/>
              <a:ea typeface="ＭＳ Ｐゴシック" charset="0"/>
              <a:cs typeface="Arial" charset="0"/>
            </a:endParaRPr>
          </a:p>
        </p:txBody>
      </p:sp>
      <p:sp>
        <p:nvSpPr>
          <p:cNvPr id="438277" name="AutoShape 5">
            <a:extLst>
              <a:ext uri="{FF2B5EF4-FFF2-40B4-BE49-F238E27FC236}">
                <a16:creationId xmlns:a16="http://schemas.microsoft.com/office/drawing/2014/main" id="{D844E343-602C-D5F9-5FCF-7F477D7C025B}"/>
              </a:ext>
            </a:extLst>
          </p:cNvPr>
          <p:cNvSpPr>
            <a:spLocks noChangeArrowheads="1"/>
          </p:cNvSpPr>
          <p:nvPr/>
        </p:nvSpPr>
        <p:spPr bwMode="auto">
          <a:xfrm>
            <a:off x="3581400" y="1606550"/>
            <a:ext cx="1581150" cy="1390650"/>
          </a:xfrm>
          <a:prstGeom prst="hexagon">
            <a:avLst>
              <a:gd name="adj" fmla="val 28425"/>
              <a:gd name="vf" fmla="val 115470"/>
            </a:avLst>
          </a:prstGeom>
          <a:gradFill rotWithShape="1">
            <a:gsLst>
              <a:gs pos="0">
                <a:srgbClr val="FFFFCC">
                  <a:alpha val="81000"/>
                </a:srgbClr>
              </a:gs>
              <a:gs pos="50000">
                <a:srgbClr val="FFFFCC">
                  <a:gamma/>
                  <a:tint val="50980"/>
                  <a:invGamma/>
                  <a:alpha val="78000"/>
                </a:srgbClr>
              </a:gs>
              <a:gs pos="100000">
                <a:srgbClr val="FFFFCC">
                  <a:alpha val="81000"/>
                </a:srgbClr>
              </a:gs>
            </a:gsLst>
            <a:lin ang="5400000" scaled="1"/>
          </a:gradFill>
          <a:ln w="12700">
            <a:solidFill>
              <a:schemeClr val="accent2"/>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cs typeface="Arial" charset="0"/>
            </a:endParaRPr>
          </a:p>
        </p:txBody>
      </p:sp>
      <p:sp>
        <p:nvSpPr>
          <p:cNvPr id="438278" name="AutoShape 6">
            <a:extLst>
              <a:ext uri="{FF2B5EF4-FFF2-40B4-BE49-F238E27FC236}">
                <a16:creationId xmlns:a16="http://schemas.microsoft.com/office/drawing/2014/main" id="{EF11DE5A-06C0-AF09-9503-B56A52714EF8}"/>
              </a:ext>
            </a:extLst>
          </p:cNvPr>
          <p:cNvSpPr>
            <a:spLocks noChangeArrowheads="1"/>
          </p:cNvSpPr>
          <p:nvPr/>
        </p:nvSpPr>
        <p:spPr bwMode="auto">
          <a:xfrm>
            <a:off x="4819650" y="2311400"/>
            <a:ext cx="1581150" cy="1390650"/>
          </a:xfrm>
          <a:prstGeom prst="hexagon">
            <a:avLst>
              <a:gd name="adj" fmla="val 28425"/>
              <a:gd name="vf" fmla="val 115470"/>
            </a:avLst>
          </a:prstGeom>
          <a:gradFill rotWithShape="1">
            <a:gsLst>
              <a:gs pos="0">
                <a:srgbClr val="FFFFCC">
                  <a:alpha val="81000"/>
                </a:srgbClr>
              </a:gs>
              <a:gs pos="50000">
                <a:srgbClr val="FFFFCC">
                  <a:gamma/>
                  <a:tint val="50980"/>
                  <a:invGamma/>
                  <a:alpha val="78000"/>
                </a:srgbClr>
              </a:gs>
              <a:gs pos="100000">
                <a:srgbClr val="FFFFCC">
                  <a:alpha val="81000"/>
                </a:srgbClr>
              </a:gs>
            </a:gsLst>
            <a:lin ang="5400000" scaled="1"/>
          </a:gradFill>
          <a:ln w="12700">
            <a:solidFill>
              <a:schemeClr val="accent2"/>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eaLnBrk="0" hangingPunct="0">
              <a:defRPr/>
            </a:pPr>
            <a:r>
              <a:rPr lang="en-US" sz="1800" dirty="0">
                <a:solidFill>
                  <a:srgbClr val="292929"/>
                </a:solidFill>
                <a:latin typeface="Arial" charset="0"/>
                <a:ea typeface="ＭＳ Ｐゴシック" charset="0"/>
                <a:cs typeface="Arial" charset="0"/>
              </a:rPr>
              <a:t>Mouse </a:t>
            </a:r>
          </a:p>
          <a:p>
            <a:pPr algn="ctr" eaLnBrk="0" hangingPunct="0">
              <a:defRPr/>
            </a:pPr>
            <a:r>
              <a:rPr lang="en-US" sz="1800" dirty="0">
                <a:solidFill>
                  <a:srgbClr val="292929"/>
                </a:solidFill>
                <a:latin typeface="Arial" charset="0"/>
                <a:ea typeface="ＭＳ Ｐゴシック" charset="0"/>
                <a:cs typeface="Arial" charset="0"/>
              </a:rPr>
              <a:t>Genetics </a:t>
            </a:r>
          </a:p>
        </p:txBody>
      </p:sp>
      <p:sp>
        <p:nvSpPr>
          <p:cNvPr id="438279" name="AutoShape 7">
            <a:extLst>
              <a:ext uri="{FF2B5EF4-FFF2-40B4-BE49-F238E27FC236}">
                <a16:creationId xmlns:a16="http://schemas.microsoft.com/office/drawing/2014/main" id="{6A330FF0-2D89-6B14-0A8C-B26B793A6B02}"/>
              </a:ext>
            </a:extLst>
          </p:cNvPr>
          <p:cNvSpPr>
            <a:spLocks noChangeArrowheads="1"/>
          </p:cNvSpPr>
          <p:nvPr/>
        </p:nvSpPr>
        <p:spPr bwMode="auto">
          <a:xfrm>
            <a:off x="4838700" y="3759200"/>
            <a:ext cx="1581150" cy="1390650"/>
          </a:xfrm>
          <a:prstGeom prst="hexagon">
            <a:avLst>
              <a:gd name="adj" fmla="val 28425"/>
              <a:gd name="vf" fmla="val 115470"/>
            </a:avLst>
          </a:prstGeom>
          <a:gradFill rotWithShape="1">
            <a:gsLst>
              <a:gs pos="0">
                <a:srgbClr val="FFFFCC">
                  <a:alpha val="81000"/>
                </a:srgbClr>
              </a:gs>
              <a:gs pos="50000">
                <a:srgbClr val="FFFFCC">
                  <a:gamma/>
                  <a:tint val="50980"/>
                  <a:invGamma/>
                  <a:alpha val="78000"/>
                </a:srgbClr>
              </a:gs>
              <a:gs pos="100000">
                <a:srgbClr val="FFFFCC">
                  <a:alpha val="81000"/>
                </a:srgbClr>
              </a:gs>
            </a:gsLst>
            <a:lin ang="5400000" scaled="1"/>
          </a:gradFill>
          <a:ln w="12700">
            <a:solidFill>
              <a:schemeClr val="accent2"/>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eaLnBrk="0" hangingPunct="0">
              <a:defRPr/>
            </a:pPr>
            <a:r>
              <a:rPr lang="en-US" sz="1800" dirty="0">
                <a:solidFill>
                  <a:srgbClr val="292929"/>
                </a:solidFill>
                <a:latin typeface="Arial" charset="0"/>
                <a:ea typeface="ＭＳ Ｐゴシック" charset="0"/>
                <a:cs typeface="Arial" charset="0"/>
              </a:rPr>
              <a:t>GEMMs</a:t>
            </a:r>
          </a:p>
        </p:txBody>
      </p:sp>
      <p:sp>
        <p:nvSpPr>
          <p:cNvPr id="438280" name="AutoShape 8">
            <a:extLst>
              <a:ext uri="{FF2B5EF4-FFF2-40B4-BE49-F238E27FC236}">
                <a16:creationId xmlns:a16="http://schemas.microsoft.com/office/drawing/2014/main" id="{35ACA653-7266-D7A8-FE2C-E3AABE9D5343}"/>
              </a:ext>
            </a:extLst>
          </p:cNvPr>
          <p:cNvSpPr>
            <a:spLocks noChangeArrowheads="1"/>
          </p:cNvSpPr>
          <p:nvPr/>
        </p:nvSpPr>
        <p:spPr bwMode="auto">
          <a:xfrm>
            <a:off x="3600450" y="4502150"/>
            <a:ext cx="1581150" cy="1390650"/>
          </a:xfrm>
          <a:prstGeom prst="hexagon">
            <a:avLst>
              <a:gd name="adj" fmla="val 28425"/>
              <a:gd name="vf" fmla="val 115470"/>
            </a:avLst>
          </a:prstGeom>
          <a:gradFill rotWithShape="1">
            <a:gsLst>
              <a:gs pos="0">
                <a:srgbClr val="FFFFCC">
                  <a:alpha val="81000"/>
                </a:srgbClr>
              </a:gs>
              <a:gs pos="50000">
                <a:srgbClr val="FFFFCC">
                  <a:gamma/>
                  <a:tint val="50980"/>
                  <a:invGamma/>
                  <a:alpha val="78000"/>
                </a:srgbClr>
              </a:gs>
              <a:gs pos="100000">
                <a:srgbClr val="FFFFCC">
                  <a:alpha val="81000"/>
                </a:srgbClr>
              </a:gs>
            </a:gsLst>
            <a:lin ang="5400000" scaled="1"/>
          </a:gradFill>
          <a:ln w="12700">
            <a:solidFill>
              <a:schemeClr val="accent2"/>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eaLnBrk="0" hangingPunct="0">
              <a:defRPr/>
            </a:pPr>
            <a:r>
              <a:rPr lang="en-US" sz="1800">
                <a:solidFill>
                  <a:srgbClr val="292929"/>
                </a:solidFill>
                <a:latin typeface="Arial" charset="0"/>
                <a:ea typeface="ＭＳ Ｐゴシック" charset="0"/>
                <a:cs typeface="Arial" charset="0"/>
              </a:rPr>
              <a:t>RNAi</a:t>
            </a:r>
          </a:p>
          <a:p>
            <a:pPr algn="ctr" eaLnBrk="0" hangingPunct="0">
              <a:defRPr/>
            </a:pPr>
            <a:r>
              <a:rPr lang="en-US" sz="1800" i="1">
                <a:solidFill>
                  <a:srgbClr val="292929"/>
                </a:solidFill>
                <a:latin typeface="Arial" charset="0"/>
                <a:ea typeface="ＭＳ Ｐゴシック" charset="0"/>
                <a:cs typeface="Arial" charset="0"/>
              </a:rPr>
              <a:t>in vitro</a:t>
            </a:r>
          </a:p>
          <a:p>
            <a:pPr algn="ctr" eaLnBrk="0" hangingPunct="0">
              <a:defRPr/>
            </a:pPr>
            <a:r>
              <a:rPr lang="en-US" sz="1800" i="1">
                <a:solidFill>
                  <a:srgbClr val="292929"/>
                </a:solidFill>
                <a:latin typeface="Arial" charset="0"/>
                <a:ea typeface="ＭＳ Ｐゴシック" charset="0"/>
                <a:cs typeface="Arial" charset="0"/>
              </a:rPr>
              <a:t>in vivo</a:t>
            </a:r>
          </a:p>
        </p:txBody>
      </p:sp>
      <p:sp>
        <p:nvSpPr>
          <p:cNvPr id="438281" name="AutoShape 9">
            <a:extLst>
              <a:ext uri="{FF2B5EF4-FFF2-40B4-BE49-F238E27FC236}">
                <a16:creationId xmlns:a16="http://schemas.microsoft.com/office/drawing/2014/main" id="{D0E182A6-AE55-A66E-B831-A8058F8280FE}"/>
              </a:ext>
            </a:extLst>
          </p:cNvPr>
          <p:cNvSpPr>
            <a:spLocks noChangeArrowheads="1"/>
          </p:cNvSpPr>
          <p:nvPr/>
        </p:nvSpPr>
        <p:spPr bwMode="auto">
          <a:xfrm>
            <a:off x="2362200" y="3770313"/>
            <a:ext cx="1581150" cy="1390650"/>
          </a:xfrm>
          <a:prstGeom prst="hexagon">
            <a:avLst>
              <a:gd name="adj" fmla="val 28425"/>
              <a:gd name="vf" fmla="val 115470"/>
            </a:avLst>
          </a:prstGeom>
          <a:gradFill rotWithShape="1">
            <a:gsLst>
              <a:gs pos="0">
                <a:srgbClr val="FFFFCC">
                  <a:alpha val="81000"/>
                </a:srgbClr>
              </a:gs>
              <a:gs pos="50000">
                <a:srgbClr val="FFFFCC">
                  <a:gamma/>
                  <a:tint val="50980"/>
                  <a:invGamma/>
                  <a:alpha val="78000"/>
                </a:srgbClr>
              </a:gs>
              <a:gs pos="100000">
                <a:srgbClr val="FFFFCC">
                  <a:alpha val="81000"/>
                </a:srgbClr>
              </a:gs>
            </a:gsLst>
            <a:lin ang="5400000" scaled="1"/>
          </a:gradFill>
          <a:ln w="12700">
            <a:solidFill>
              <a:schemeClr val="accent2"/>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eaLnBrk="0" hangingPunct="0">
              <a:defRPr/>
            </a:pPr>
            <a:r>
              <a:rPr lang="en-US" sz="1800">
                <a:solidFill>
                  <a:srgbClr val="292929"/>
                </a:solidFill>
                <a:latin typeface="Arial" charset="0"/>
                <a:ea typeface="ＭＳ Ｐゴシック" charset="0"/>
                <a:cs typeface="Arial" charset="0"/>
              </a:rPr>
              <a:t>Collaborations</a:t>
            </a:r>
          </a:p>
        </p:txBody>
      </p:sp>
      <p:sp>
        <p:nvSpPr>
          <p:cNvPr id="438282" name="Text Box 10">
            <a:extLst>
              <a:ext uri="{FF2B5EF4-FFF2-40B4-BE49-F238E27FC236}">
                <a16:creationId xmlns:a16="http://schemas.microsoft.com/office/drawing/2014/main" id="{8600D22D-DC44-A234-9251-657ABE9DEE87}"/>
              </a:ext>
            </a:extLst>
          </p:cNvPr>
          <p:cNvSpPr txBox="1">
            <a:spLocks noChangeArrowheads="1"/>
          </p:cNvSpPr>
          <p:nvPr/>
        </p:nvSpPr>
        <p:spPr bwMode="auto">
          <a:xfrm>
            <a:off x="3984625" y="2043113"/>
            <a:ext cx="184150" cy="366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eaLnBrk="0" hangingPunct="0">
              <a:defRPr/>
            </a:pPr>
            <a:endParaRPr lang="en-US" sz="1800">
              <a:solidFill>
                <a:schemeClr val="tx1"/>
              </a:solidFill>
              <a:latin typeface="Times New Roman" charset="0"/>
              <a:ea typeface="ＭＳ Ｐゴシック" charset="0"/>
              <a:cs typeface="Arial" charset="0"/>
            </a:endParaRPr>
          </a:p>
        </p:txBody>
      </p:sp>
      <p:sp>
        <p:nvSpPr>
          <p:cNvPr id="438283" name="Text Box 11">
            <a:extLst>
              <a:ext uri="{FF2B5EF4-FFF2-40B4-BE49-F238E27FC236}">
                <a16:creationId xmlns:a16="http://schemas.microsoft.com/office/drawing/2014/main" id="{BFF67706-7578-EAD8-BB92-4081BC2BE34B}"/>
              </a:ext>
            </a:extLst>
          </p:cNvPr>
          <p:cNvSpPr txBox="1">
            <a:spLocks noChangeArrowheads="1"/>
          </p:cNvSpPr>
          <p:nvPr/>
        </p:nvSpPr>
        <p:spPr bwMode="auto">
          <a:xfrm>
            <a:off x="2606675" y="2728913"/>
            <a:ext cx="1035050" cy="6413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eaLnBrk="0" hangingPunct="0">
              <a:defRPr/>
            </a:pPr>
            <a:r>
              <a:rPr lang="en-US" sz="1800">
                <a:solidFill>
                  <a:srgbClr val="292929"/>
                </a:solidFill>
                <a:latin typeface="Arial" charset="0"/>
                <a:ea typeface="ＭＳ Ｐゴシック" charset="0"/>
                <a:cs typeface="Arial" charset="0"/>
              </a:rPr>
              <a:t>Human </a:t>
            </a:r>
          </a:p>
          <a:p>
            <a:pPr algn="ctr" eaLnBrk="0" hangingPunct="0">
              <a:defRPr/>
            </a:pPr>
            <a:r>
              <a:rPr lang="en-US" sz="1800">
                <a:solidFill>
                  <a:srgbClr val="292929"/>
                </a:solidFill>
                <a:latin typeface="Arial" charset="0"/>
                <a:ea typeface="ＭＳ Ｐゴシック" charset="0"/>
                <a:cs typeface="Arial" charset="0"/>
              </a:rPr>
              <a:t>genetics</a:t>
            </a:r>
          </a:p>
        </p:txBody>
      </p:sp>
      <p:sp>
        <p:nvSpPr>
          <p:cNvPr id="438284" name="Text Box 12">
            <a:extLst>
              <a:ext uri="{FF2B5EF4-FFF2-40B4-BE49-F238E27FC236}">
                <a16:creationId xmlns:a16="http://schemas.microsoft.com/office/drawing/2014/main" id="{6B5C34EF-5A82-FECC-B2F7-E968CA95EB3E}"/>
              </a:ext>
            </a:extLst>
          </p:cNvPr>
          <p:cNvSpPr txBox="1">
            <a:spLocks noChangeArrowheads="1"/>
          </p:cNvSpPr>
          <p:nvPr/>
        </p:nvSpPr>
        <p:spPr bwMode="auto">
          <a:xfrm>
            <a:off x="3597275" y="1789113"/>
            <a:ext cx="1546225" cy="9159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eaLnBrk="0" hangingPunct="0">
              <a:defRPr/>
            </a:pPr>
            <a:r>
              <a:rPr lang="en-US" sz="1800">
                <a:solidFill>
                  <a:srgbClr val="292929"/>
                </a:solidFill>
                <a:latin typeface="Arial" charset="0"/>
                <a:ea typeface="ＭＳ Ｐゴシック" charset="0"/>
                <a:cs typeface="Arial" charset="0"/>
              </a:rPr>
              <a:t>Pathway /</a:t>
            </a:r>
          </a:p>
          <a:p>
            <a:pPr algn="ctr" eaLnBrk="0" hangingPunct="0">
              <a:defRPr/>
            </a:pPr>
            <a:r>
              <a:rPr lang="en-US" sz="1800">
                <a:solidFill>
                  <a:srgbClr val="292929"/>
                </a:solidFill>
                <a:latin typeface="Arial" charset="0"/>
                <a:ea typeface="ＭＳ Ｐゴシック" charset="0"/>
                <a:cs typeface="Arial" charset="0"/>
              </a:rPr>
              <a:t>Network  Analysis</a:t>
            </a:r>
          </a:p>
        </p:txBody>
      </p:sp>
      <p:sp>
        <p:nvSpPr>
          <p:cNvPr id="438286" name="Text Box 14">
            <a:extLst>
              <a:ext uri="{FF2B5EF4-FFF2-40B4-BE49-F238E27FC236}">
                <a16:creationId xmlns:a16="http://schemas.microsoft.com/office/drawing/2014/main" id="{2E0C91FD-F1CD-99C7-E440-F69B629DF1D3}"/>
              </a:ext>
            </a:extLst>
          </p:cNvPr>
          <p:cNvSpPr txBox="1">
            <a:spLocks noChangeArrowheads="1"/>
          </p:cNvSpPr>
          <p:nvPr/>
        </p:nvSpPr>
        <p:spPr bwMode="auto">
          <a:xfrm>
            <a:off x="3455988" y="3271838"/>
            <a:ext cx="1882775" cy="915987"/>
          </a:xfrm>
          <a:prstGeom prst="rect">
            <a:avLst/>
          </a:prstGeom>
          <a:noFill/>
          <a:ln>
            <a:noFill/>
          </a:ln>
          <a:effectLst/>
          <a:extLst>
            <a:ext uri="{909E8E84-426E-40dd-AFC4-6F175D3DCCD1}">
              <a14:hiddenFill xmlns:a14="http://schemas.microsoft.com/office/drawing/2010/main" xmlns="">
                <a:solidFill>
                  <a:srgbClr val="B2E2D5"/>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folHlink">
                      <a:alpha val="74998"/>
                    </a:schemeClr>
                  </a:outerShdw>
                </a:effectLst>
              </a14:hiddenEffects>
            </a:ext>
          </a:extLst>
        </p:spPr>
        <p:txBody>
          <a:bodyPr>
            <a:spAutoFit/>
          </a:bodyPr>
          <a:lstStyle/>
          <a:p>
            <a:pPr algn="ctr" eaLnBrk="0" hangingPunct="0">
              <a:defRPr/>
            </a:pPr>
            <a:r>
              <a:rPr lang="en-US" sz="1800">
                <a:solidFill>
                  <a:schemeClr val="tx1"/>
                </a:solidFill>
                <a:latin typeface="Arial" charset="0"/>
                <a:ea typeface="ＭＳ Ｐゴシック" charset="0"/>
                <a:cs typeface="Arial" charset="0"/>
              </a:rPr>
              <a:t>External Information / Licensing</a:t>
            </a: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7090" name="Rectangle 2">
            <a:extLst>
              <a:ext uri="{FF2B5EF4-FFF2-40B4-BE49-F238E27FC236}">
                <a16:creationId xmlns:a16="http://schemas.microsoft.com/office/drawing/2014/main" id="{3BAA36FA-209F-7A44-4E16-37735CD433CD}"/>
              </a:ext>
            </a:extLst>
          </p:cNvPr>
          <p:cNvSpPr>
            <a:spLocks noChangeArrowheads="1"/>
          </p:cNvSpPr>
          <p:nvPr/>
        </p:nvSpPr>
        <p:spPr bwMode="auto">
          <a:xfrm>
            <a:off x="4648200" y="3962400"/>
            <a:ext cx="4038600" cy="218598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marL="342900" indent="-342900" eaLnBrk="0" hangingPunct="0">
              <a:spcBef>
                <a:spcPct val="40000"/>
              </a:spcBef>
              <a:buClr>
                <a:srgbClr val="009999"/>
              </a:buClr>
              <a:buSzPct val="80000"/>
              <a:buFont typeface="Wingdings" charset="0"/>
              <a:buChar char="l"/>
              <a:defRPr/>
            </a:pPr>
            <a:endParaRPr lang="en-US" sz="1800">
              <a:solidFill>
                <a:schemeClr val="tx1"/>
              </a:solidFill>
              <a:latin typeface="Arial" charset="0"/>
              <a:ea typeface="ＭＳ Ｐゴシック" charset="0"/>
              <a:cs typeface="Arial" charset="0"/>
            </a:endParaRPr>
          </a:p>
        </p:txBody>
      </p:sp>
      <p:sp>
        <p:nvSpPr>
          <p:cNvPr id="857091" name="Rectangle 3">
            <a:extLst>
              <a:ext uri="{FF2B5EF4-FFF2-40B4-BE49-F238E27FC236}">
                <a16:creationId xmlns:a16="http://schemas.microsoft.com/office/drawing/2014/main" id="{B2805998-999E-2FCE-805A-189326262A83}"/>
              </a:ext>
            </a:extLst>
          </p:cNvPr>
          <p:cNvSpPr>
            <a:spLocks noChangeArrowheads="1"/>
          </p:cNvSpPr>
          <p:nvPr/>
        </p:nvSpPr>
        <p:spPr bwMode="auto">
          <a:xfrm>
            <a:off x="457200" y="1600200"/>
            <a:ext cx="4038600" cy="218598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marL="342900" indent="-342900" eaLnBrk="0" hangingPunct="0">
              <a:spcBef>
                <a:spcPct val="40000"/>
              </a:spcBef>
              <a:buClr>
                <a:srgbClr val="009999"/>
              </a:buClr>
              <a:buSzPct val="80000"/>
              <a:buFont typeface="Wingdings" charset="0"/>
              <a:buChar char="l"/>
              <a:defRPr/>
            </a:pPr>
            <a:endParaRPr lang="en-US" sz="1800">
              <a:solidFill>
                <a:schemeClr val="tx1"/>
              </a:solidFill>
              <a:latin typeface="Arial" charset="0"/>
              <a:ea typeface="ＭＳ Ｐゴシック" charset="0"/>
              <a:cs typeface="Arial" charset="0"/>
            </a:endParaRPr>
          </a:p>
        </p:txBody>
      </p:sp>
      <p:sp>
        <p:nvSpPr>
          <p:cNvPr id="857092" name="Rectangle 4">
            <a:extLst>
              <a:ext uri="{FF2B5EF4-FFF2-40B4-BE49-F238E27FC236}">
                <a16:creationId xmlns:a16="http://schemas.microsoft.com/office/drawing/2014/main" id="{BE0A93C1-1F73-36D5-A542-434DA151E50D}"/>
              </a:ext>
            </a:extLst>
          </p:cNvPr>
          <p:cNvSpPr>
            <a:spLocks noGrp="1" noChangeArrowheads="1"/>
          </p:cNvSpPr>
          <p:nvPr>
            <p:ph type="title"/>
          </p:nvPr>
        </p:nvSpPr>
        <p:spPr>
          <a:xfrm>
            <a:off x="76200" y="-114300"/>
            <a:ext cx="8991600" cy="1143000"/>
          </a:xfr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FAA26D3D-D897-4be2-8F04-BA451C77F1D7}">
              <ma14:placeholderFlag xmlns:ma14="http://schemas.microsoft.com/office/mac/drawingml/2011/main" xmlns="" val="1"/>
            </a:ext>
          </a:extLst>
        </p:spPr>
        <p:txBody>
          <a:bodyPr/>
          <a:lstStyle/>
          <a:p>
            <a:pPr>
              <a:defRPr/>
            </a:pPr>
            <a:r>
              <a:rPr lang="en-US">
                <a:cs typeface="+mj-cs"/>
              </a:rPr>
              <a:t>Integration of Different Datasets is Key to Target Identification and Prioritization</a:t>
            </a:r>
          </a:p>
        </p:txBody>
      </p:sp>
      <p:pic>
        <p:nvPicPr>
          <p:cNvPr id="857093" name="Picture 5">
            <a:extLst>
              <a:ext uri="{FF2B5EF4-FFF2-40B4-BE49-F238E27FC236}">
                <a16:creationId xmlns:a16="http://schemas.microsoft.com/office/drawing/2014/main" id="{23B02582-9A7D-464E-352A-88B1779F2554}"/>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t="3351"/>
          <a:stretch>
            <a:fillRect/>
          </a:stretch>
        </p:blipFill>
        <p:spPr>
          <a:xfrm>
            <a:off x="1046163" y="2090738"/>
            <a:ext cx="2806700" cy="14827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7"/>
                    </a:srgbClr>
                  </a:outerShdw>
                </a:effectLst>
              </a14:hiddenEffects>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pic>
      <p:sp>
        <p:nvSpPr>
          <p:cNvPr id="857094" name="Text Box 6">
            <a:extLst>
              <a:ext uri="{FF2B5EF4-FFF2-40B4-BE49-F238E27FC236}">
                <a16:creationId xmlns:a16="http://schemas.microsoft.com/office/drawing/2014/main" id="{F1B26B33-CDE0-FB7A-A6C2-BE49A323B76E}"/>
              </a:ext>
            </a:extLst>
          </p:cNvPr>
          <p:cNvSpPr txBox="1">
            <a:spLocks noChangeArrowheads="1"/>
          </p:cNvSpPr>
          <p:nvPr/>
        </p:nvSpPr>
        <p:spPr bwMode="auto">
          <a:xfrm>
            <a:off x="762000" y="1690688"/>
            <a:ext cx="3352800" cy="366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defRPr/>
            </a:pPr>
            <a:r>
              <a:rPr lang="en-US" sz="1800" b="1">
                <a:solidFill>
                  <a:schemeClr val="tx1"/>
                </a:solidFill>
                <a:latin typeface="Arial" charset="0"/>
                <a:ea typeface="ＭＳ Ｐゴシック" charset="0"/>
                <a:cs typeface="Arial" charset="0"/>
              </a:rPr>
              <a:t>Genetic Networks</a:t>
            </a:r>
          </a:p>
        </p:txBody>
      </p:sp>
      <p:grpSp>
        <p:nvGrpSpPr>
          <p:cNvPr id="9222" name="Group 7">
            <a:extLst>
              <a:ext uri="{FF2B5EF4-FFF2-40B4-BE49-F238E27FC236}">
                <a16:creationId xmlns:a16="http://schemas.microsoft.com/office/drawing/2014/main" id="{06409248-FC42-1BB3-18B1-8045AE9D6849}"/>
              </a:ext>
            </a:extLst>
          </p:cNvPr>
          <p:cNvGrpSpPr>
            <a:grpSpLocks/>
          </p:cNvGrpSpPr>
          <p:nvPr/>
        </p:nvGrpSpPr>
        <p:grpSpPr bwMode="auto">
          <a:xfrm>
            <a:off x="4724400" y="1600200"/>
            <a:ext cx="3886200" cy="2185988"/>
            <a:chOff x="2976" y="1008"/>
            <a:chExt cx="2544" cy="1378"/>
          </a:xfrm>
        </p:grpSpPr>
        <p:sp>
          <p:nvSpPr>
            <p:cNvPr id="857096" name="Rectangle 8">
              <a:extLst>
                <a:ext uri="{FF2B5EF4-FFF2-40B4-BE49-F238E27FC236}">
                  <a16:creationId xmlns:a16="http://schemas.microsoft.com/office/drawing/2014/main" id="{B263F720-4C6C-257D-5618-350EE46C96D4}"/>
                </a:ext>
              </a:extLst>
            </p:cNvPr>
            <p:cNvSpPr>
              <a:spLocks noChangeArrowheads="1"/>
            </p:cNvSpPr>
            <p:nvPr/>
          </p:nvSpPr>
          <p:spPr bwMode="auto">
            <a:xfrm>
              <a:off x="2976" y="1008"/>
              <a:ext cx="2544" cy="137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marL="342900" indent="-342900" eaLnBrk="0" hangingPunct="0">
                <a:spcBef>
                  <a:spcPct val="40000"/>
                </a:spcBef>
                <a:buClr>
                  <a:srgbClr val="009999"/>
                </a:buClr>
                <a:buSzPct val="80000"/>
                <a:buFont typeface="Wingdings" charset="0"/>
                <a:buChar char="l"/>
                <a:defRPr/>
              </a:pPr>
              <a:endParaRPr lang="en-US" sz="1800">
                <a:solidFill>
                  <a:schemeClr val="tx1"/>
                </a:solidFill>
                <a:latin typeface="Arial" charset="0"/>
                <a:ea typeface="ＭＳ Ｐゴシック" charset="0"/>
                <a:cs typeface="Arial" charset="0"/>
              </a:endParaRPr>
            </a:p>
          </p:txBody>
        </p:sp>
        <p:pic>
          <p:nvPicPr>
            <p:cNvPr id="857097" name="Picture 9" descr="for_samp_0">
              <a:extLst>
                <a:ext uri="{FF2B5EF4-FFF2-40B4-BE49-F238E27FC236}">
                  <a16:creationId xmlns:a16="http://schemas.microsoft.com/office/drawing/2014/main" id="{444BD2AA-C2F4-4EEA-063E-C0534DAA37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7695" t="11955" r="37555" b="4430"/>
            <a:stretch>
              <a:fillRect/>
            </a:stretch>
          </p:blipFill>
          <p:spPr bwMode="auto">
            <a:xfrm>
              <a:off x="3507" y="1317"/>
              <a:ext cx="1277" cy="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sp>
          <p:nvSpPr>
            <p:cNvPr id="857098" name="Text Box 10">
              <a:extLst>
                <a:ext uri="{FF2B5EF4-FFF2-40B4-BE49-F238E27FC236}">
                  <a16:creationId xmlns:a16="http://schemas.microsoft.com/office/drawing/2014/main" id="{AC4EC950-06AB-696F-C4CA-219F8BC60BCF}"/>
                </a:ext>
              </a:extLst>
            </p:cNvPr>
            <p:cNvSpPr txBox="1">
              <a:spLocks noChangeArrowheads="1"/>
            </p:cNvSpPr>
            <p:nvPr/>
          </p:nvSpPr>
          <p:spPr bwMode="auto">
            <a:xfrm>
              <a:off x="3456" y="1008"/>
              <a:ext cx="1675" cy="2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a:defRPr/>
              </a:pPr>
              <a:r>
                <a:rPr lang="en-US" sz="1800" b="1">
                  <a:solidFill>
                    <a:schemeClr val="tx1"/>
                  </a:solidFill>
                  <a:latin typeface="Arial" charset="0"/>
                  <a:ea typeface="ＭＳ Ｐゴシック" charset="0"/>
                  <a:cs typeface="Arial" charset="0"/>
                </a:rPr>
                <a:t>Gene expression data</a:t>
              </a:r>
            </a:p>
          </p:txBody>
        </p:sp>
      </p:grpSp>
      <p:pic>
        <p:nvPicPr>
          <p:cNvPr id="9223" name="Picture 11" descr="pfa-petri-dish">
            <a:extLst>
              <a:ext uri="{FF2B5EF4-FFF2-40B4-BE49-F238E27FC236}">
                <a16:creationId xmlns:a16="http://schemas.microsoft.com/office/drawing/2014/main" id="{0563D50A-FD6A-8AD8-DB57-1F7994A51B8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4751388"/>
            <a:ext cx="1208088" cy="8699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9224" name="Picture 12" descr="cancercells">
            <a:extLst>
              <a:ext uri="{FF2B5EF4-FFF2-40B4-BE49-F238E27FC236}">
                <a16:creationId xmlns:a16="http://schemas.microsoft.com/office/drawing/2014/main" id="{7D706A5C-2CB3-C5AC-1CFB-59F7271DDED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15200" y="4783138"/>
            <a:ext cx="1295400" cy="91281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857101" name="Text Box 13">
            <a:extLst>
              <a:ext uri="{FF2B5EF4-FFF2-40B4-BE49-F238E27FC236}">
                <a16:creationId xmlns:a16="http://schemas.microsoft.com/office/drawing/2014/main" id="{0B024296-4164-5E03-5D54-54792CBF5BE3}"/>
              </a:ext>
            </a:extLst>
          </p:cNvPr>
          <p:cNvSpPr txBox="1">
            <a:spLocks noChangeArrowheads="1"/>
          </p:cNvSpPr>
          <p:nvPr/>
        </p:nvSpPr>
        <p:spPr bwMode="auto">
          <a:xfrm>
            <a:off x="5900738" y="4706938"/>
            <a:ext cx="1403350" cy="6413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1800" b="1">
                <a:solidFill>
                  <a:srgbClr val="800080"/>
                </a:solidFill>
                <a:latin typeface="Arial" charset="0"/>
                <a:ea typeface="ＭＳ Ｐゴシック" charset="0"/>
                <a:cs typeface="Arial" charset="0"/>
              </a:rPr>
              <a:t>siRNA/ KO/</a:t>
            </a:r>
          </a:p>
          <a:p>
            <a:pPr>
              <a:defRPr/>
            </a:pPr>
            <a:r>
              <a:rPr lang="en-US" sz="1800" b="1">
                <a:solidFill>
                  <a:srgbClr val="800080"/>
                </a:solidFill>
                <a:latin typeface="Arial" charset="0"/>
                <a:ea typeface="ＭＳ Ｐゴシック" charset="0"/>
                <a:cs typeface="Arial" charset="0"/>
              </a:rPr>
              <a:t>compound</a:t>
            </a:r>
          </a:p>
        </p:txBody>
      </p:sp>
      <p:sp>
        <p:nvSpPr>
          <p:cNvPr id="857102" name="AutoShape 14">
            <a:extLst>
              <a:ext uri="{FF2B5EF4-FFF2-40B4-BE49-F238E27FC236}">
                <a16:creationId xmlns:a16="http://schemas.microsoft.com/office/drawing/2014/main" id="{48669E5C-A121-7AC1-A5C6-D91FBE702938}"/>
              </a:ext>
            </a:extLst>
          </p:cNvPr>
          <p:cNvSpPr>
            <a:spLocks noChangeArrowheads="1"/>
          </p:cNvSpPr>
          <p:nvPr/>
        </p:nvSpPr>
        <p:spPr bwMode="auto">
          <a:xfrm rot="-5400000" flipH="1" flipV="1">
            <a:off x="6199188" y="5219700"/>
            <a:ext cx="609600" cy="838200"/>
          </a:xfrm>
          <a:custGeom>
            <a:avLst/>
            <a:gdLst>
              <a:gd name="T0" fmla="*/ 426889 w 21600"/>
              <a:gd name="T1" fmla="*/ 0 h 21600"/>
              <a:gd name="T2" fmla="*/ 426889 w 21600"/>
              <a:gd name="T3" fmla="*/ 471798 h 21600"/>
              <a:gd name="T4" fmla="*/ 91355 w 21600"/>
              <a:gd name="T5" fmla="*/ 838200 h 21600"/>
              <a:gd name="T6" fmla="*/ 609600 w 21600"/>
              <a:gd name="T7" fmla="*/ 235899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lnTo>
                  <a:pt x="21600" y="6079"/>
                </a:lnTo>
                <a:close/>
              </a:path>
            </a:pathLst>
          </a:cu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857103" name="Text Box 15">
            <a:extLst>
              <a:ext uri="{FF2B5EF4-FFF2-40B4-BE49-F238E27FC236}">
                <a16:creationId xmlns:a16="http://schemas.microsoft.com/office/drawing/2014/main" id="{90F919D2-1F96-0D6B-DE2C-88AC2CD7473E}"/>
              </a:ext>
            </a:extLst>
          </p:cNvPr>
          <p:cNvSpPr txBox="1">
            <a:spLocks noChangeArrowheads="1"/>
          </p:cNvSpPr>
          <p:nvPr/>
        </p:nvSpPr>
        <p:spPr bwMode="auto">
          <a:xfrm>
            <a:off x="4953000" y="4052888"/>
            <a:ext cx="3352800" cy="366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defRPr/>
            </a:pPr>
            <a:r>
              <a:rPr lang="en-US" sz="1800" b="1">
                <a:solidFill>
                  <a:schemeClr val="tx1"/>
                </a:solidFill>
                <a:latin typeface="Arial" charset="0"/>
                <a:ea typeface="ＭＳ Ｐゴシック" charset="0"/>
                <a:cs typeface="Arial" charset="0"/>
              </a:rPr>
              <a:t>Other relevant data</a:t>
            </a:r>
          </a:p>
        </p:txBody>
      </p:sp>
      <p:sp>
        <p:nvSpPr>
          <p:cNvPr id="857104" name="Rectangle 16">
            <a:extLst>
              <a:ext uri="{FF2B5EF4-FFF2-40B4-BE49-F238E27FC236}">
                <a16:creationId xmlns:a16="http://schemas.microsoft.com/office/drawing/2014/main" id="{C92661F1-BD47-92C3-6783-48501B8A159B}"/>
              </a:ext>
            </a:extLst>
          </p:cNvPr>
          <p:cNvSpPr>
            <a:spLocks noChangeArrowheads="1"/>
          </p:cNvSpPr>
          <p:nvPr/>
        </p:nvSpPr>
        <p:spPr bwMode="auto">
          <a:xfrm>
            <a:off x="457200" y="3962400"/>
            <a:ext cx="4038600" cy="218598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marL="342900" indent="-342900" eaLnBrk="0" hangingPunct="0">
              <a:spcBef>
                <a:spcPct val="40000"/>
              </a:spcBef>
              <a:buClr>
                <a:srgbClr val="009999"/>
              </a:buClr>
              <a:buSzPct val="80000"/>
              <a:buFont typeface="Wingdings" charset="0"/>
              <a:buChar char="l"/>
              <a:defRPr/>
            </a:pPr>
            <a:endParaRPr lang="en-US" sz="1800">
              <a:solidFill>
                <a:schemeClr val="tx1"/>
              </a:solidFill>
              <a:latin typeface="Arial" charset="0"/>
              <a:ea typeface="ＭＳ Ｐゴシック" charset="0"/>
              <a:cs typeface="Arial" charset="0"/>
            </a:endParaRPr>
          </a:p>
        </p:txBody>
      </p:sp>
      <p:sp>
        <p:nvSpPr>
          <p:cNvPr id="857105" name="Text Box 17">
            <a:extLst>
              <a:ext uri="{FF2B5EF4-FFF2-40B4-BE49-F238E27FC236}">
                <a16:creationId xmlns:a16="http://schemas.microsoft.com/office/drawing/2014/main" id="{A6B390A7-B12E-6FC8-AC37-267EB1794F23}"/>
              </a:ext>
            </a:extLst>
          </p:cNvPr>
          <p:cNvSpPr txBox="1">
            <a:spLocks noChangeArrowheads="1"/>
          </p:cNvSpPr>
          <p:nvPr/>
        </p:nvSpPr>
        <p:spPr bwMode="auto">
          <a:xfrm>
            <a:off x="304800" y="4006850"/>
            <a:ext cx="4278313" cy="6413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defRPr/>
            </a:pPr>
            <a:r>
              <a:rPr lang="en-US" sz="1800" b="1">
                <a:solidFill>
                  <a:schemeClr val="tx1"/>
                </a:solidFill>
                <a:latin typeface="Arial" charset="0"/>
                <a:ea typeface="ＭＳ Ｐゴシック" charset="0"/>
                <a:cs typeface="Arial" charset="0"/>
              </a:rPr>
              <a:t>Genetic Studies </a:t>
            </a:r>
          </a:p>
          <a:p>
            <a:pPr algn="ctr">
              <a:defRPr/>
            </a:pPr>
            <a:r>
              <a:rPr lang="en-US" sz="1800" b="1">
                <a:solidFill>
                  <a:schemeClr val="tx1"/>
                </a:solidFill>
                <a:latin typeface="Arial" charset="0"/>
                <a:ea typeface="ＭＳ Ｐゴシック" charset="0"/>
                <a:cs typeface="Arial" charset="0"/>
              </a:rPr>
              <a:t>(Mouse &amp; Human)</a:t>
            </a:r>
          </a:p>
        </p:txBody>
      </p:sp>
      <p:pic>
        <p:nvPicPr>
          <p:cNvPr id="857106" name="Picture 18" descr="mouse">
            <a:extLst>
              <a:ext uri="{FF2B5EF4-FFF2-40B4-BE49-F238E27FC236}">
                <a16:creationId xmlns:a16="http://schemas.microsoft.com/office/drawing/2014/main" id="{CEF68766-7658-196E-61BE-AF8CF0E5A5EB}"/>
              </a:ext>
            </a:extLst>
          </p:cNvPr>
          <p:cNvPicPr>
            <a:picLocks noGrp="1" noChangeAspect="1" noChangeArrowheads="1"/>
          </p:cNvPicPr>
          <p:nvPr>
            <p:ph sz="quarter" idx="3"/>
          </p:nvPr>
        </p:nvPicPr>
        <p:blipFill>
          <a:blip r:embed="rId6">
            <a:extLst>
              <a:ext uri="{28A0092B-C50C-407E-A947-70E740481C1C}">
                <a14:useLocalDpi xmlns:a14="http://schemas.microsoft.com/office/drawing/2010/main" val="0"/>
              </a:ext>
            </a:extLst>
          </a:blip>
          <a:srcRect/>
          <a:stretch>
            <a:fillRect/>
          </a:stretch>
        </p:blipFill>
        <p:spPr>
          <a:xfrm>
            <a:off x="973138" y="4665663"/>
            <a:ext cx="1308100" cy="9588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7"/>
                    </a:srgbClr>
                  </a:outerShdw>
                </a:effectLst>
              </a14:hiddenEffects>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pic>
      <p:sp>
        <p:nvSpPr>
          <p:cNvPr id="857107" name="Line 19">
            <a:extLst>
              <a:ext uri="{FF2B5EF4-FFF2-40B4-BE49-F238E27FC236}">
                <a16:creationId xmlns:a16="http://schemas.microsoft.com/office/drawing/2014/main" id="{888CD0E1-97F7-E45F-3EE5-BC417F0EB0FB}"/>
              </a:ext>
            </a:extLst>
          </p:cNvPr>
          <p:cNvSpPr>
            <a:spLocks noChangeShapeType="1"/>
          </p:cNvSpPr>
          <p:nvPr/>
        </p:nvSpPr>
        <p:spPr bwMode="auto">
          <a:xfrm>
            <a:off x="3048000" y="5105400"/>
            <a:ext cx="0" cy="533400"/>
          </a:xfrm>
          <a:prstGeom prst="line">
            <a:avLst/>
          </a:prstGeom>
          <a:noFill/>
          <a:ln w="381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Arial" charset="0"/>
              <a:ea typeface="ＭＳ Ｐゴシック" charset="0"/>
              <a:cs typeface="Arial" charset="0"/>
            </a:endParaRPr>
          </a:p>
        </p:txBody>
      </p:sp>
      <p:sp>
        <p:nvSpPr>
          <p:cNvPr id="857108" name="Line 20">
            <a:extLst>
              <a:ext uri="{FF2B5EF4-FFF2-40B4-BE49-F238E27FC236}">
                <a16:creationId xmlns:a16="http://schemas.microsoft.com/office/drawing/2014/main" id="{FC94B392-13B4-5AC2-FC0D-916FE5A7D2D1}"/>
              </a:ext>
            </a:extLst>
          </p:cNvPr>
          <p:cNvSpPr>
            <a:spLocks noChangeShapeType="1"/>
          </p:cNvSpPr>
          <p:nvPr/>
        </p:nvSpPr>
        <p:spPr bwMode="auto">
          <a:xfrm flipH="1">
            <a:off x="2743200" y="5105400"/>
            <a:ext cx="304800" cy="22860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Arial" charset="0"/>
              <a:ea typeface="ＭＳ Ｐゴシック" charset="0"/>
              <a:cs typeface="Arial" charset="0"/>
            </a:endParaRPr>
          </a:p>
        </p:txBody>
      </p:sp>
      <p:sp>
        <p:nvSpPr>
          <p:cNvPr id="857109" name="Line 21">
            <a:extLst>
              <a:ext uri="{FF2B5EF4-FFF2-40B4-BE49-F238E27FC236}">
                <a16:creationId xmlns:a16="http://schemas.microsoft.com/office/drawing/2014/main" id="{913BA111-01A4-4FDE-6E62-D6E728714FF4}"/>
              </a:ext>
            </a:extLst>
          </p:cNvPr>
          <p:cNvSpPr>
            <a:spLocks noChangeShapeType="1"/>
          </p:cNvSpPr>
          <p:nvPr/>
        </p:nvSpPr>
        <p:spPr bwMode="auto">
          <a:xfrm flipH="1">
            <a:off x="2743200" y="5562600"/>
            <a:ext cx="304800" cy="22860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Arial" charset="0"/>
              <a:ea typeface="ＭＳ Ｐゴシック" charset="0"/>
              <a:cs typeface="Arial" charset="0"/>
            </a:endParaRPr>
          </a:p>
        </p:txBody>
      </p:sp>
      <p:sp>
        <p:nvSpPr>
          <p:cNvPr id="857110" name="Line 22">
            <a:extLst>
              <a:ext uri="{FF2B5EF4-FFF2-40B4-BE49-F238E27FC236}">
                <a16:creationId xmlns:a16="http://schemas.microsoft.com/office/drawing/2014/main" id="{2B290A47-FB86-966F-A1E7-45D48242E747}"/>
              </a:ext>
            </a:extLst>
          </p:cNvPr>
          <p:cNvSpPr>
            <a:spLocks noChangeShapeType="1"/>
          </p:cNvSpPr>
          <p:nvPr/>
        </p:nvSpPr>
        <p:spPr bwMode="auto">
          <a:xfrm>
            <a:off x="3048000" y="5562600"/>
            <a:ext cx="304800" cy="22860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Arial" charset="0"/>
              <a:ea typeface="ＭＳ Ｐゴシック" charset="0"/>
              <a:cs typeface="Arial" charset="0"/>
            </a:endParaRPr>
          </a:p>
        </p:txBody>
      </p:sp>
      <p:sp>
        <p:nvSpPr>
          <p:cNvPr id="857111" name="Line 23">
            <a:extLst>
              <a:ext uri="{FF2B5EF4-FFF2-40B4-BE49-F238E27FC236}">
                <a16:creationId xmlns:a16="http://schemas.microsoft.com/office/drawing/2014/main" id="{8EEE1D16-21E5-2535-4957-276E59BBCADE}"/>
              </a:ext>
            </a:extLst>
          </p:cNvPr>
          <p:cNvSpPr>
            <a:spLocks noChangeShapeType="1"/>
          </p:cNvSpPr>
          <p:nvPr/>
        </p:nvSpPr>
        <p:spPr bwMode="auto">
          <a:xfrm>
            <a:off x="3048000" y="5105400"/>
            <a:ext cx="304800" cy="22860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Arial" charset="0"/>
              <a:ea typeface="ＭＳ Ｐゴシック" charset="0"/>
              <a:cs typeface="Arial" charset="0"/>
            </a:endParaRPr>
          </a:p>
        </p:txBody>
      </p:sp>
      <p:sp>
        <p:nvSpPr>
          <p:cNvPr id="857112" name="AutoShape 24">
            <a:extLst>
              <a:ext uri="{FF2B5EF4-FFF2-40B4-BE49-F238E27FC236}">
                <a16:creationId xmlns:a16="http://schemas.microsoft.com/office/drawing/2014/main" id="{55583195-EAE9-0E7D-B323-5E9EE96847C3}"/>
              </a:ext>
            </a:extLst>
          </p:cNvPr>
          <p:cNvSpPr>
            <a:spLocks noChangeArrowheads="1"/>
          </p:cNvSpPr>
          <p:nvPr/>
        </p:nvSpPr>
        <p:spPr bwMode="auto">
          <a:xfrm>
            <a:off x="2895600" y="4800600"/>
            <a:ext cx="304800" cy="304800"/>
          </a:xfrm>
          <a:prstGeom prst="smileyFace">
            <a:avLst>
              <a:gd name="adj" fmla="val 4653"/>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cs typeface="Arial" charset="0"/>
            </a:endParaRPr>
          </a:p>
        </p:txBody>
      </p:sp>
      <p:sp>
        <p:nvSpPr>
          <p:cNvPr id="857113" name="Freeform 25">
            <a:extLst>
              <a:ext uri="{FF2B5EF4-FFF2-40B4-BE49-F238E27FC236}">
                <a16:creationId xmlns:a16="http://schemas.microsoft.com/office/drawing/2014/main" id="{12C987A6-1E6C-E201-FB10-5310DD0E6BAD}"/>
              </a:ext>
            </a:extLst>
          </p:cNvPr>
          <p:cNvSpPr>
            <a:spLocks/>
          </p:cNvSpPr>
          <p:nvPr/>
        </p:nvSpPr>
        <p:spPr bwMode="auto">
          <a:xfrm>
            <a:off x="2805113" y="4751388"/>
            <a:ext cx="461962" cy="225425"/>
          </a:xfrm>
          <a:custGeom>
            <a:avLst/>
            <a:gdLst>
              <a:gd name="T0" fmla="*/ 87312 w 291"/>
              <a:gd name="T1" fmla="*/ 165100 h 142"/>
              <a:gd name="T2" fmla="*/ 28575 w 291"/>
              <a:gd name="T3" fmla="*/ 90488 h 142"/>
              <a:gd name="T4" fmla="*/ 73025 w 291"/>
              <a:gd name="T5" fmla="*/ 104775 h 142"/>
              <a:gd name="T6" fmla="*/ 133350 w 291"/>
              <a:gd name="T7" fmla="*/ 46038 h 142"/>
              <a:gd name="T8" fmla="*/ 177800 w 291"/>
              <a:gd name="T9" fmla="*/ 0 h 142"/>
              <a:gd name="T10" fmla="*/ 312737 w 291"/>
              <a:gd name="T11" fmla="*/ 15875 h 142"/>
              <a:gd name="T12" fmla="*/ 357187 w 291"/>
              <a:gd name="T13" fmla="*/ 46038 h 142"/>
              <a:gd name="T14" fmla="*/ 417512 w 291"/>
              <a:gd name="T15" fmla="*/ 60325 h 142"/>
              <a:gd name="T16" fmla="*/ 461962 w 291"/>
              <a:gd name="T17" fmla="*/ 180975 h 142"/>
              <a:gd name="T18" fmla="*/ 387350 w 291"/>
              <a:gd name="T19" fmla="*/ 225425 h 14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91" h="142">
                <a:moveTo>
                  <a:pt x="55" y="104"/>
                </a:moveTo>
                <a:cubicBezTo>
                  <a:pt x="54" y="103"/>
                  <a:pt x="0" y="75"/>
                  <a:pt x="18" y="57"/>
                </a:cubicBezTo>
                <a:cubicBezTo>
                  <a:pt x="25" y="50"/>
                  <a:pt x="37" y="63"/>
                  <a:pt x="46" y="66"/>
                </a:cubicBezTo>
                <a:cubicBezTo>
                  <a:pt x="64" y="12"/>
                  <a:pt x="40" y="58"/>
                  <a:pt x="84" y="29"/>
                </a:cubicBezTo>
                <a:cubicBezTo>
                  <a:pt x="95" y="22"/>
                  <a:pt x="103" y="10"/>
                  <a:pt x="112" y="0"/>
                </a:cubicBezTo>
                <a:cubicBezTo>
                  <a:pt x="160" y="17"/>
                  <a:pt x="151" y="42"/>
                  <a:pt x="197" y="10"/>
                </a:cubicBezTo>
                <a:cubicBezTo>
                  <a:pt x="206" y="16"/>
                  <a:pt x="215" y="25"/>
                  <a:pt x="225" y="29"/>
                </a:cubicBezTo>
                <a:cubicBezTo>
                  <a:pt x="237" y="34"/>
                  <a:pt x="254" y="29"/>
                  <a:pt x="263" y="38"/>
                </a:cubicBezTo>
                <a:cubicBezTo>
                  <a:pt x="271" y="45"/>
                  <a:pt x="286" y="98"/>
                  <a:pt x="291" y="114"/>
                </a:cubicBezTo>
                <a:cubicBezTo>
                  <a:pt x="254" y="126"/>
                  <a:pt x="270" y="116"/>
                  <a:pt x="244" y="142"/>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2898" name="Rectangle 2">
            <a:extLst>
              <a:ext uri="{FF2B5EF4-FFF2-40B4-BE49-F238E27FC236}">
                <a16:creationId xmlns:a16="http://schemas.microsoft.com/office/drawing/2014/main" id="{9A146EA4-A704-E6AB-DF8D-C12686FB8C7D}"/>
              </a:ext>
            </a:extLst>
          </p:cNvPr>
          <p:cNvSpPr>
            <a:spLocks noGrp="1" noChangeArrowheads="1"/>
          </p:cNvSpPr>
          <p:nvPr>
            <p:ph type="title"/>
          </p:nvPr>
        </p:nvSpPr>
        <p:spPr>
          <a:xfrm>
            <a:off x="433388" y="-225425"/>
            <a:ext cx="8610600" cy="1143000"/>
          </a:xfr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FAA26D3D-D897-4be2-8F04-BA451C77F1D7}">
              <ma14:placeholderFlag xmlns:ma14="http://schemas.microsoft.com/office/mac/drawingml/2011/main" xmlns="" val="1"/>
            </a:ext>
          </a:extLst>
        </p:spPr>
        <p:txBody>
          <a:bodyPr/>
          <a:lstStyle/>
          <a:p>
            <a:pPr>
              <a:defRPr/>
            </a:pPr>
            <a:r>
              <a:rPr lang="en-US" altLang="ja-JP"/>
              <a:t>Target ID &amp; Validation: Example Research Operating Plan</a:t>
            </a:r>
          </a:p>
        </p:txBody>
      </p:sp>
      <p:sp>
        <p:nvSpPr>
          <p:cNvPr id="592899" name="Text Box 3">
            <a:extLst>
              <a:ext uri="{FF2B5EF4-FFF2-40B4-BE49-F238E27FC236}">
                <a16:creationId xmlns:a16="http://schemas.microsoft.com/office/drawing/2014/main" id="{95620A9E-D777-E279-9553-17819FE6CAD6}"/>
              </a:ext>
            </a:extLst>
          </p:cNvPr>
          <p:cNvSpPr txBox="1">
            <a:spLocks noChangeArrowheads="1"/>
          </p:cNvSpPr>
          <p:nvPr/>
        </p:nvSpPr>
        <p:spPr bwMode="auto">
          <a:xfrm>
            <a:off x="3397250" y="1279525"/>
            <a:ext cx="2393950" cy="650875"/>
          </a:xfrm>
          <a:prstGeom prst="rect">
            <a:avLst/>
          </a:prstGeom>
          <a:gradFill rotWithShape="1">
            <a:gsLst>
              <a:gs pos="0">
                <a:srgbClr val="CCCCFF"/>
              </a:gs>
              <a:gs pos="50000">
                <a:srgbClr val="CCCCFF">
                  <a:gamma/>
                  <a:tint val="38039"/>
                  <a:invGamma/>
                </a:srgbClr>
              </a:gs>
              <a:gs pos="100000">
                <a:srgbClr val="CCCCFF"/>
              </a:gs>
            </a:gsLst>
            <a:lin ang="5400000" scaled="1"/>
          </a:gradFill>
          <a:ln w="9525">
            <a:solidFill>
              <a:srgbClr val="000066"/>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defRPr/>
            </a:pPr>
            <a:r>
              <a:rPr lang="en-US" altLang="ja-JP" sz="1800" dirty="0">
                <a:solidFill>
                  <a:srgbClr val="292929"/>
                </a:solidFill>
                <a:latin typeface="Arial" charset="0"/>
                <a:ea typeface="ＭＳ Ｐゴシック" charset="0"/>
                <a:cs typeface="Arial" charset="0"/>
              </a:rPr>
              <a:t>Mouse Genetics /</a:t>
            </a:r>
          </a:p>
          <a:p>
            <a:pPr algn="ctr">
              <a:defRPr/>
            </a:pPr>
            <a:r>
              <a:rPr lang="en-US" altLang="ja-JP" sz="1800" dirty="0">
                <a:solidFill>
                  <a:srgbClr val="292929"/>
                </a:solidFill>
                <a:latin typeface="Arial" charset="0"/>
                <a:ea typeface="ＭＳ Ｐゴシック" charset="0"/>
                <a:cs typeface="Arial" charset="0"/>
              </a:rPr>
              <a:t> e.g. BXDs</a:t>
            </a:r>
          </a:p>
        </p:txBody>
      </p:sp>
      <p:sp>
        <p:nvSpPr>
          <p:cNvPr id="592900" name="Text Box 4">
            <a:extLst>
              <a:ext uri="{FF2B5EF4-FFF2-40B4-BE49-F238E27FC236}">
                <a16:creationId xmlns:a16="http://schemas.microsoft.com/office/drawing/2014/main" id="{C9E81C1E-B9ED-533A-027F-8D861294F82D}"/>
              </a:ext>
            </a:extLst>
          </p:cNvPr>
          <p:cNvSpPr txBox="1">
            <a:spLocks noChangeArrowheads="1"/>
          </p:cNvSpPr>
          <p:nvPr/>
        </p:nvSpPr>
        <p:spPr bwMode="auto">
          <a:xfrm>
            <a:off x="6172200" y="1279525"/>
            <a:ext cx="2393950" cy="650875"/>
          </a:xfrm>
          <a:prstGeom prst="rect">
            <a:avLst/>
          </a:prstGeom>
          <a:gradFill rotWithShape="1">
            <a:gsLst>
              <a:gs pos="0">
                <a:srgbClr val="CCCCFF"/>
              </a:gs>
              <a:gs pos="50000">
                <a:srgbClr val="CCCCFF">
                  <a:gamma/>
                  <a:tint val="50980"/>
                  <a:invGamma/>
                </a:srgbClr>
              </a:gs>
              <a:gs pos="100000">
                <a:srgbClr val="CCCCFF"/>
              </a:gs>
            </a:gsLst>
            <a:lin ang="5400000" scaled="1"/>
          </a:gradFill>
          <a:ln w="9525">
            <a:solidFill>
              <a:srgbClr val="000066"/>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defRPr/>
            </a:pPr>
            <a:r>
              <a:rPr lang="en-US" altLang="ja-JP" sz="1800">
                <a:solidFill>
                  <a:srgbClr val="292929"/>
                </a:solidFill>
                <a:latin typeface="Arial" charset="0"/>
                <a:ea typeface="ＭＳ Ｐゴシック" charset="0"/>
                <a:cs typeface="Arial" charset="0"/>
              </a:rPr>
              <a:t>Human Genetics /</a:t>
            </a:r>
          </a:p>
          <a:p>
            <a:pPr algn="ctr">
              <a:defRPr/>
            </a:pPr>
            <a:r>
              <a:rPr lang="en-US" altLang="ja-JP" sz="1800">
                <a:solidFill>
                  <a:srgbClr val="292929"/>
                </a:solidFill>
                <a:latin typeface="Arial" charset="0"/>
                <a:ea typeface="ＭＳ Ｐゴシック" charset="0"/>
                <a:cs typeface="Arial" charset="0"/>
              </a:rPr>
              <a:t> Profiling </a:t>
            </a:r>
          </a:p>
        </p:txBody>
      </p:sp>
      <p:sp>
        <p:nvSpPr>
          <p:cNvPr id="592901" name="Text Box 5">
            <a:extLst>
              <a:ext uri="{FF2B5EF4-FFF2-40B4-BE49-F238E27FC236}">
                <a16:creationId xmlns:a16="http://schemas.microsoft.com/office/drawing/2014/main" id="{322166AA-9E25-3779-E2B7-8CD9D01D559E}"/>
              </a:ext>
            </a:extLst>
          </p:cNvPr>
          <p:cNvSpPr txBox="1">
            <a:spLocks noChangeArrowheads="1"/>
          </p:cNvSpPr>
          <p:nvPr/>
        </p:nvSpPr>
        <p:spPr bwMode="auto">
          <a:xfrm>
            <a:off x="328613" y="1279525"/>
            <a:ext cx="2490787" cy="650875"/>
          </a:xfrm>
          <a:prstGeom prst="rect">
            <a:avLst/>
          </a:prstGeom>
          <a:gradFill rotWithShape="1">
            <a:gsLst>
              <a:gs pos="0">
                <a:srgbClr val="CCCCFF"/>
              </a:gs>
              <a:gs pos="50000">
                <a:srgbClr val="CCCCFF">
                  <a:gamma/>
                  <a:tint val="38039"/>
                  <a:invGamma/>
                </a:srgbClr>
              </a:gs>
              <a:gs pos="100000">
                <a:srgbClr val="CCCCFF"/>
              </a:gs>
            </a:gsLst>
            <a:lin ang="5400000" scaled="1"/>
          </a:gradFill>
          <a:ln w="9525">
            <a:solidFill>
              <a:srgbClr val="000066"/>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defRPr/>
            </a:pPr>
            <a:r>
              <a:rPr lang="en-US" altLang="ja-JP" sz="1800">
                <a:solidFill>
                  <a:srgbClr val="292929"/>
                </a:solidFill>
                <a:latin typeface="Arial" charset="0"/>
                <a:ea typeface="ＭＳ Ｐゴシック" charset="0"/>
                <a:cs typeface="Arial" charset="0"/>
              </a:rPr>
              <a:t>Literature / External Information</a:t>
            </a:r>
          </a:p>
        </p:txBody>
      </p:sp>
      <p:sp>
        <p:nvSpPr>
          <p:cNvPr id="592902" name="Text Box 6">
            <a:extLst>
              <a:ext uri="{FF2B5EF4-FFF2-40B4-BE49-F238E27FC236}">
                <a16:creationId xmlns:a16="http://schemas.microsoft.com/office/drawing/2014/main" id="{70DF93A6-4B6D-723B-CD12-E2F797C292C3}"/>
              </a:ext>
            </a:extLst>
          </p:cNvPr>
          <p:cNvSpPr txBox="1">
            <a:spLocks noChangeArrowheads="1"/>
          </p:cNvSpPr>
          <p:nvPr/>
        </p:nvSpPr>
        <p:spPr bwMode="auto">
          <a:xfrm>
            <a:off x="304800" y="2049463"/>
            <a:ext cx="2709863" cy="650875"/>
          </a:xfrm>
          <a:prstGeom prst="rect">
            <a:avLst/>
          </a:prstGeom>
          <a:gradFill rotWithShape="1">
            <a:gsLst>
              <a:gs pos="0">
                <a:srgbClr val="CCCCFF"/>
              </a:gs>
              <a:gs pos="50000">
                <a:srgbClr val="CCCCFF">
                  <a:gamma/>
                  <a:tint val="38039"/>
                  <a:invGamma/>
                </a:srgbClr>
              </a:gs>
              <a:gs pos="100000">
                <a:srgbClr val="CCCCFF"/>
              </a:gs>
            </a:gsLst>
            <a:lin ang="5400000" scaled="1"/>
          </a:gradFill>
          <a:ln w="9525">
            <a:solidFill>
              <a:srgbClr val="000066"/>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defRPr/>
            </a:pPr>
            <a:r>
              <a:rPr lang="en-US" altLang="ja-JP" sz="1800">
                <a:solidFill>
                  <a:srgbClr val="292929"/>
                </a:solidFill>
                <a:latin typeface="Arial" charset="0"/>
                <a:ea typeface="ＭＳ Ｐゴシック" charset="0"/>
                <a:cs typeface="Arial" charset="0"/>
              </a:rPr>
              <a:t>RNAi</a:t>
            </a:r>
          </a:p>
          <a:p>
            <a:pPr algn="ctr">
              <a:defRPr/>
            </a:pPr>
            <a:r>
              <a:rPr lang="en-US" altLang="ja-JP" sz="1800">
                <a:solidFill>
                  <a:srgbClr val="292929"/>
                </a:solidFill>
                <a:latin typeface="Arial" charset="0"/>
                <a:ea typeface="ＭＳ Ｐゴシック" charset="0"/>
                <a:cs typeface="Arial" charset="0"/>
              </a:rPr>
              <a:t>Cell based assays</a:t>
            </a:r>
          </a:p>
        </p:txBody>
      </p:sp>
      <p:sp>
        <p:nvSpPr>
          <p:cNvPr id="592903" name="Text Box 7">
            <a:extLst>
              <a:ext uri="{FF2B5EF4-FFF2-40B4-BE49-F238E27FC236}">
                <a16:creationId xmlns:a16="http://schemas.microsoft.com/office/drawing/2014/main" id="{D4C98386-DD08-B440-25C4-B2B735F114E1}"/>
              </a:ext>
            </a:extLst>
          </p:cNvPr>
          <p:cNvSpPr txBox="1">
            <a:spLocks noChangeArrowheads="1"/>
          </p:cNvSpPr>
          <p:nvPr/>
        </p:nvSpPr>
        <p:spPr bwMode="auto">
          <a:xfrm>
            <a:off x="3616325" y="5410200"/>
            <a:ext cx="2136775" cy="376238"/>
          </a:xfrm>
          <a:prstGeom prst="rect">
            <a:avLst/>
          </a:prstGeom>
          <a:gradFill rotWithShape="1">
            <a:gsLst>
              <a:gs pos="0">
                <a:srgbClr val="009999"/>
              </a:gs>
              <a:gs pos="50000">
                <a:srgbClr val="009999">
                  <a:gamma/>
                  <a:tint val="22353"/>
                  <a:invGamma/>
                </a:srgbClr>
              </a:gs>
              <a:gs pos="100000">
                <a:srgbClr val="009999"/>
              </a:gs>
            </a:gsLst>
            <a:lin ang="5400000" scaled="1"/>
          </a:gradFill>
          <a:ln w="9525">
            <a:solidFill>
              <a:srgbClr val="292929"/>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eaLnBrk="0" hangingPunct="0">
              <a:defRPr sz="1600">
                <a:solidFill>
                  <a:srgbClr val="46BA9C"/>
                </a:solidFill>
                <a:latin typeface="Arial" panose="020B0604020202020204" pitchFamily="34" charset="0"/>
                <a:ea typeface="ＭＳ Ｐゴシック" panose="020B0600070205080204" pitchFamily="34" charset="-128"/>
              </a:defRPr>
            </a:lvl1pPr>
            <a:lvl2pPr marL="742950" indent="-285750" eaLnBrk="0" hangingPunct="0">
              <a:defRPr sz="1600">
                <a:solidFill>
                  <a:srgbClr val="46BA9C"/>
                </a:solidFill>
                <a:latin typeface="Arial" panose="020B0604020202020204" pitchFamily="34" charset="0"/>
                <a:ea typeface="ＭＳ Ｐゴシック" panose="020B0600070205080204" pitchFamily="34" charset="-128"/>
              </a:defRPr>
            </a:lvl2pPr>
            <a:lvl3pPr marL="1143000" indent="-228600" eaLnBrk="0" hangingPunct="0">
              <a:defRPr sz="1600">
                <a:solidFill>
                  <a:srgbClr val="46BA9C"/>
                </a:solidFill>
                <a:latin typeface="Arial" panose="020B0604020202020204" pitchFamily="34" charset="0"/>
                <a:ea typeface="ＭＳ Ｐゴシック" panose="020B0600070205080204" pitchFamily="34" charset="-128"/>
              </a:defRPr>
            </a:lvl3pPr>
            <a:lvl4pPr marL="1600200" indent="-228600" eaLnBrk="0" hangingPunct="0">
              <a:defRPr sz="1600">
                <a:solidFill>
                  <a:srgbClr val="46BA9C"/>
                </a:solidFill>
                <a:latin typeface="Arial" panose="020B0604020202020204" pitchFamily="34" charset="0"/>
                <a:ea typeface="ＭＳ Ｐゴシック" panose="020B0600070205080204" pitchFamily="34" charset="-128"/>
              </a:defRPr>
            </a:lvl4pPr>
            <a:lvl5pPr marL="2057400" indent="-228600" eaLnBrk="0" hangingPunct="0">
              <a:defRPr sz="1600">
                <a:solidFill>
                  <a:srgbClr val="46BA9C"/>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rgbClr val="46BA9C"/>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rgbClr val="46BA9C"/>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rgbClr val="46BA9C"/>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rgbClr val="46BA9C"/>
                </a:solidFill>
                <a:latin typeface="Arial" panose="020B0604020202020204" pitchFamily="34" charset="0"/>
                <a:ea typeface="ＭＳ Ｐゴシック" panose="020B0600070205080204" pitchFamily="34" charset="-128"/>
              </a:defRPr>
            </a:lvl9pPr>
          </a:lstStyle>
          <a:p>
            <a:pPr algn="ctr" eaLnBrk="1" hangingPunct="1"/>
            <a:r>
              <a:rPr lang="ja-JP" altLang="en-US" sz="1800">
                <a:solidFill>
                  <a:srgbClr val="292929"/>
                </a:solidFill>
                <a:cs typeface="Arial" panose="020B0604020202020204" pitchFamily="34" charset="0"/>
              </a:rPr>
              <a:t>“</a:t>
            </a:r>
            <a:r>
              <a:rPr lang="en-US" altLang="ja-JP" sz="1800">
                <a:solidFill>
                  <a:srgbClr val="292929"/>
                </a:solidFill>
                <a:cs typeface="Arial" panose="020B0604020202020204" pitchFamily="34" charset="0"/>
              </a:rPr>
              <a:t>Validated” Targets</a:t>
            </a:r>
          </a:p>
        </p:txBody>
      </p:sp>
      <p:sp>
        <p:nvSpPr>
          <p:cNvPr id="592904" name="AutoShape 8">
            <a:extLst>
              <a:ext uri="{FF2B5EF4-FFF2-40B4-BE49-F238E27FC236}">
                <a16:creationId xmlns:a16="http://schemas.microsoft.com/office/drawing/2014/main" id="{5B40F141-78B1-E5E2-0F34-DBC5F66A3263}"/>
              </a:ext>
            </a:extLst>
          </p:cNvPr>
          <p:cNvSpPr>
            <a:spLocks/>
          </p:cNvSpPr>
          <p:nvPr/>
        </p:nvSpPr>
        <p:spPr bwMode="auto">
          <a:xfrm rot="5400000">
            <a:off x="4454525" y="804863"/>
            <a:ext cx="88900" cy="3924300"/>
          </a:xfrm>
          <a:prstGeom prst="rightBracket">
            <a:avLst>
              <a:gd name="adj" fmla="val 367857"/>
            </a:avLst>
          </a:prstGeom>
          <a:noFill/>
          <a:ln w="9525">
            <a:solidFill>
              <a:srgbClr val="292929"/>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cs typeface="Arial" charset="0"/>
            </a:endParaRPr>
          </a:p>
        </p:txBody>
      </p:sp>
      <p:sp>
        <p:nvSpPr>
          <p:cNvPr id="592905" name="Text Box 9">
            <a:extLst>
              <a:ext uri="{FF2B5EF4-FFF2-40B4-BE49-F238E27FC236}">
                <a16:creationId xmlns:a16="http://schemas.microsoft.com/office/drawing/2014/main" id="{B1CE4A3C-2460-8415-E655-33B951C728DE}"/>
              </a:ext>
            </a:extLst>
          </p:cNvPr>
          <p:cNvSpPr txBox="1">
            <a:spLocks noChangeArrowheads="1"/>
          </p:cNvSpPr>
          <p:nvPr/>
        </p:nvSpPr>
        <p:spPr bwMode="auto">
          <a:xfrm>
            <a:off x="1143000" y="3708400"/>
            <a:ext cx="2079625" cy="1474788"/>
          </a:xfrm>
          <a:prstGeom prst="rect">
            <a:avLst/>
          </a:prstGeom>
          <a:gradFill rotWithShape="1">
            <a:gsLst>
              <a:gs pos="0">
                <a:srgbClr val="FFFF99"/>
              </a:gs>
              <a:gs pos="50000">
                <a:srgbClr val="FFFF99">
                  <a:gamma/>
                  <a:tint val="28627"/>
                  <a:invGamma/>
                </a:srgbClr>
              </a:gs>
              <a:gs pos="100000">
                <a:srgbClr val="FFFF99"/>
              </a:gs>
            </a:gsLst>
            <a:lin ang="5400000" scaled="1"/>
          </a:gradFill>
          <a:ln w="9525">
            <a:solidFill>
              <a:schemeClr val="folHlink"/>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defRPr/>
            </a:pPr>
            <a:r>
              <a:rPr lang="en-US" altLang="ja-JP" sz="1800" u="sng">
                <a:solidFill>
                  <a:srgbClr val="292929"/>
                </a:solidFill>
                <a:latin typeface="Arial" charset="0"/>
                <a:ea typeface="ＭＳ Ｐゴシック" charset="0"/>
                <a:cs typeface="Arial" charset="0"/>
              </a:rPr>
              <a:t>Genetics</a:t>
            </a:r>
          </a:p>
          <a:p>
            <a:pPr algn="ctr">
              <a:defRPr/>
            </a:pPr>
            <a:r>
              <a:rPr lang="en-US" altLang="ja-JP" sz="1800">
                <a:solidFill>
                  <a:srgbClr val="292929"/>
                </a:solidFill>
                <a:latin typeface="Arial" charset="0"/>
                <a:ea typeface="ＭＳ Ｐゴシック" charset="0"/>
                <a:cs typeface="Arial" charset="0"/>
              </a:rPr>
              <a:t>KO</a:t>
            </a:r>
          </a:p>
          <a:p>
            <a:pPr algn="ctr">
              <a:defRPr/>
            </a:pPr>
            <a:r>
              <a:rPr lang="en-US" altLang="ja-JP" sz="1800">
                <a:solidFill>
                  <a:srgbClr val="292929"/>
                </a:solidFill>
                <a:latin typeface="Arial" charset="0"/>
                <a:ea typeface="ＭＳ Ｐゴシック" charset="0"/>
                <a:cs typeface="Arial" charset="0"/>
              </a:rPr>
              <a:t>Viral vectors</a:t>
            </a:r>
          </a:p>
          <a:p>
            <a:pPr algn="ctr">
              <a:defRPr/>
            </a:pPr>
            <a:r>
              <a:rPr lang="en-US" altLang="ja-JP" sz="1800">
                <a:solidFill>
                  <a:srgbClr val="292929"/>
                </a:solidFill>
                <a:latin typeface="Arial" charset="0"/>
                <a:ea typeface="ＭＳ Ｐゴシック" charset="0"/>
                <a:cs typeface="Arial" charset="0"/>
              </a:rPr>
              <a:t>ASO</a:t>
            </a:r>
          </a:p>
          <a:p>
            <a:pPr algn="ctr">
              <a:defRPr/>
            </a:pPr>
            <a:r>
              <a:rPr lang="en-US" altLang="ja-JP" sz="1800">
                <a:solidFill>
                  <a:srgbClr val="292929"/>
                </a:solidFill>
                <a:latin typeface="Arial" charset="0"/>
                <a:ea typeface="ＭＳ Ｐゴシック" charset="0"/>
                <a:cs typeface="Arial" charset="0"/>
              </a:rPr>
              <a:t>siRNA</a:t>
            </a:r>
          </a:p>
        </p:txBody>
      </p:sp>
      <p:sp>
        <p:nvSpPr>
          <p:cNvPr id="592906" name="Text Box 10">
            <a:extLst>
              <a:ext uri="{FF2B5EF4-FFF2-40B4-BE49-F238E27FC236}">
                <a16:creationId xmlns:a16="http://schemas.microsoft.com/office/drawing/2014/main" id="{B08DC577-4DA1-B379-5874-825BDE3234F4}"/>
              </a:ext>
            </a:extLst>
          </p:cNvPr>
          <p:cNvSpPr txBox="1">
            <a:spLocks noChangeArrowheads="1"/>
          </p:cNvSpPr>
          <p:nvPr/>
        </p:nvSpPr>
        <p:spPr bwMode="auto">
          <a:xfrm>
            <a:off x="6096000" y="3752850"/>
            <a:ext cx="2079625" cy="1200150"/>
          </a:xfrm>
          <a:prstGeom prst="rect">
            <a:avLst/>
          </a:prstGeom>
          <a:gradFill rotWithShape="1">
            <a:gsLst>
              <a:gs pos="0">
                <a:srgbClr val="FFFF99"/>
              </a:gs>
              <a:gs pos="50000">
                <a:srgbClr val="FFFF99">
                  <a:gamma/>
                  <a:tint val="28627"/>
                  <a:invGamma/>
                </a:srgbClr>
              </a:gs>
              <a:gs pos="100000">
                <a:srgbClr val="FFFF99"/>
              </a:gs>
            </a:gsLst>
            <a:lin ang="5400000" scaled="1"/>
          </a:gradFill>
          <a:ln w="9525">
            <a:solidFill>
              <a:schemeClr val="folHlink"/>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defRPr/>
            </a:pPr>
            <a:r>
              <a:rPr lang="en-US" altLang="ja-JP" sz="1800" u="sng">
                <a:solidFill>
                  <a:srgbClr val="292929"/>
                </a:solidFill>
                <a:latin typeface="Arial" charset="0"/>
                <a:ea typeface="ＭＳ Ｐゴシック" charset="0"/>
                <a:cs typeface="Arial" charset="0"/>
              </a:rPr>
              <a:t>Pharmacology</a:t>
            </a:r>
          </a:p>
          <a:p>
            <a:pPr algn="ctr">
              <a:defRPr/>
            </a:pPr>
            <a:r>
              <a:rPr lang="en-US" altLang="ja-JP" sz="1800">
                <a:solidFill>
                  <a:srgbClr val="292929"/>
                </a:solidFill>
                <a:latin typeface="Arial" charset="0"/>
                <a:ea typeface="ＭＳ Ｐゴシック" charset="0"/>
                <a:cs typeface="Arial" charset="0"/>
              </a:rPr>
              <a:t>Exploratory chem</a:t>
            </a:r>
          </a:p>
          <a:p>
            <a:pPr algn="ctr">
              <a:defRPr/>
            </a:pPr>
            <a:r>
              <a:rPr lang="en-US" altLang="ja-JP" sz="1800">
                <a:solidFill>
                  <a:srgbClr val="292929"/>
                </a:solidFill>
                <a:latin typeface="Arial" charset="0"/>
                <a:ea typeface="ＭＳ Ｐゴシック" charset="0"/>
                <a:cs typeface="Arial" charset="0"/>
              </a:rPr>
              <a:t>Peptides</a:t>
            </a:r>
          </a:p>
          <a:p>
            <a:pPr algn="ctr">
              <a:defRPr/>
            </a:pPr>
            <a:r>
              <a:rPr lang="en-US" altLang="ja-JP" sz="1800">
                <a:solidFill>
                  <a:srgbClr val="292929"/>
                </a:solidFill>
                <a:latin typeface="Arial" charset="0"/>
                <a:ea typeface="ＭＳ Ｐゴシック" charset="0"/>
                <a:cs typeface="Arial" charset="0"/>
              </a:rPr>
              <a:t>antibodies</a:t>
            </a:r>
          </a:p>
        </p:txBody>
      </p:sp>
      <p:sp>
        <p:nvSpPr>
          <p:cNvPr id="592907" name="AutoShape 11">
            <a:extLst>
              <a:ext uri="{FF2B5EF4-FFF2-40B4-BE49-F238E27FC236}">
                <a16:creationId xmlns:a16="http://schemas.microsoft.com/office/drawing/2014/main" id="{3C588879-2692-47A2-DD6F-587F5588C264}"/>
              </a:ext>
            </a:extLst>
          </p:cNvPr>
          <p:cNvSpPr>
            <a:spLocks noChangeArrowheads="1"/>
          </p:cNvSpPr>
          <p:nvPr/>
        </p:nvSpPr>
        <p:spPr bwMode="auto">
          <a:xfrm>
            <a:off x="4419600" y="2819400"/>
            <a:ext cx="330200" cy="2543175"/>
          </a:xfrm>
          <a:prstGeom prst="downArrow">
            <a:avLst>
              <a:gd name="adj1" fmla="val 50000"/>
              <a:gd name="adj2" fmla="val 148547"/>
            </a:avLst>
          </a:prstGeom>
          <a:solidFill>
            <a:schemeClr val="bg1"/>
          </a:solidFill>
          <a:ln w="9525">
            <a:solidFill>
              <a:schemeClr val="folHlink"/>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cs typeface="Arial" charset="0"/>
            </a:endParaRPr>
          </a:p>
        </p:txBody>
      </p:sp>
      <p:sp>
        <p:nvSpPr>
          <p:cNvPr id="592908" name="Text Box 12">
            <a:extLst>
              <a:ext uri="{FF2B5EF4-FFF2-40B4-BE49-F238E27FC236}">
                <a16:creationId xmlns:a16="http://schemas.microsoft.com/office/drawing/2014/main" id="{85DF9B16-D813-21FE-4B46-DE98F542EF1C}"/>
              </a:ext>
            </a:extLst>
          </p:cNvPr>
          <p:cNvSpPr txBox="1">
            <a:spLocks noChangeArrowheads="1"/>
          </p:cNvSpPr>
          <p:nvPr/>
        </p:nvSpPr>
        <p:spPr bwMode="auto">
          <a:xfrm>
            <a:off x="2700338" y="3048000"/>
            <a:ext cx="3978275" cy="376238"/>
          </a:xfrm>
          <a:prstGeom prst="rect">
            <a:avLst/>
          </a:prstGeom>
          <a:gradFill rotWithShape="1">
            <a:gsLst>
              <a:gs pos="0">
                <a:srgbClr val="009999"/>
              </a:gs>
              <a:gs pos="50000">
                <a:srgbClr val="009999">
                  <a:gamma/>
                  <a:tint val="22353"/>
                  <a:invGamma/>
                </a:srgbClr>
              </a:gs>
              <a:gs pos="100000">
                <a:srgbClr val="009999"/>
              </a:gs>
            </a:gsLst>
            <a:lin ang="5400000" scaled="1"/>
          </a:gradFill>
          <a:ln w="9525">
            <a:solidFill>
              <a:srgbClr val="292929"/>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eaLnBrk="0" hangingPunct="0">
              <a:defRPr sz="1600">
                <a:solidFill>
                  <a:srgbClr val="46BA9C"/>
                </a:solidFill>
                <a:latin typeface="Arial" panose="020B0604020202020204" pitchFamily="34" charset="0"/>
                <a:ea typeface="ＭＳ Ｐゴシック" panose="020B0600070205080204" pitchFamily="34" charset="-128"/>
              </a:defRPr>
            </a:lvl1pPr>
            <a:lvl2pPr marL="742950" indent="-285750" eaLnBrk="0" hangingPunct="0">
              <a:defRPr sz="1600">
                <a:solidFill>
                  <a:srgbClr val="46BA9C"/>
                </a:solidFill>
                <a:latin typeface="Arial" panose="020B0604020202020204" pitchFamily="34" charset="0"/>
                <a:ea typeface="ＭＳ Ｐゴシック" panose="020B0600070205080204" pitchFamily="34" charset="-128"/>
              </a:defRPr>
            </a:lvl2pPr>
            <a:lvl3pPr marL="1143000" indent="-228600" eaLnBrk="0" hangingPunct="0">
              <a:defRPr sz="1600">
                <a:solidFill>
                  <a:srgbClr val="46BA9C"/>
                </a:solidFill>
                <a:latin typeface="Arial" panose="020B0604020202020204" pitchFamily="34" charset="0"/>
                <a:ea typeface="ＭＳ Ｐゴシック" panose="020B0600070205080204" pitchFamily="34" charset="-128"/>
              </a:defRPr>
            </a:lvl3pPr>
            <a:lvl4pPr marL="1600200" indent="-228600" eaLnBrk="0" hangingPunct="0">
              <a:defRPr sz="1600">
                <a:solidFill>
                  <a:srgbClr val="46BA9C"/>
                </a:solidFill>
                <a:latin typeface="Arial" panose="020B0604020202020204" pitchFamily="34" charset="0"/>
                <a:ea typeface="ＭＳ Ｐゴシック" panose="020B0600070205080204" pitchFamily="34" charset="-128"/>
              </a:defRPr>
            </a:lvl4pPr>
            <a:lvl5pPr marL="2057400" indent="-228600" eaLnBrk="0" hangingPunct="0">
              <a:defRPr sz="1600">
                <a:solidFill>
                  <a:srgbClr val="46BA9C"/>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rgbClr val="46BA9C"/>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rgbClr val="46BA9C"/>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rgbClr val="46BA9C"/>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rgbClr val="46BA9C"/>
                </a:solidFill>
                <a:latin typeface="Arial" panose="020B0604020202020204" pitchFamily="34" charset="0"/>
                <a:ea typeface="ＭＳ Ｐゴシック" panose="020B0600070205080204" pitchFamily="34" charset="-128"/>
              </a:defRPr>
            </a:lvl9pPr>
          </a:lstStyle>
          <a:p>
            <a:pPr eaLnBrk="1" hangingPunct="1"/>
            <a:r>
              <a:rPr lang="ja-JP" altLang="en-US" sz="1800">
                <a:solidFill>
                  <a:srgbClr val="292929"/>
                </a:solidFill>
                <a:cs typeface="Arial" panose="020B0604020202020204" pitchFamily="34" charset="0"/>
              </a:rPr>
              <a:t>“</a:t>
            </a:r>
            <a:r>
              <a:rPr lang="en-US" altLang="ja-JP" sz="1800">
                <a:solidFill>
                  <a:srgbClr val="292929"/>
                </a:solidFill>
                <a:cs typeface="Arial" panose="020B0604020202020204" pitchFamily="34" charset="0"/>
              </a:rPr>
              <a:t>High Confidence” Candidate Targets</a:t>
            </a:r>
          </a:p>
        </p:txBody>
      </p:sp>
      <p:sp>
        <p:nvSpPr>
          <p:cNvPr id="592909" name="Text Box 13">
            <a:extLst>
              <a:ext uri="{FF2B5EF4-FFF2-40B4-BE49-F238E27FC236}">
                <a16:creationId xmlns:a16="http://schemas.microsoft.com/office/drawing/2014/main" id="{C5F4BD85-E161-9269-184A-6DC5267ADD97}"/>
              </a:ext>
            </a:extLst>
          </p:cNvPr>
          <p:cNvSpPr txBox="1">
            <a:spLocks noChangeArrowheads="1"/>
          </p:cNvSpPr>
          <p:nvPr/>
        </p:nvSpPr>
        <p:spPr bwMode="auto">
          <a:xfrm>
            <a:off x="3914775" y="4267200"/>
            <a:ext cx="1489075" cy="376238"/>
          </a:xfrm>
          <a:prstGeom prst="rect">
            <a:avLst/>
          </a:prstGeom>
          <a:gradFill rotWithShape="1">
            <a:gsLst>
              <a:gs pos="0">
                <a:srgbClr val="009999"/>
              </a:gs>
              <a:gs pos="50000">
                <a:srgbClr val="009999">
                  <a:gamma/>
                  <a:tint val="22353"/>
                  <a:invGamma/>
                </a:srgbClr>
              </a:gs>
              <a:gs pos="100000">
                <a:srgbClr val="009999"/>
              </a:gs>
            </a:gsLst>
            <a:lin ang="5400000" scaled="1"/>
          </a:gradFill>
          <a:ln w="9525">
            <a:solidFill>
              <a:srgbClr val="292929"/>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altLang="ja-JP" sz="1800">
                <a:solidFill>
                  <a:srgbClr val="292929"/>
                </a:solidFill>
                <a:latin typeface="Arial" charset="0"/>
                <a:ea typeface="ＭＳ Ｐゴシック" charset="0"/>
                <a:cs typeface="Arial" charset="0"/>
              </a:rPr>
              <a:t>Rodent POC</a:t>
            </a:r>
          </a:p>
        </p:txBody>
      </p:sp>
      <p:sp>
        <p:nvSpPr>
          <p:cNvPr id="592910" name="AutoShape 14">
            <a:extLst>
              <a:ext uri="{FF2B5EF4-FFF2-40B4-BE49-F238E27FC236}">
                <a16:creationId xmlns:a16="http://schemas.microsoft.com/office/drawing/2014/main" id="{AD23A704-372B-B4D6-3D8C-51EEB497A02C}"/>
              </a:ext>
            </a:extLst>
          </p:cNvPr>
          <p:cNvSpPr>
            <a:spLocks noChangeArrowheads="1"/>
          </p:cNvSpPr>
          <p:nvPr/>
        </p:nvSpPr>
        <p:spPr bwMode="auto">
          <a:xfrm>
            <a:off x="3352800" y="4419600"/>
            <a:ext cx="381000" cy="76200"/>
          </a:xfrm>
          <a:prstGeom prst="rightArrow">
            <a:avLst>
              <a:gd name="adj1" fmla="val 50000"/>
              <a:gd name="adj2" fmla="val 125000"/>
            </a:avLst>
          </a:prstGeom>
          <a:solidFill>
            <a:schemeClr val="bg1"/>
          </a:solidFill>
          <a:ln w="9525">
            <a:solidFill>
              <a:schemeClr val="folHlink"/>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nchor="ctr"/>
          <a:lstStyle/>
          <a:p>
            <a:pPr>
              <a:defRPr/>
            </a:pPr>
            <a:endParaRPr lang="en-US">
              <a:latin typeface="Arial" charset="0"/>
              <a:ea typeface="ＭＳ Ｐゴシック" charset="0"/>
              <a:cs typeface="Arial" charset="0"/>
            </a:endParaRPr>
          </a:p>
        </p:txBody>
      </p:sp>
      <p:sp>
        <p:nvSpPr>
          <p:cNvPr id="592911" name="AutoShape 15">
            <a:extLst>
              <a:ext uri="{FF2B5EF4-FFF2-40B4-BE49-F238E27FC236}">
                <a16:creationId xmlns:a16="http://schemas.microsoft.com/office/drawing/2014/main" id="{1BFF64A1-D40B-93D5-E6AA-128F20BD6AB3}"/>
              </a:ext>
            </a:extLst>
          </p:cNvPr>
          <p:cNvSpPr>
            <a:spLocks noChangeArrowheads="1"/>
          </p:cNvSpPr>
          <p:nvPr/>
        </p:nvSpPr>
        <p:spPr bwMode="auto">
          <a:xfrm flipH="1">
            <a:off x="5562600" y="4419600"/>
            <a:ext cx="381000" cy="76200"/>
          </a:xfrm>
          <a:prstGeom prst="rightArrow">
            <a:avLst>
              <a:gd name="adj1" fmla="val 50000"/>
              <a:gd name="adj2" fmla="val 125000"/>
            </a:avLst>
          </a:prstGeom>
          <a:solidFill>
            <a:schemeClr val="bg1"/>
          </a:solidFill>
          <a:ln w="9525">
            <a:solidFill>
              <a:schemeClr val="folHlink"/>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nchor="ctr"/>
          <a:lstStyle/>
          <a:p>
            <a:pPr>
              <a:defRPr/>
            </a:pPr>
            <a:endParaRPr lang="en-US">
              <a:latin typeface="Arial" charset="0"/>
              <a:ea typeface="ＭＳ Ｐゴシック" charset="0"/>
              <a:cs typeface="Arial" charset="0"/>
            </a:endParaRPr>
          </a:p>
        </p:txBody>
      </p:sp>
      <p:sp>
        <p:nvSpPr>
          <p:cNvPr id="592912" name="Text Box 16">
            <a:extLst>
              <a:ext uri="{FF2B5EF4-FFF2-40B4-BE49-F238E27FC236}">
                <a16:creationId xmlns:a16="http://schemas.microsoft.com/office/drawing/2014/main" id="{9B086AD3-3CEE-63B2-2757-052405A377C0}"/>
              </a:ext>
            </a:extLst>
          </p:cNvPr>
          <p:cNvSpPr txBox="1">
            <a:spLocks noChangeArrowheads="1"/>
          </p:cNvSpPr>
          <p:nvPr/>
        </p:nvSpPr>
        <p:spPr bwMode="auto">
          <a:xfrm>
            <a:off x="2762250" y="6110288"/>
            <a:ext cx="3943350" cy="366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spcBef>
                <a:spcPct val="15000"/>
              </a:spcBef>
              <a:spcAft>
                <a:spcPct val="15000"/>
              </a:spcAft>
              <a:buClr>
                <a:srgbClr val="209C77"/>
              </a:buClr>
              <a:buSzPct val="100000"/>
              <a:buFont typeface="Wingdings" charset="0"/>
              <a:buNone/>
              <a:defRPr/>
            </a:pPr>
            <a:r>
              <a:rPr lang="en-US" altLang="ja-JP" sz="1800">
                <a:solidFill>
                  <a:schemeClr val="tx1"/>
                </a:solidFill>
                <a:latin typeface="Arial" charset="0"/>
                <a:ea typeface="ＭＳ Ｐゴシック" charset="0"/>
                <a:cs typeface="Arial" charset="0"/>
              </a:rPr>
              <a:t>PCC candidates for lead optimization</a:t>
            </a:r>
          </a:p>
        </p:txBody>
      </p:sp>
      <p:sp>
        <p:nvSpPr>
          <p:cNvPr id="592914" name="Text Box 18">
            <a:extLst>
              <a:ext uri="{FF2B5EF4-FFF2-40B4-BE49-F238E27FC236}">
                <a16:creationId xmlns:a16="http://schemas.microsoft.com/office/drawing/2014/main" id="{6616271D-8E23-A4D1-6E4E-C58BBBC0AB42}"/>
              </a:ext>
            </a:extLst>
          </p:cNvPr>
          <p:cNvSpPr txBox="1">
            <a:spLocks noChangeArrowheads="1"/>
          </p:cNvSpPr>
          <p:nvPr/>
        </p:nvSpPr>
        <p:spPr bwMode="auto">
          <a:xfrm>
            <a:off x="6138863" y="2049463"/>
            <a:ext cx="2395537" cy="650875"/>
          </a:xfrm>
          <a:prstGeom prst="rect">
            <a:avLst/>
          </a:prstGeom>
          <a:gradFill rotWithShape="1">
            <a:gsLst>
              <a:gs pos="0">
                <a:srgbClr val="CCCCFF"/>
              </a:gs>
              <a:gs pos="50000">
                <a:srgbClr val="CCCCFF">
                  <a:gamma/>
                  <a:tint val="38039"/>
                  <a:invGamma/>
                </a:srgbClr>
              </a:gs>
              <a:gs pos="100000">
                <a:srgbClr val="CCCCFF"/>
              </a:gs>
            </a:gsLst>
            <a:lin ang="5400000" scaled="1"/>
          </a:gradFill>
          <a:ln w="9525">
            <a:solidFill>
              <a:srgbClr val="000066"/>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defRPr/>
            </a:pPr>
            <a:r>
              <a:rPr lang="en-US" altLang="ja-JP" sz="1800">
                <a:solidFill>
                  <a:srgbClr val="292929"/>
                </a:solidFill>
                <a:latin typeface="Arial" charset="0"/>
                <a:ea typeface="ＭＳ Ｐゴシック" charset="0"/>
                <a:cs typeface="Arial" charset="0"/>
              </a:rPr>
              <a:t>Pathway Mining</a:t>
            </a:r>
          </a:p>
          <a:p>
            <a:pPr algn="ctr">
              <a:defRPr/>
            </a:pPr>
            <a:r>
              <a:rPr lang="en-US" altLang="ja-JP" sz="1800">
                <a:solidFill>
                  <a:srgbClr val="292929"/>
                </a:solidFill>
                <a:latin typeface="Arial" charset="0"/>
                <a:ea typeface="ＭＳ Ｐゴシック" charset="0"/>
                <a:cs typeface="Arial" charset="0"/>
              </a:rPr>
              <a:t>Networks</a:t>
            </a: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0850" name="Rectangle 2">
            <a:extLst>
              <a:ext uri="{FF2B5EF4-FFF2-40B4-BE49-F238E27FC236}">
                <a16:creationId xmlns:a16="http://schemas.microsoft.com/office/drawing/2014/main" id="{C310AF16-B2B5-C0E8-9231-34CA7B8D43EF}"/>
              </a:ext>
            </a:extLst>
          </p:cNvPr>
          <p:cNvSpPr>
            <a:spLocks noGrp="1" noChangeArrowheads="1"/>
          </p:cNvSpPr>
          <p:nvPr>
            <p:ph type="ctrTitle"/>
          </p:nvPr>
        </p:nvSpPr>
        <p:spPr>
          <a:xfrm>
            <a:off x="990600" y="1828800"/>
            <a:ext cx="8153400" cy="1371600"/>
          </a:xfr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FAA26D3D-D897-4be2-8F04-BA451C77F1D7}">
              <ma14:placeholderFlag xmlns:ma14="http://schemas.microsoft.com/office/mac/drawingml/2011/main" xmlns="" val="1"/>
            </a:ext>
          </a:extLst>
        </p:spPr>
        <p:txBody>
          <a:bodyPr/>
          <a:lstStyle/>
          <a:p>
            <a:pPr>
              <a:defRPr/>
            </a:pPr>
            <a:r>
              <a:rPr lang="en-US" sz="4000">
                <a:solidFill>
                  <a:srgbClr val="009999"/>
                </a:solidFill>
                <a:cs typeface="+mj-cs"/>
              </a:rPr>
              <a:t>New Target Identification</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5826" name="AutoShape 2">
            <a:extLst>
              <a:ext uri="{FF2B5EF4-FFF2-40B4-BE49-F238E27FC236}">
                <a16:creationId xmlns:a16="http://schemas.microsoft.com/office/drawing/2014/main" id="{D8BB7C74-B63C-2F3C-81FE-BC1889E2783E}"/>
              </a:ext>
            </a:extLst>
          </p:cNvPr>
          <p:cNvSpPr>
            <a:spLocks noChangeArrowheads="1"/>
          </p:cNvSpPr>
          <p:nvPr/>
        </p:nvSpPr>
        <p:spPr bwMode="auto">
          <a:xfrm>
            <a:off x="3600450" y="3054350"/>
            <a:ext cx="1581150" cy="1390650"/>
          </a:xfrm>
          <a:prstGeom prst="hexagon">
            <a:avLst>
              <a:gd name="adj" fmla="val 28425"/>
              <a:gd name="vf" fmla="val 115470"/>
            </a:avLst>
          </a:prstGeom>
          <a:gradFill rotWithShape="1">
            <a:gsLst>
              <a:gs pos="0">
                <a:srgbClr val="CCCCFF"/>
              </a:gs>
              <a:gs pos="50000">
                <a:srgbClr val="CCCCFF">
                  <a:gamma/>
                  <a:tint val="47451"/>
                  <a:invGamma/>
                </a:srgbClr>
              </a:gs>
              <a:gs pos="100000">
                <a:srgbClr val="CCCCFF"/>
              </a:gs>
            </a:gsLst>
            <a:lin ang="5400000" scaled="1"/>
          </a:gradFill>
          <a:ln w="12700">
            <a:solidFill>
              <a:schemeClr val="hlink"/>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eaLnBrk="0" hangingPunct="0">
              <a:defRPr/>
            </a:pPr>
            <a:endParaRPr lang="en-US" sz="1800">
              <a:solidFill>
                <a:schemeClr val="tx1"/>
              </a:solidFill>
              <a:latin typeface="Times New Roman" charset="0"/>
              <a:ea typeface="ＭＳ Ｐゴシック" charset="0"/>
              <a:cs typeface="Arial" charset="0"/>
            </a:endParaRPr>
          </a:p>
        </p:txBody>
      </p:sp>
      <p:sp>
        <p:nvSpPr>
          <p:cNvPr id="845827" name="Rectangle 3">
            <a:extLst>
              <a:ext uri="{FF2B5EF4-FFF2-40B4-BE49-F238E27FC236}">
                <a16:creationId xmlns:a16="http://schemas.microsoft.com/office/drawing/2014/main" id="{26D0141F-A035-1785-1042-3DBC2C060C62}"/>
              </a:ext>
            </a:extLst>
          </p:cNvPr>
          <p:cNvSpPr>
            <a:spLocks noGrp="1" noChangeArrowheads="1"/>
          </p:cNvSpPr>
          <p:nvPr>
            <p:ph type="title"/>
          </p:nvPr>
        </p:nvSpPr>
        <p:spPr>
          <a:xfrm>
            <a:off x="238125" y="193675"/>
            <a:ext cx="8763000" cy="669925"/>
          </a:xfr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FAA26D3D-D897-4be2-8F04-BA451C77F1D7}">
              <ma14:placeholderFlag xmlns:ma14="http://schemas.microsoft.com/office/mac/drawingml/2011/main" xmlns="" val="1"/>
            </a:ext>
          </a:extLst>
        </p:spPr>
        <p:txBody>
          <a:bodyPr/>
          <a:lstStyle/>
          <a:p>
            <a:pPr>
              <a:defRPr/>
            </a:pPr>
            <a:r>
              <a:rPr lang="en-US">
                <a:cs typeface="+mj-cs"/>
              </a:rPr>
              <a:t>New Target Identification:  Sources</a:t>
            </a:r>
          </a:p>
        </p:txBody>
      </p:sp>
      <p:sp>
        <p:nvSpPr>
          <p:cNvPr id="845828" name="AutoShape 4">
            <a:extLst>
              <a:ext uri="{FF2B5EF4-FFF2-40B4-BE49-F238E27FC236}">
                <a16:creationId xmlns:a16="http://schemas.microsoft.com/office/drawing/2014/main" id="{AF712E97-D627-34E7-6793-20E02F502D54}"/>
              </a:ext>
            </a:extLst>
          </p:cNvPr>
          <p:cNvSpPr>
            <a:spLocks noChangeArrowheads="1"/>
          </p:cNvSpPr>
          <p:nvPr/>
        </p:nvSpPr>
        <p:spPr bwMode="auto">
          <a:xfrm>
            <a:off x="2362200" y="2330450"/>
            <a:ext cx="1581150" cy="1390650"/>
          </a:xfrm>
          <a:prstGeom prst="hexagon">
            <a:avLst>
              <a:gd name="adj" fmla="val 28425"/>
              <a:gd name="vf" fmla="val 115470"/>
            </a:avLst>
          </a:prstGeom>
          <a:gradFill rotWithShape="1">
            <a:gsLst>
              <a:gs pos="0">
                <a:srgbClr val="FFFFCC">
                  <a:alpha val="81000"/>
                </a:srgbClr>
              </a:gs>
              <a:gs pos="50000">
                <a:srgbClr val="FFFFCC">
                  <a:gamma/>
                  <a:tint val="50980"/>
                  <a:invGamma/>
                  <a:alpha val="78000"/>
                </a:srgbClr>
              </a:gs>
              <a:gs pos="100000">
                <a:srgbClr val="FFFFCC">
                  <a:alpha val="81000"/>
                </a:srgbClr>
              </a:gs>
            </a:gsLst>
            <a:lin ang="5400000" scaled="1"/>
          </a:gradFill>
          <a:ln w="12700">
            <a:solidFill>
              <a:schemeClr val="accent2"/>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eaLnBrk="0" hangingPunct="0">
              <a:defRPr/>
            </a:pPr>
            <a:endParaRPr lang="en-US" sz="1800">
              <a:solidFill>
                <a:schemeClr val="tx1"/>
              </a:solidFill>
              <a:latin typeface="Times New Roman" charset="0"/>
              <a:ea typeface="ＭＳ Ｐゴシック" charset="0"/>
              <a:cs typeface="Arial" charset="0"/>
            </a:endParaRPr>
          </a:p>
        </p:txBody>
      </p:sp>
      <p:sp>
        <p:nvSpPr>
          <p:cNvPr id="845829" name="AutoShape 5">
            <a:extLst>
              <a:ext uri="{FF2B5EF4-FFF2-40B4-BE49-F238E27FC236}">
                <a16:creationId xmlns:a16="http://schemas.microsoft.com/office/drawing/2014/main" id="{D0491E7E-1546-CCE9-3DDB-A75A031CB182}"/>
              </a:ext>
            </a:extLst>
          </p:cNvPr>
          <p:cNvSpPr>
            <a:spLocks noChangeArrowheads="1"/>
          </p:cNvSpPr>
          <p:nvPr/>
        </p:nvSpPr>
        <p:spPr bwMode="auto">
          <a:xfrm>
            <a:off x="3581400" y="1606550"/>
            <a:ext cx="1581150" cy="1390650"/>
          </a:xfrm>
          <a:prstGeom prst="hexagon">
            <a:avLst>
              <a:gd name="adj" fmla="val 28425"/>
              <a:gd name="vf" fmla="val 115470"/>
            </a:avLst>
          </a:prstGeom>
          <a:gradFill rotWithShape="1">
            <a:gsLst>
              <a:gs pos="0">
                <a:srgbClr val="FFFFCC">
                  <a:alpha val="81000"/>
                </a:srgbClr>
              </a:gs>
              <a:gs pos="50000">
                <a:srgbClr val="FFFFCC">
                  <a:gamma/>
                  <a:tint val="50980"/>
                  <a:invGamma/>
                  <a:alpha val="78000"/>
                </a:srgbClr>
              </a:gs>
              <a:gs pos="100000">
                <a:srgbClr val="FFFFCC">
                  <a:alpha val="81000"/>
                </a:srgbClr>
              </a:gs>
            </a:gsLst>
            <a:lin ang="5400000" scaled="1"/>
          </a:gradFill>
          <a:ln w="12700">
            <a:solidFill>
              <a:schemeClr val="accent2"/>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cs typeface="Arial" charset="0"/>
            </a:endParaRPr>
          </a:p>
        </p:txBody>
      </p:sp>
      <p:sp>
        <p:nvSpPr>
          <p:cNvPr id="845830" name="AutoShape 6">
            <a:extLst>
              <a:ext uri="{FF2B5EF4-FFF2-40B4-BE49-F238E27FC236}">
                <a16:creationId xmlns:a16="http://schemas.microsoft.com/office/drawing/2014/main" id="{DFAB527C-F779-32CC-3D30-DE9D2926E6EF}"/>
              </a:ext>
            </a:extLst>
          </p:cNvPr>
          <p:cNvSpPr>
            <a:spLocks noChangeArrowheads="1"/>
          </p:cNvSpPr>
          <p:nvPr/>
        </p:nvSpPr>
        <p:spPr bwMode="auto">
          <a:xfrm>
            <a:off x="4819650" y="2311400"/>
            <a:ext cx="1581150" cy="1390650"/>
          </a:xfrm>
          <a:prstGeom prst="hexagon">
            <a:avLst>
              <a:gd name="adj" fmla="val 28425"/>
              <a:gd name="vf" fmla="val 115470"/>
            </a:avLst>
          </a:prstGeom>
          <a:gradFill rotWithShape="1">
            <a:gsLst>
              <a:gs pos="0">
                <a:srgbClr val="FFFFCC">
                  <a:alpha val="81000"/>
                </a:srgbClr>
              </a:gs>
              <a:gs pos="50000">
                <a:srgbClr val="FFFFCC">
                  <a:gamma/>
                  <a:tint val="50980"/>
                  <a:invGamma/>
                  <a:alpha val="78000"/>
                </a:srgbClr>
              </a:gs>
              <a:gs pos="100000">
                <a:srgbClr val="FFFFCC">
                  <a:alpha val="81000"/>
                </a:srgbClr>
              </a:gs>
            </a:gsLst>
            <a:lin ang="5400000" scaled="1"/>
          </a:gradFill>
          <a:ln w="12700">
            <a:solidFill>
              <a:schemeClr val="accent2"/>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eaLnBrk="0" hangingPunct="0">
              <a:defRPr/>
            </a:pPr>
            <a:r>
              <a:rPr lang="en-US" sz="1800" dirty="0">
                <a:solidFill>
                  <a:srgbClr val="D9D9FF"/>
                </a:solidFill>
                <a:latin typeface="Arial" charset="0"/>
                <a:ea typeface="ＭＳ Ｐゴシック" charset="0"/>
                <a:cs typeface="Arial" charset="0"/>
              </a:rPr>
              <a:t>Mouse </a:t>
            </a:r>
          </a:p>
          <a:p>
            <a:pPr algn="ctr" eaLnBrk="0" hangingPunct="0">
              <a:defRPr/>
            </a:pPr>
            <a:r>
              <a:rPr lang="en-US" sz="1800" dirty="0">
                <a:solidFill>
                  <a:srgbClr val="D9D9FF"/>
                </a:solidFill>
                <a:latin typeface="Arial" charset="0"/>
                <a:ea typeface="ＭＳ Ｐゴシック" charset="0"/>
                <a:cs typeface="Arial" charset="0"/>
              </a:rPr>
              <a:t>Genetics </a:t>
            </a:r>
          </a:p>
        </p:txBody>
      </p:sp>
      <p:sp>
        <p:nvSpPr>
          <p:cNvPr id="845831" name="AutoShape 7">
            <a:extLst>
              <a:ext uri="{FF2B5EF4-FFF2-40B4-BE49-F238E27FC236}">
                <a16:creationId xmlns:a16="http://schemas.microsoft.com/office/drawing/2014/main" id="{CAF47570-CF87-B702-BBB5-BCCCB512827A}"/>
              </a:ext>
            </a:extLst>
          </p:cNvPr>
          <p:cNvSpPr>
            <a:spLocks noChangeArrowheads="1"/>
          </p:cNvSpPr>
          <p:nvPr/>
        </p:nvSpPr>
        <p:spPr bwMode="auto">
          <a:xfrm>
            <a:off x="4838700" y="3759200"/>
            <a:ext cx="1581150" cy="1390650"/>
          </a:xfrm>
          <a:prstGeom prst="hexagon">
            <a:avLst>
              <a:gd name="adj" fmla="val 28425"/>
              <a:gd name="vf" fmla="val 115470"/>
            </a:avLst>
          </a:prstGeom>
          <a:gradFill rotWithShape="1">
            <a:gsLst>
              <a:gs pos="0">
                <a:srgbClr val="FFFFCC">
                  <a:alpha val="81000"/>
                </a:srgbClr>
              </a:gs>
              <a:gs pos="50000">
                <a:srgbClr val="FFFFCC">
                  <a:gamma/>
                  <a:tint val="50980"/>
                  <a:invGamma/>
                  <a:alpha val="78000"/>
                </a:srgbClr>
              </a:gs>
              <a:gs pos="100000">
                <a:srgbClr val="FFFFCC">
                  <a:alpha val="81000"/>
                </a:srgbClr>
              </a:gs>
            </a:gsLst>
            <a:lin ang="5400000" scaled="1"/>
          </a:gradFill>
          <a:ln w="12700">
            <a:solidFill>
              <a:schemeClr val="accent2"/>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eaLnBrk="0" hangingPunct="0">
              <a:defRPr/>
            </a:pPr>
            <a:r>
              <a:rPr lang="en-US" sz="1800" dirty="0">
                <a:solidFill>
                  <a:srgbClr val="D9D9FF"/>
                </a:solidFill>
                <a:latin typeface="Arial" charset="0"/>
                <a:ea typeface="ＭＳ Ｐゴシック" charset="0"/>
                <a:cs typeface="Arial" charset="0"/>
              </a:rPr>
              <a:t>GEMMs</a:t>
            </a:r>
          </a:p>
        </p:txBody>
      </p:sp>
      <p:sp>
        <p:nvSpPr>
          <p:cNvPr id="845832" name="AutoShape 8">
            <a:extLst>
              <a:ext uri="{FF2B5EF4-FFF2-40B4-BE49-F238E27FC236}">
                <a16:creationId xmlns:a16="http://schemas.microsoft.com/office/drawing/2014/main" id="{11A7DC00-5800-5A23-7765-CE9568F3603E}"/>
              </a:ext>
            </a:extLst>
          </p:cNvPr>
          <p:cNvSpPr>
            <a:spLocks noChangeArrowheads="1"/>
          </p:cNvSpPr>
          <p:nvPr/>
        </p:nvSpPr>
        <p:spPr bwMode="auto">
          <a:xfrm>
            <a:off x="3600450" y="4502150"/>
            <a:ext cx="1581150" cy="1390650"/>
          </a:xfrm>
          <a:prstGeom prst="hexagon">
            <a:avLst>
              <a:gd name="adj" fmla="val 28425"/>
              <a:gd name="vf" fmla="val 115470"/>
            </a:avLst>
          </a:prstGeom>
          <a:gradFill rotWithShape="1">
            <a:gsLst>
              <a:gs pos="0">
                <a:srgbClr val="FFFFCC">
                  <a:alpha val="81000"/>
                </a:srgbClr>
              </a:gs>
              <a:gs pos="50000">
                <a:srgbClr val="FFFFCC">
                  <a:gamma/>
                  <a:tint val="50980"/>
                  <a:invGamma/>
                  <a:alpha val="78000"/>
                </a:srgbClr>
              </a:gs>
              <a:gs pos="100000">
                <a:srgbClr val="FFFFCC">
                  <a:alpha val="81000"/>
                </a:srgbClr>
              </a:gs>
            </a:gsLst>
            <a:lin ang="5400000" scaled="1"/>
          </a:gradFill>
          <a:ln w="12700">
            <a:solidFill>
              <a:schemeClr val="accent2"/>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eaLnBrk="0" hangingPunct="0">
              <a:defRPr/>
            </a:pPr>
            <a:r>
              <a:rPr lang="en-US" sz="1800">
                <a:solidFill>
                  <a:srgbClr val="D9D9FF"/>
                </a:solidFill>
                <a:latin typeface="Arial" charset="0"/>
                <a:ea typeface="ＭＳ Ｐゴシック" charset="0"/>
                <a:cs typeface="Arial" charset="0"/>
              </a:rPr>
              <a:t>RNAi</a:t>
            </a:r>
          </a:p>
          <a:p>
            <a:pPr algn="ctr" eaLnBrk="0" hangingPunct="0">
              <a:defRPr/>
            </a:pPr>
            <a:r>
              <a:rPr lang="en-US" sz="1800" i="1">
                <a:solidFill>
                  <a:srgbClr val="D9D9FF"/>
                </a:solidFill>
                <a:latin typeface="Arial" charset="0"/>
                <a:ea typeface="ＭＳ Ｐゴシック" charset="0"/>
                <a:cs typeface="Arial" charset="0"/>
              </a:rPr>
              <a:t>in vitro</a:t>
            </a:r>
          </a:p>
          <a:p>
            <a:pPr algn="ctr" eaLnBrk="0" hangingPunct="0">
              <a:defRPr/>
            </a:pPr>
            <a:r>
              <a:rPr lang="en-US" sz="1800" i="1">
                <a:solidFill>
                  <a:srgbClr val="D9D9FF"/>
                </a:solidFill>
                <a:latin typeface="Arial" charset="0"/>
                <a:ea typeface="ＭＳ Ｐゴシック" charset="0"/>
                <a:cs typeface="Arial" charset="0"/>
              </a:rPr>
              <a:t>in vivo</a:t>
            </a:r>
          </a:p>
        </p:txBody>
      </p:sp>
      <p:sp>
        <p:nvSpPr>
          <p:cNvPr id="845833" name="AutoShape 9">
            <a:extLst>
              <a:ext uri="{FF2B5EF4-FFF2-40B4-BE49-F238E27FC236}">
                <a16:creationId xmlns:a16="http://schemas.microsoft.com/office/drawing/2014/main" id="{4E3EFD1C-17CD-9082-E71A-3F0AB91D5DF3}"/>
              </a:ext>
            </a:extLst>
          </p:cNvPr>
          <p:cNvSpPr>
            <a:spLocks noChangeArrowheads="1"/>
          </p:cNvSpPr>
          <p:nvPr/>
        </p:nvSpPr>
        <p:spPr bwMode="auto">
          <a:xfrm>
            <a:off x="2362200" y="3770313"/>
            <a:ext cx="1581150" cy="1390650"/>
          </a:xfrm>
          <a:prstGeom prst="hexagon">
            <a:avLst>
              <a:gd name="adj" fmla="val 28425"/>
              <a:gd name="vf" fmla="val 115470"/>
            </a:avLst>
          </a:prstGeom>
          <a:gradFill rotWithShape="1">
            <a:gsLst>
              <a:gs pos="0">
                <a:srgbClr val="FFFFCC">
                  <a:alpha val="81000"/>
                </a:srgbClr>
              </a:gs>
              <a:gs pos="50000">
                <a:srgbClr val="FFFFCC">
                  <a:gamma/>
                  <a:tint val="50980"/>
                  <a:invGamma/>
                  <a:alpha val="78000"/>
                </a:srgbClr>
              </a:gs>
              <a:gs pos="100000">
                <a:srgbClr val="FFFFCC">
                  <a:alpha val="81000"/>
                </a:srgbClr>
              </a:gs>
            </a:gsLst>
            <a:lin ang="5400000" scaled="1"/>
          </a:gradFill>
          <a:ln w="12700">
            <a:solidFill>
              <a:schemeClr val="accent2"/>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eaLnBrk="0" hangingPunct="0">
              <a:defRPr/>
            </a:pPr>
            <a:r>
              <a:rPr lang="en-US" sz="1800">
                <a:solidFill>
                  <a:srgbClr val="D9D9FF"/>
                </a:solidFill>
                <a:latin typeface="Arial" charset="0"/>
                <a:ea typeface="ＭＳ Ｐゴシック" charset="0"/>
                <a:cs typeface="Arial" charset="0"/>
              </a:rPr>
              <a:t>Collaborations</a:t>
            </a:r>
          </a:p>
        </p:txBody>
      </p:sp>
      <p:sp>
        <p:nvSpPr>
          <p:cNvPr id="845834" name="Text Box 10">
            <a:extLst>
              <a:ext uri="{FF2B5EF4-FFF2-40B4-BE49-F238E27FC236}">
                <a16:creationId xmlns:a16="http://schemas.microsoft.com/office/drawing/2014/main" id="{73095FFC-381B-6F0E-B6DB-522088E6AC68}"/>
              </a:ext>
            </a:extLst>
          </p:cNvPr>
          <p:cNvSpPr txBox="1">
            <a:spLocks noChangeArrowheads="1"/>
          </p:cNvSpPr>
          <p:nvPr/>
        </p:nvSpPr>
        <p:spPr bwMode="auto">
          <a:xfrm>
            <a:off x="3984625" y="2043113"/>
            <a:ext cx="184150" cy="366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eaLnBrk="0" hangingPunct="0">
              <a:defRPr/>
            </a:pPr>
            <a:endParaRPr lang="en-US" sz="1800">
              <a:solidFill>
                <a:schemeClr val="tx1"/>
              </a:solidFill>
              <a:latin typeface="Times New Roman" charset="0"/>
              <a:ea typeface="ＭＳ Ｐゴシック" charset="0"/>
              <a:cs typeface="Arial" charset="0"/>
            </a:endParaRPr>
          </a:p>
        </p:txBody>
      </p:sp>
      <p:sp>
        <p:nvSpPr>
          <p:cNvPr id="845835" name="Text Box 11">
            <a:extLst>
              <a:ext uri="{FF2B5EF4-FFF2-40B4-BE49-F238E27FC236}">
                <a16:creationId xmlns:a16="http://schemas.microsoft.com/office/drawing/2014/main" id="{47143688-C9CA-FC9D-4942-EF1046AB0E99}"/>
              </a:ext>
            </a:extLst>
          </p:cNvPr>
          <p:cNvSpPr txBox="1">
            <a:spLocks noChangeArrowheads="1"/>
          </p:cNvSpPr>
          <p:nvPr/>
        </p:nvSpPr>
        <p:spPr bwMode="auto">
          <a:xfrm>
            <a:off x="2606675" y="2728913"/>
            <a:ext cx="1035050" cy="6413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eaLnBrk="0" hangingPunct="0">
              <a:defRPr/>
            </a:pPr>
            <a:r>
              <a:rPr lang="en-US" sz="1800">
                <a:solidFill>
                  <a:srgbClr val="D9D9FF"/>
                </a:solidFill>
                <a:latin typeface="Arial" charset="0"/>
                <a:ea typeface="ＭＳ Ｐゴシック" charset="0"/>
                <a:cs typeface="Arial" charset="0"/>
              </a:rPr>
              <a:t>Human </a:t>
            </a:r>
          </a:p>
          <a:p>
            <a:pPr algn="ctr" eaLnBrk="0" hangingPunct="0">
              <a:defRPr/>
            </a:pPr>
            <a:r>
              <a:rPr lang="en-US" sz="1800">
                <a:solidFill>
                  <a:srgbClr val="D9D9FF"/>
                </a:solidFill>
                <a:latin typeface="Arial" charset="0"/>
                <a:ea typeface="ＭＳ Ｐゴシック" charset="0"/>
                <a:cs typeface="Arial" charset="0"/>
              </a:rPr>
              <a:t>genetics</a:t>
            </a:r>
          </a:p>
        </p:txBody>
      </p:sp>
      <p:sp>
        <p:nvSpPr>
          <p:cNvPr id="845836" name="Text Box 12">
            <a:extLst>
              <a:ext uri="{FF2B5EF4-FFF2-40B4-BE49-F238E27FC236}">
                <a16:creationId xmlns:a16="http://schemas.microsoft.com/office/drawing/2014/main" id="{66F21EA7-DB19-8A8B-6107-F80CD6A5D47A}"/>
              </a:ext>
            </a:extLst>
          </p:cNvPr>
          <p:cNvSpPr txBox="1">
            <a:spLocks noChangeArrowheads="1"/>
          </p:cNvSpPr>
          <p:nvPr/>
        </p:nvSpPr>
        <p:spPr bwMode="auto">
          <a:xfrm>
            <a:off x="3597275" y="1789113"/>
            <a:ext cx="1546225" cy="9159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eaLnBrk="0" hangingPunct="0">
              <a:defRPr/>
            </a:pPr>
            <a:r>
              <a:rPr lang="en-US" sz="1800">
                <a:solidFill>
                  <a:srgbClr val="D9D9FF"/>
                </a:solidFill>
                <a:latin typeface="Arial" charset="0"/>
                <a:ea typeface="ＭＳ Ｐゴシック" charset="0"/>
                <a:cs typeface="Arial" charset="0"/>
              </a:rPr>
              <a:t>Pathway /</a:t>
            </a:r>
          </a:p>
          <a:p>
            <a:pPr algn="ctr" eaLnBrk="0" hangingPunct="0">
              <a:defRPr/>
            </a:pPr>
            <a:r>
              <a:rPr lang="en-US" sz="1800">
                <a:solidFill>
                  <a:srgbClr val="D9D9FF"/>
                </a:solidFill>
                <a:latin typeface="Arial" charset="0"/>
                <a:ea typeface="ＭＳ Ｐゴシック" charset="0"/>
                <a:cs typeface="Arial" charset="0"/>
              </a:rPr>
              <a:t>Network  Analysis</a:t>
            </a:r>
          </a:p>
        </p:txBody>
      </p:sp>
      <p:sp>
        <p:nvSpPr>
          <p:cNvPr id="845837" name="Text Box 13">
            <a:extLst>
              <a:ext uri="{FF2B5EF4-FFF2-40B4-BE49-F238E27FC236}">
                <a16:creationId xmlns:a16="http://schemas.microsoft.com/office/drawing/2014/main" id="{160008BA-A15C-50C0-15B6-06C4394FB192}"/>
              </a:ext>
            </a:extLst>
          </p:cNvPr>
          <p:cNvSpPr txBox="1">
            <a:spLocks noChangeArrowheads="1"/>
          </p:cNvSpPr>
          <p:nvPr/>
        </p:nvSpPr>
        <p:spPr bwMode="auto">
          <a:xfrm>
            <a:off x="3455988" y="3271838"/>
            <a:ext cx="1882775" cy="915987"/>
          </a:xfrm>
          <a:prstGeom prst="rect">
            <a:avLst/>
          </a:prstGeom>
          <a:noFill/>
          <a:ln>
            <a:noFill/>
          </a:ln>
          <a:effectLst/>
          <a:extLst>
            <a:ext uri="{909E8E84-426E-40dd-AFC4-6F175D3DCCD1}">
              <a14:hiddenFill xmlns:a14="http://schemas.microsoft.com/office/drawing/2010/main" xmlns="">
                <a:solidFill>
                  <a:srgbClr val="B2E2D5"/>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folHlink">
                      <a:alpha val="74998"/>
                    </a:schemeClr>
                  </a:outerShdw>
                </a:effectLst>
              </a14:hiddenEffects>
            </a:ext>
          </a:extLst>
        </p:spPr>
        <p:txBody>
          <a:bodyPr>
            <a:spAutoFit/>
          </a:bodyPr>
          <a:lstStyle/>
          <a:p>
            <a:pPr algn="ctr" eaLnBrk="0" hangingPunct="0">
              <a:defRPr/>
            </a:pPr>
            <a:r>
              <a:rPr lang="en-US" sz="1800">
                <a:solidFill>
                  <a:schemeClr val="tx1"/>
                </a:solidFill>
                <a:latin typeface="Arial" charset="0"/>
                <a:ea typeface="ＭＳ Ｐゴシック" charset="0"/>
                <a:cs typeface="Arial" charset="0"/>
              </a:rPr>
              <a:t>External Information / Licensing</a:t>
            </a: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6610" name="Rectangle 2">
            <a:extLst>
              <a:ext uri="{FF2B5EF4-FFF2-40B4-BE49-F238E27FC236}">
                <a16:creationId xmlns:a16="http://schemas.microsoft.com/office/drawing/2014/main" id="{2FE2AF80-059B-FC87-6F92-425829BB137F}"/>
              </a:ext>
            </a:extLst>
          </p:cNvPr>
          <p:cNvSpPr>
            <a:spLocks noGrp="1" noChangeArrowheads="1"/>
          </p:cNvSpPr>
          <p:nvPr>
            <p:ph type="title"/>
          </p:nvPr>
        </p:nvSpPr>
        <p:spPr>
          <a:xfrm>
            <a:off x="273050" y="-285750"/>
            <a:ext cx="8458200" cy="1295400"/>
          </a:xfr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FAA26D3D-D897-4be2-8F04-BA451C77F1D7}">
              <ma14:placeholderFlag xmlns:ma14="http://schemas.microsoft.com/office/mac/drawingml/2011/main" xmlns="" val="1"/>
            </a:ext>
          </a:extLst>
        </p:spPr>
        <p:txBody>
          <a:bodyPr/>
          <a:lstStyle/>
          <a:p>
            <a:pPr>
              <a:defRPr/>
            </a:pPr>
            <a:r>
              <a:rPr lang="en-US">
                <a:cs typeface="+mj-cs"/>
              </a:rPr>
              <a:t>New Target Identification: External Information </a:t>
            </a:r>
            <a:r>
              <a:rPr lang="en-US" sz="2400">
                <a:cs typeface="+mj-cs"/>
              </a:rPr>
              <a:t>Example:  Identification of DPP-4 as a Target for Diabetes</a:t>
            </a:r>
          </a:p>
        </p:txBody>
      </p:sp>
      <p:sp>
        <p:nvSpPr>
          <p:cNvPr id="836611" name="Rectangle 3">
            <a:extLst>
              <a:ext uri="{FF2B5EF4-FFF2-40B4-BE49-F238E27FC236}">
                <a16:creationId xmlns:a16="http://schemas.microsoft.com/office/drawing/2014/main" id="{2DEC6C5B-6734-25E2-F842-5E9E8CD78679}"/>
              </a:ext>
            </a:extLst>
          </p:cNvPr>
          <p:cNvSpPr>
            <a:spLocks noChangeArrowheads="1"/>
          </p:cNvSpPr>
          <p:nvPr/>
        </p:nvSpPr>
        <p:spPr bwMode="auto">
          <a:xfrm>
            <a:off x="423863" y="1636713"/>
            <a:ext cx="8534400" cy="2362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marL="342900" indent="-342900" eaLnBrk="0" hangingPunct="0">
              <a:spcBef>
                <a:spcPct val="40000"/>
              </a:spcBef>
              <a:buClr>
                <a:srgbClr val="009999"/>
              </a:buClr>
              <a:buSzPct val="80000"/>
              <a:buFont typeface="Wingdings" charset="0"/>
              <a:buChar char="l"/>
              <a:defRPr/>
            </a:pPr>
            <a:r>
              <a:rPr lang="en-US" sz="2400">
                <a:solidFill>
                  <a:schemeClr val="tx1"/>
                </a:solidFill>
                <a:latin typeface="Arial" charset="0"/>
                <a:ea typeface="ＭＳ Ｐゴシック" charset="0"/>
                <a:cs typeface="Arial" charset="0"/>
              </a:rPr>
              <a:t>Information available prior to program initiation:</a:t>
            </a:r>
          </a:p>
          <a:p>
            <a:pPr marL="742950" lvl="1" indent="-285750" eaLnBrk="0" hangingPunct="0">
              <a:spcBef>
                <a:spcPct val="30000"/>
              </a:spcBef>
              <a:spcAft>
                <a:spcPct val="25000"/>
              </a:spcAft>
              <a:buClr>
                <a:srgbClr val="009999"/>
              </a:buClr>
              <a:buSzPct val="80000"/>
              <a:buFontTx/>
              <a:buChar char="–"/>
              <a:defRPr/>
            </a:pPr>
            <a:r>
              <a:rPr lang="en-US" sz="2000">
                <a:solidFill>
                  <a:schemeClr val="tx1"/>
                </a:solidFill>
                <a:latin typeface="Arial" charset="0"/>
                <a:ea typeface="ＭＳ Ｐゴシック" charset="0"/>
                <a:cs typeface="Arial" charset="0"/>
              </a:rPr>
              <a:t>GLP-1 well validated as a treatment for Type 2 Diabetes in humans</a:t>
            </a:r>
          </a:p>
          <a:p>
            <a:pPr marL="742950" lvl="1" indent="-285750" eaLnBrk="0" hangingPunct="0">
              <a:spcBef>
                <a:spcPct val="30000"/>
              </a:spcBef>
              <a:spcAft>
                <a:spcPct val="25000"/>
              </a:spcAft>
              <a:buClr>
                <a:srgbClr val="009999"/>
              </a:buClr>
              <a:buSzPct val="80000"/>
              <a:buFontTx/>
              <a:buChar char="–"/>
              <a:defRPr/>
            </a:pPr>
            <a:r>
              <a:rPr lang="en-US" sz="2000">
                <a:solidFill>
                  <a:schemeClr val="tx1"/>
                </a:solidFill>
                <a:latin typeface="Arial" charset="0"/>
                <a:ea typeface="ＭＳ Ｐゴシック" charset="0"/>
                <a:cs typeface="Arial" charset="0"/>
              </a:rPr>
              <a:t>DPP-4 confirmed to be primary enzyme involved in proteolytic inactivation of GLP-1</a:t>
            </a:r>
          </a:p>
          <a:p>
            <a:pPr marL="742950" lvl="1" indent="-285750" eaLnBrk="0" hangingPunct="0">
              <a:spcBef>
                <a:spcPct val="30000"/>
              </a:spcBef>
              <a:spcAft>
                <a:spcPct val="25000"/>
              </a:spcAft>
              <a:buClr>
                <a:srgbClr val="009999"/>
              </a:buClr>
              <a:buSzPct val="80000"/>
              <a:buFontTx/>
              <a:buChar char="–"/>
              <a:defRPr/>
            </a:pPr>
            <a:r>
              <a:rPr lang="en-US" sz="2000">
                <a:solidFill>
                  <a:schemeClr val="tx1"/>
                </a:solidFill>
                <a:latin typeface="Arial" charset="0"/>
                <a:ea typeface="ＭＳ Ｐゴシック" charset="0"/>
                <a:cs typeface="Arial" charset="0"/>
              </a:rPr>
              <a:t>DPP-4 inhibitors from Novartis and Probiodrug shown to stabilize GLP-1, and lower glucose in rodents</a:t>
            </a:r>
          </a:p>
        </p:txBody>
      </p:sp>
      <p:sp>
        <p:nvSpPr>
          <p:cNvPr id="15363" name="Rectangle 4">
            <a:extLst>
              <a:ext uri="{FF2B5EF4-FFF2-40B4-BE49-F238E27FC236}">
                <a16:creationId xmlns:a16="http://schemas.microsoft.com/office/drawing/2014/main" id="{652FC426-05F7-BE0C-363B-9227B0420C22}"/>
              </a:ext>
            </a:extLst>
          </p:cNvPr>
          <p:cNvSpPr>
            <a:spLocks noChangeArrowheads="1"/>
          </p:cNvSpPr>
          <p:nvPr/>
        </p:nvSpPr>
        <p:spPr bwMode="auto">
          <a:xfrm>
            <a:off x="7048500" y="4802188"/>
            <a:ext cx="450850" cy="1587"/>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rgbClr val="46BA9C"/>
                </a:solidFill>
                <a:latin typeface="Arial" panose="020B0604020202020204" pitchFamily="34" charset="0"/>
                <a:ea typeface="ＭＳ Ｐゴシック" panose="020B0600070205080204" pitchFamily="34" charset="-128"/>
              </a:defRPr>
            </a:lvl1pPr>
            <a:lvl2pPr marL="742950" indent="-285750" eaLnBrk="0" hangingPunct="0">
              <a:defRPr sz="1600">
                <a:solidFill>
                  <a:srgbClr val="46BA9C"/>
                </a:solidFill>
                <a:latin typeface="Arial" panose="020B0604020202020204" pitchFamily="34" charset="0"/>
                <a:ea typeface="ＭＳ Ｐゴシック" panose="020B0600070205080204" pitchFamily="34" charset="-128"/>
              </a:defRPr>
            </a:lvl2pPr>
            <a:lvl3pPr marL="1143000" indent="-228600" eaLnBrk="0" hangingPunct="0">
              <a:defRPr sz="1600">
                <a:solidFill>
                  <a:srgbClr val="46BA9C"/>
                </a:solidFill>
                <a:latin typeface="Arial" panose="020B0604020202020204" pitchFamily="34" charset="0"/>
                <a:ea typeface="ＭＳ Ｐゴシック" panose="020B0600070205080204" pitchFamily="34" charset="-128"/>
              </a:defRPr>
            </a:lvl3pPr>
            <a:lvl4pPr marL="1600200" indent="-228600" eaLnBrk="0" hangingPunct="0">
              <a:defRPr sz="1600">
                <a:solidFill>
                  <a:srgbClr val="46BA9C"/>
                </a:solidFill>
                <a:latin typeface="Arial" panose="020B0604020202020204" pitchFamily="34" charset="0"/>
                <a:ea typeface="ＭＳ Ｐゴシック" panose="020B0600070205080204" pitchFamily="34" charset="-128"/>
              </a:defRPr>
            </a:lvl4pPr>
            <a:lvl5pPr marL="2057400" indent="-228600" eaLnBrk="0" hangingPunct="0">
              <a:defRPr sz="1600">
                <a:solidFill>
                  <a:srgbClr val="46BA9C"/>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rgbClr val="46BA9C"/>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rgbClr val="46BA9C"/>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rgbClr val="46BA9C"/>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rgbClr val="46BA9C"/>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15364" name="Rectangle 5">
            <a:extLst>
              <a:ext uri="{FF2B5EF4-FFF2-40B4-BE49-F238E27FC236}">
                <a16:creationId xmlns:a16="http://schemas.microsoft.com/office/drawing/2014/main" id="{D999F027-50CE-9A5C-B39C-3778898FB966}"/>
              </a:ext>
            </a:extLst>
          </p:cNvPr>
          <p:cNvSpPr>
            <a:spLocks noChangeArrowheads="1"/>
          </p:cNvSpPr>
          <p:nvPr/>
        </p:nvSpPr>
        <p:spPr bwMode="auto">
          <a:xfrm>
            <a:off x="6550025" y="4802188"/>
            <a:ext cx="450850" cy="1587"/>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rgbClr val="46BA9C"/>
                </a:solidFill>
                <a:latin typeface="Arial" panose="020B0604020202020204" pitchFamily="34" charset="0"/>
                <a:ea typeface="ＭＳ Ｐゴシック" panose="020B0600070205080204" pitchFamily="34" charset="-128"/>
              </a:defRPr>
            </a:lvl1pPr>
            <a:lvl2pPr marL="742950" indent="-285750" eaLnBrk="0" hangingPunct="0">
              <a:defRPr sz="1600">
                <a:solidFill>
                  <a:srgbClr val="46BA9C"/>
                </a:solidFill>
                <a:latin typeface="Arial" panose="020B0604020202020204" pitchFamily="34" charset="0"/>
                <a:ea typeface="ＭＳ Ｐゴシック" panose="020B0600070205080204" pitchFamily="34" charset="-128"/>
              </a:defRPr>
            </a:lvl2pPr>
            <a:lvl3pPr marL="1143000" indent="-228600" eaLnBrk="0" hangingPunct="0">
              <a:defRPr sz="1600">
                <a:solidFill>
                  <a:srgbClr val="46BA9C"/>
                </a:solidFill>
                <a:latin typeface="Arial" panose="020B0604020202020204" pitchFamily="34" charset="0"/>
                <a:ea typeface="ＭＳ Ｐゴシック" panose="020B0600070205080204" pitchFamily="34" charset="-128"/>
              </a:defRPr>
            </a:lvl3pPr>
            <a:lvl4pPr marL="1600200" indent="-228600" eaLnBrk="0" hangingPunct="0">
              <a:defRPr sz="1600">
                <a:solidFill>
                  <a:srgbClr val="46BA9C"/>
                </a:solidFill>
                <a:latin typeface="Arial" panose="020B0604020202020204" pitchFamily="34" charset="0"/>
                <a:ea typeface="ＭＳ Ｐゴシック" panose="020B0600070205080204" pitchFamily="34" charset="-128"/>
              </a:defRPr>
            </a:lvl4pPr>
            <a:lvl5pPr marL="2057400" indent="-228600" eaLnBrk="0" hangingPunct="0">
              <a:defRPr sz="1600">
                <a:solidFill>
                  <a:srgbClr val="46BA9C"/>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rgbClr val="46BA9C"/>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rgbClr val="46BA9C"/>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rgbClr val="46BA9C"/>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rgbClr val="46BA9C"/>
                </a:solidFill>
                <a:latin typeface="Arial" panose="020B0604020202020204" pitchFamily="34" charset="0"/>
                <a:ea typeface="ＭＳ Ｐゴシック" panose="020B0600070205080204" pitchFamily="34" charset="-128"/>
              </a:defRPr>
            </a:lvl9pPr>
          </a:lstStyle>
          <a:p>
            <a:pPr eaLnBrk="1" hangingPunct="1"/>
            <a:endParaRPr lang="en-US" altLang="en-US"/>
          </a:p>
        </p:txBody>
      </p:sp>
      <p:graphicFrame>
        <p:nvGraphicFramePr>
          <p:cNvPr id="15365" name="Object 7">
            <a:extLst>
              <a:ext uri="{FF2B5EF4-FFF2-40B4-BE49-F238E27FC236}">
                <a16:creationId xmlns:a16="http://schemas.microsoft.com/office/drawing/2014/main" id="{CBA73B3A-CFC3-83F1-6979-FAD2CCA71F0F}"/>
              </a:ext>
            </a:extLst>
          </p:cNvPr>
          <p:cNvGraphicFramePr>
            <a:graphicFrameLocks noChangeAspect="1"/>
          </p:cNvGraphicFramePr>
          <p:nvPr/>
        </p:nvGraphicFramePr>
        <p:xfrm>
          <a:off x="5291138" y="4300538"/>
          <a:ext cx="2438400" cy="1027112"/>
        </p:xfrm>
        <a:graphic>
          <a:graphicData uri="http://schemas.openxmlformats.org/presentationml/2006/ole">
            <mc:AlternateContent xmlns:mc="http://schemas.openxmlformats.org/markup-compatibility/2006">
              <mc:Choice xmlns:v="urn:schemas-microsoft-com:vml" Requires="v">
                <p:oleObj name="CS ChemDraw Drawing" r:id="rId2" imgW="15532100" imgH="6934200" progId="ChemDraw.Document.6.0">
                  <p:embed/>
                </p:oleObj>
              </mc:Choice>
              <mc:Fallback>
                <p:oleObj name="CS ChemDraw Drawing" r:id="rId2" imgW="15532100" imgH="6934200" progId="ChemDraw.Document.6.0">
                  <p:embed/>
                  <p:pic>
                    <p:nvPicPr>
                      <p:cNvPr id="0" name="Object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1138" y="4300538"/>
                        <a:ext cx="2438400" cy="1027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836616" name="Text Box 8">
            <a:extLst>
              <a:ext uri="{FF2B5EF4-FFF2-40B4-BE49-F238E27FC236}">
                <a16:creationId xmlns:a16="http://schemas.microsoft.com/office/drawing/2014/main" id="{FC331255-F04C-49D5-7576-45C2950C8EB1}"/>
              </a:ext>
            </a:extLst>
          </p:cNvPr>
          <p:cNvSpPr txBox="1">
            <a:spLocks noChangeArrowheads="1"/>
          </p:cNvSpPr>
          <p:nvPr/>
        </p:nvSpPr>
        <p:spPr bwMode="auto">
          <a:xfrm>
            <a:off x="5613400" y="5362575"/>
            <a:ext cx="1876425" cy="5810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eaLnBrk="0" hangingPunct="0">
              <a:defRPr/>
            </a:pPr>
            <a:r>
              <a:rPr lang="en-US">
                <a:solidFill>
                  <a:schemeClr val="tx2"/>
                </a:solidFill>
                <a:latin typeface="Arial" charset="0"/>
                <a:ea typeface="ＭＳ Ｐゴシック" charset="0"/>
                <a:cs typeface="Arial" charset="0"/>
              </a:rPr>
              <a:t>Probiodrug P32/98</a:t>
            </a:r>
          </a:p>
          <a:p>
            <a:pPr algn="ctr" eaLnBrk="0" hangingPunct="0">
              <a:defRPr/>
            </a:pPr>
            <a:r>
              <a:rPr lang="en-US">
                <a:solidFill>
                  <a:schemeClr val="tx2"/>
                </a:solidFill>
                <a:latin typeface="Arial" charset="0"/>
                <a:ea typeface="ＭＳ Ｐゴシック" charset="0"/>
                <a:cs typeface="Arial" charset="0"/>
              </a:rPr>
              <a:t>K</a:t>
            </a:r>
            <a:r>
              <a:rPr lang="en-US" baseline="-25000">
                <a:solidFill>
                  <a:schemeClr val="tx2"/>
                </a:solidFill>
                <a:latin typeface="Arial" charset="0"/>
                <a:ea typeface="ＭＳ Ｐゴシック" charset="0"/>
                <a:cs typeface="Arial" charset="0"/>
              </a:rPr>
              <a:t>i</a:t>
            </a:r>
            <a:r>
              <a:rPr lang="en-US">
                <a:solidFill>
                  <a:schemeClr val="tx2"/>
                </a:solidFill>
                <a:latin typeface="Arial" charset="0"/>
                <a:ea typeface="ＭＳ Ｐゴシック" charset="0"/>
                <a:cs typeface="Arial" charset="0"/>
              </a:rPr>
              <a:t> = 220 nM</a:t>
            </a:r>
          </a:p>
        </p:txBody>
      </p:sp>
      <p:graphicFrame>
        <p:nvGraphicFramePr>
          <p:cNvPr id="15367" name="Object 9">
            <a:extLst>
              <a:ext uri="{FF2B5EF4-FFF2-40B4-BE49-F238E27FC236}">
                <a16:creationId xmlns:a16="http://schemas.microsoft.com/office/drawing/2014/main" id="{20B803E7-5560-8282-1C69-A76D7F5DBE4D}"/>
              </a:ext>
            </a:extLst>
          </p:cNvPr>
          <p:cNvGraphicFramePr>
            <a:graphicFrameLocks noChangeAspect="1"/>
          </p:cNvGraphicFramePr>
          <p:nvPr/>
        </p:nvGraphicFramePr>
        <p:xfrm>
          <a:off x="2090738" y="4364038"/>
          <a:ext cx="2747962" cy="898525"/>
        </p:xfrm>
        <a:graphic>
          <a:graphicData uri="http://schemas.openxmlformats.org/presentationml/2006/ole">
            <mc:AlternateContent xmlns:mc="http://schemas.openxmlformats.org/markup-compatibility/2006">
              <mc:Choice xmlns:v="urn:schemas-microsoft-com:vml" Requires="v">
                <p:oleObj name="CS ChemDraw Drawing" r:id="rId4" imgW="15582900" imgH="4978400" progId="ChemDraw.Document.6.0">
                  <p:embed/>
                </p:oleObj>
              </mc:Choice>
              <mc:Fallback>
                <p:oleObj name="CS ChemDraw Drawing" r:id="rId4" imgW="15582900" imgH="4978400" progId="ChemDraw.Document.6.0">
                  <p:embed/>
                  <p:pic>
                    <p:nvPicPr>
                      <p:cNvPr id="0" name="Object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90738" y="4364038"/>
                        <a:ext cx="2747962" cy="898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836618" name="Text Box 10">
            <a:extLst>
              <a:ext uri="{FF2B5EF4-FFF2-40B4-BE49-F238E27FC236}">
                <a16:creationId xmlns:a16="http://schemas.microsoft.com/office/drawing/2014/main" id="{4F6A123A-00CF-4227-90AA-C69CDC10EF15}"/>
              </a:ext>
            </a:extLst>
          </p:cNvPr>
          <p:cNvSpPr txBox="1">
            <a:spLocks noChangeArrowheads="1"/>
          </p:cNvSpPr>
          <p:nvPr/>
        </p:nvSpPr>
        <p:spPr bwMode="auto">
          <a:xfrm>
            <a:off x="2279650" y="5362575"/>
            <a:ext cx="2562225" cy="8255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eaLnBrk="0" hangingPunct="0">
              <a:defRPr/>
            </a:pPr>
            <a:r>
              <a:rPr lang="en-US">
                <a:solidFill>
                  <a:schemeClr val="tx2"/>
                </a:solidFill>
                <a:latin typeface="Arial" charset="0"/>
                <a:ea typeface="ＭＳ Ｐゴシック" charset="0"/>
                <a:cs typeface="Arial" charset="0"/>
              </a:rPr>
              <a:t>Novartis DPP728</a:t>
            </a:r>
          </a:p>
          <a:p>
            <a:pPr algn="ctr" eaLnBrk="0" hangingPunct="0">
              <a:defRPr/>
            </a:pPr>
            <a:r>
              <a:rPr lang="en-US">
                <a:solidFill>
                  <a:schemeClr val="tx2"/>
                </a:solidFill>
                <a:latin typeface="Arial" charset="0"/>
                <a:ea typeface="ＭＳ Ｐゴシック" charset="0"/>
                <a:cs typeface="Arial" charset="0"/>
              </a:rPr>
              <a:t>K</a:t>
            </a:r>
            <a:r>
              <a:rPr lang="en-US" baseline="-25000">
                <a:solidFill>
                  <a:schemeClr val="tx2"/>
                </a:solidFill>
                <a:latin typeface="Arial" charset="0"/>
                <a:ea typeface="ＭＳ Ｐゴシック" charset="0"/>
                <a:cs typeface="Arial" charset="0"/>
              </a:rPr>
              <a:t>i</a:t>
            </a:r>
            <a:r>
              <a:rPr lang="en-US">
                <a:solidFill>
                  <a:schemeClr val="tx2"/>
                </a:solidFill>
                <a:latin typeface="Arial" charset="0"/>
                <a:ea typeface="ＭＳ Ｐゴシック" charset="0"/>
                <a:cs typeface="Arial" charset="0"/>
              </a:rPr>
              <a:t> = 5 nM</a:t>
            </a:r>
          </a:p>
          <a:p>
            <a:pPr algn="ctr" eaLnBrk="0" hangingPunct="0">
              <a:defRPr/>
            </a:pPr>
            <a:r>
              <a:rPr lang="en-US">
                <a:solidFill>
                  <a:schemeClr val="tx2"/>
                </a:solidFill>
                <a:latin typeface="Arial" charset="0"/>
                <a:ea typeface="ＭＳ Ｐゴシック" charset="0"/>
                <a:cs typeface="Arial" charset="0"/>
              </a:rPr>
              <a:t>(1</a:t>
            </a:r>
            <a:r>
              <a:rPr lang="en-US" baseline="30000">
                <a:solidFill>
                  <a:schemeClr val="tx2"/>
                </a:solidFill>
                <a:latin typeface="Arial" charset="0"/>
                <a:ea typeface="ＭＳ Ｐゴシック" charset="0"/>
                <a:cs typeface="Arial" charset="0"/>
              </a:rPr>
              <a:t>st</a:t>
            </a:r>
            <a:r>
              <a:rPr lang="en-US">
                <a:solidFill>
                  <a:schemeClr val="tx2"/>
                </a:solidFill>
                <a:latin typeface="Arial" charset="0"/>
                <a:ea typeface="ＭＳ Ｐゴシック" charset="0"/>
                <a:cs typeface="Arial" charset="0"/>
              </a:rPr>
              <a:t> generation compound)</a:t>
            </a:r>
          </a:p>
        </p:txBody>
      </p:sp>
      <p:sp>
        <p:nvSpPr>
          <p:cNvPr id="836622" name="Text Box 14">
            <a:extLst>
              <a:ext uri="{FF2B5EF4-FFF2-40B4-BE49-F238E27FC236}">
                <a16:creationId xmlns:a16="http://schemas.microsoft.com/office/drawing/2014/main" id="{4F6112BF-1A00-3ED4-384F-DEE47F3AF651}"/>
              </a:ext>
            </a:extLst>
          </p:cNvPr>
          <p:cNvSpPr txBox="1">
            <a:spLocks noChangeArrowheads="1"/>
          </p:cNvSpPr>
          <p:nvPr/>
        </p:nvSpPr>
        <p:spPr bwMode="auto">
          <a:xfrm>
            <a:off x="1714500" y="1079500"/>
            <a:ext cx="5060950" cy="396875"/>
          </a:xfrm>
          <a:prstGeom prst="rect">
            <a:avLst/>
          </a:prstGeom>
          <a:noFill/>
          <a:ln>
            <a:noFill/>
          </a:ln>
          <a:effectLst/>
          <a:extLst>
            <a:ext uri="{909E8E84-426E-40dd-AFC4-6F175D3DCCD1}">
              <a14:hiddenFill xmlns:a14="http://schemas.microsoft.com/office/drawing/2010/main" xmlns="">
                <a:solidFill>
                  <a:srgbClr val="B2E2D5"/>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folHlink">
                      <a:alpha val="74998"/>
                    </a:schemeClr>
                  </a:outerShdw>
                </a:effectLst>
              </a14:hiddenEffects>
            </a:ext>
          </a:extLst>
        </p:spPr>
        <p:txBody>
          <a:bodyPr wrap="none">
            <a:spAutoFit/>
          </a:bodyPr>
          <a:lstStyle>
            <a:lvl1pPr eaLnBrk="0" hangingPunct="0">
              <a:defRPr sz="1600">
                <a:solidFill>
                  <a:srgbClr val="46BA9C"/>
                </a:solidFill>
                <a:latin typeface="Arial" panose="020B0604020202020204" pitchFamily="34" charset="0"/>
                <a:ea typeface="ＭＳ Ｐゴシック" panose="020B0600070205080204" pitchFamily="34" charset="-128"/>
              </a:defRPr>
            </a:lvl1pPr>
            <a:lvl2pPr marL="742950" indent="-285750" eaLnBrk="0" hangingPunct="0">
              <a:defRPr sz="1600">
                <a:solidFill>
                  <a:srgbClr val="46BA9C"/>
                </a:solidFill>
                <a:latin typeface="Arial" panose="020B0604020202020204" pitchFamily="34" charset="0"/>
                <a:ea typeface="ＭＳ Ｐゴシック" panose="020B0600070205080204" pitchFamily="34" charset="-128"/>
              </a:defRPr>
            </a:lvl2pPr>
            <a:lvl3pPr marL="1143000" indent="-228600" eaLnBrk="0" hangingPunct="0">
              <a:defRPr sz="1600">
                <a:solidFill>
                  <a:srgbClr val="46BA9C"/>
                </a:solidFill>
                <a:latin typeface="Arial" panose="020B0604020202020204" pitchFamily="34" charset="0"/>
                <a:ea typeface="ＭＳ Ｐゴシック" panose="020B0600070205080204" pitchFamily="34" charset="-128"/>
              </a:defRPr>
            </a:lvl3pPr>
            <a:lvl4pPr marL="1600200" indent="-228600" eaLnBrk="0" hangingPunct="0">
              <a:defRPr sz="1600">
                <a:solidFill>
                  <a:srgbClr val="46BA9C"/>
                </a:solidFill>
                <a:latin typeface="Arial" panose="020B0604020202020204" pitchFamily="34" charset="0"/>
                <a:ea typeface="ＭＳ Ｐゴシック" panose="020B0600070205080204" pitchFamily="34" charset="-128"/>
              </a:defRPr>
            </a:lvl4pPr>
            <a:lvl5pPr marL="2057400" indent="-228600" eaLnBrk="0" hangingPunct="0">
              <a:defRPr sz="1600">
                <a:solidFill>
                  <a:srgbClr val="46BA9C"/>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rgbClr val="46BA9C"/>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rgbClr val="46BA9C"/>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rgbClr val="46BA9C"/>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rgbClr val="46BA9C"/>
                </a:solidFill>
                <a:latin typeface="Arial" panose="020B0604020202020204" pitchFamily="34" charset="0"/>
                <a:ea typeface="ＭＳ Ｐゴシック" panose="020B0600070205080204" pitchFamily="34" charset="-128"/>
              </a:defRPr>
            </a:lvl9pPr>
          </a:lstStyle>
          <a:p>
            <a:r>
              <a:rPr lang="en-US" altLang="en-US" sz="2000" b="1" i="1">
                <a:solidFill>
                  <a:schemeClr val="tx1"/>
                </a:solidFill>
                <a:effectLst>
                  <a:outerShdw blurRad="38100" dist="38100" dir="2700000" algn="tl">
                    <a:srgbClr val="C0C0C0"/>
                  </a:outerShdw>
                </a:effectLst>
                <a:cs typeface="Arial" panose="020B0604020202020204" pitchFamily="34" charset="0"/>
              </a:rPr>
              <a:t>DPP-4 is the target of Januvia/Sitagliptin</a:t>
            </a:r>
          </a:p>
        </p:txBody>
      </p:sp>
    </p:spTree>
  </p:cSld>
  <p:clrMapOvr>
    <a:masterClrMapping/>
  </p:clrMapOvr>
  <p:transition/>
</p:sld>
</file>

<file path=ppt/theme/theme1.xml><?xml version="1.0" encoding="utf-8"?>
<a:theme xmlns:a="http://schemas.openxmlformats.org/drawingml/2006/main" name="WP Site Review 2002 template1">
  <a:themeElements>
    <a:clrScheme name="WP Site Review 2002 template1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WP Site Review 2002 template1">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600" b="0" i="0" u="none" strike="noStrike" cap="none" normalizeH="0" baseline="0">
            <a:ln>
              <a:noFill/>
            </a:ln>
            <a:solidFill>
              <a:srgbClr val="46BA9C"/>
            </a:solidFill>
            <a:effectLst/>
            <a:latin typeface="Arial" charset="0"/>
            <a:ea typeface="ＭＳ Ｐゴシック" charset="0"/>
            <a:cs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600" b="0" i="0" u="none" strike="noStrike" cap="none" normalizeH="0" baseline="0">
            <a:ln>
              <a:noFill/>
            </a:ln>
            <a:solidFill>
              <a:srgbClr val="46BA9C"/>
            </a:solidFill>
            <a:effectLst/>
            <a:latin typeface="Arial" charset="0"/>
            <a:ea typeface="ＭＳ Ｐゴシック" charset="0"/>
            <a:cs typeface="Arial" charset="0"/>
          </a:defRPr>
        </a:defPPr>
      </a:lstStyle>
    </a:lnDef>
  </a:objectDefaults>
  <a:extraClrSchemeLst>
    <a:extraClrScheme>
      <a:clrScheme name="WP Site Review 2002 template1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WP Site Review 2002 template1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WP Site Review 2002 template1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WP Site Review 2002 template1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WP Site Review 2002 template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WP Site Review 2002 template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WP Site Review 2002 template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9403</TotalTime>
  <Words>1986</Words>
  <Application>Microsoft Macintosh PowerPoint</Application>
  <PresentationFormat>On-screen Show (4:3)</PresentationFormat>
  <Paragraphs>588</Paragraphs>
  <Slides>39</Slides>
  <Notes>12</Notes>
  <HiddenSlides>0</HiddenSlides>
  <MMClips>0</MMClips>
  <ScaleCrop>false</ScaleCrop>
  <HeadingPairs>
    <vt:vector size="8" baseType="variant">
      <vt:variant>
        <vt:lpstr>Fonts Used</vt:lpstr>
      </vt:variant>
      <vt:variant>
        <vt:i4>12</vt:i4>
      </vt:variant>
      <vt:variant>
        <vt:lpstr>Theme</vt:lpstr>
      </vt:variant>
      <vt:variant>
        <vt:i4>1</vt:i4>
      </vt:variant>
      <vt:variant>
        <vt:lpstr>Embedded OLE Servers</vt:lpstr>
      </vt:variant>
      <vt:variant>
        <vt:i4>4</vt:i4>
      </vt:variant>
      <vt:variant>
        <vt:lpstr>Slide Titles</vt:lpstr>
      </vt:variant>
      <vt:variant>
        <vt:i4>39</vt:i4>
      </vt:variant>
    </vt:vector>
  </HeadingPairs>
  <TitlesOfParts>
    <vt:vector size="56" baseType="lpstr">
      <vt:lpstr>Arial</vt:lpstr>
      <vt:lpstr>ＭＳ Ｐゴシック</vt:lpstr>
      <vt:lpstr>Wingdings</vt:lpstr>
      <vt:lpstr>Times New Roman</vt:lpstr>
      <vt:lpstr>C Univers 57 Condensed</vt:lpstr>
      <vt:lpstr>Arial Narrow</vt:lpstr>
      <vt:lpstr>Helvetica</vt:lpstr>
      <vt:lpstr>Times</vt:lpstr>
      <vt:lpstr>Iconic Symbols Ext</vt:lpstr>
      <vt:lpstr>Symbol</vt:lpstr>
      <vt:lpstr>Arial Unicode MS</vt:lpstr>
      <vt:lpstr>Tahoma</vt:lpstr>
      <vt:lpstr>WP Site Review 2002 template1</vt:lpstr>
      <vt:lpstr>CS ChemDraw Drawing</vt:lpstr>
      <vt:lpstr>Microsoft Photo Editor 3.0 Photo</vt:lpstr>
      <vt:lpstr>Microsoft Excel Chart</vt:lpstr>
      <vt:lpstr>Bitmap Image</vt:lpstr>
      <vt:lpstr>PowerPoint Presentation</vt:lpstr>
      <vt:lpstr>Stages of Small Molecule Drug Discovery</vt:lpstr>
      <vt:lpstr>Target Identification and Validation in Drug Discovery</vt:lpstr>
      <vt:lpstr>New Target Identification:  Sources</vt:lpstr>
      <vt:lpstr>Integration of Different Datasets is Key to Target Identification and Prioritization</vt:lpstr>
      <vt:lpstr>Target ID &amp; Validation: Example Research Operating Plan</vt:lpstr>
      <vt:lpstr>New Target Identification</vt:lpstr>
      <vt:lpstr>New Target Identification:  Sources</vt:lpstr>
      <vt:lpstr>New Target Identification: External Information Example:  Identification of DPP-4 as a Target for Diabetes</vt:lpstr>
      <vt:lpstr>PowerPoint Presentation</vt:lpstr>
      <vt:lpstr>External Information:  Studies with DPP-4 Deficient Mice</vt:lpstr>
      <vt:lpstr>Well Validated Pathways in Humans Should be Thoroughly Mined for Targets</vt:lpstr>
      <vt:lpstr>New Target Identification:  External Information Example:  PCSK9 as a target for LDL-lowering</vt:lpstr>
      <vt:lpstr>Targeting PCSK9 to lower cholesterol by a mAb (Regeneron)</vt:lpstr>
      <vt:lpstr>Targeting PCSK9 to lower cholesterol by a RNA interference (Alnylam)</vt:lpstr>
      <vt:lpstr>New Target Identification:  Sources</vt:lpstr>
      <vt:lpstr>New Target Identification:  RNA Interference (RNAi) Innate Gene Silencing Mechanism</vt:lpstr>
      <vt:lpstr>RNAi Screens in Alzheimers: Processing of Amyloid Precursor Protein (APP) by Secretases</vt:lpstr>
      <vt:lpstr>New Target Identification:  Sources</vt:lpstr>
      <vt:lpstr>PowerPoint Presentation</vt:lpstr>
      <vt:lpstr>MegaX Example:  GPR105, a Target for Obesity Validation with Antisense </vt:lpstr>
      <vt:lpstr>New Target Identification:  Sources</vt:lpstr>
      <vt:lpstr>Pathway Mining and the Macrophage Enriched Module (MEM)</vt:lpstr>
      <vt:lpstr>New Target Identification:  Sources</vt:lpstr>
      <vt:lpstr>Ongoing Work: Comprehensively Map the Genetic Architecture of Expression in the Human Population </vt:lpstr>
      <vt:lpstr>Use Internal Data to Prioritize Potential Targets from Publicly Available Genome Wide Association Study (GWAS) Data  </vt:lpstr>
      <vt:lpstr>Target Validation</vt:lpstr>
      <vt:lpstr>PowerPoint Presentation</vt:lpstr>
      <vt:lpstr>New Target Validation</vt:lpstr>
      <vt:lpstr>Target Validation:  Genetically Engineered Mouse Models (GEMMS):  Mouse as a Model</vt:lpstr>
      <vt:lpstr>A Premise</vt:lpstr>
      <vt:lpstr>Target Validation:  Genetically Engineered Mouse Models (GEMMs)</vt:lpstr>
      <vt:lpstr>PowerPoint Presentation</vt:lpstr>
      <vt:lpstr>New Target Identification:  Sources</vt:lpstr>
      <vt:lpstr>Target Validation with Sirna Merck’s commitment to RNA therapeutics</vt:lpstr>
      <vt:lpstr>RNA therapeutics as an emerging modality</vt:lpstr>
      <vt:lpstr>Emerging Therapeutic Modalities</vt:lpstr>
      <vt:lpstr>Novel Target Identification:  Challenges</vt:lpstr>
      <vt:lpstr>Target Identification and Validation:  Summary</vt:lpstr>
    </vt:vector>
  </TitlesOfParts>
  <Company>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dc:title>
  <dc:creator>Merck User</dc:creator>
  <cp:lastModifiedBy>Johan Auwerx</cp:lastModifiedBy>
  <cp:revision>486</cp:revision>
  <dcterms:created xsi:type="dcterms:W3CDTF">2003-01-17T12:47:51Z</dcterms:created>
  <dcterms:modified xsi:type="dcterms:W3CDTF">2025-09-17T06:42:45Z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ies>
</file>